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721" r:id="rId1"/>
  </p:sldMasterIdLst>
  <p:sldIdLst>
    <p:sldId id="256" r:id="rId2"/>
    <p:sldId id="257" r:id="rId3"/>
    <p:sldId id="266" r:id="rId4"/>
    <p:sldId id="267" r:id="rId5"/>
    <p:sldId id="265" r:id="rId6"/>
    <p:sldId id="269" r:id="rId7"/>
    <p:sldId id="258" r:id="rId8"/>
    <p:sldId id="259" r:id="rId9"/>
    <p:sldId id="260" r:id="rId10"/>
    <p:sldId id="268" r:id="rId11"/>
    <p:sldId id="261" r:id="rId12"/>
    <p:sldId id="262" r:id="rId13"/>
    <p:sldId id="263" r:id="rId14"/>
    <p:sldId id="272" r:id="rId15"/>
    <p:sldId id="273" r:id="rId16"/>
    <p:sldId id="274" r:id="rId17"/>
    <p:sldId id="275" r:id="rId18"/>
    <p:sldId id="264" r:id="rId19"/>
    <p:sldId id="276" r:id="rId20"/>
    <p:sldId id="271" r:id="rId21"/>
  </p:sldIdLst>
  <p:sldSz cx="12192000" cy="6858000"/>
  <p:notesSz cx="6858000" cy="9144000"/>
  <p:embeddedFontLst>
    <p:embeddedFont>
      <p:font typeface="Aktiv Grotesk" panose="020B0504020202020204" pitchFamily="34" charset="0"/>
      <p:regular r:id="rId22"/>
      <p:bold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1632" userDrawn="1">
          <p15:clr>
            <a:srgbClr val="A4A3A4"/>
          </p15:clr>
        </p15:guide>
        <p15:guide id="4" orient="horz" pos="1272" userDrawn="1">
          <p15:clr>
            <a:srgbClr val="A4A3A4"/>
          </p15:clr>
        </p15:guide>
        <p15:guide id="5" orient="horz" pos="30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 showGuides="1">
      <p:cViewPr varScale="1">
        <p:scale>
          <a:sx n="84" d="100"/>
          <a:sy n="84" d="100"/>
        </p:scale>
        <p:origin x="583" y="48"/>
      </p:cViewPr>
      <p:guideLst>
        <p:guide orient="horz" pos="2160"/>
        <p:guide pos="3840"/>
        <p:guide pos="1632"/>
        <p:guide orient="horz" pos="1272"/>
        <p:guide orient="horz" pos="302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FNZ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ogo&#10;&#10;Description automatically generated with medium confidence">
            <a:extLst>
              <a:ext uri="{FF2B5EF4-FFF2-40B4-BE49-F238E27FC236}">
                <a16:creationId xmlns:a16="http://schemas.microsoft.com/office/drawing/2014/main" id="{D927F14B-3233-45F7-986E-7A212FC8BE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10" y="370518"/>
            <a:ext cx="2428827" cy="14832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DCD3D62-0333-471F-81B7-078B45D51C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" y="2037922"/>
            <a:ext cx="8232742" cy="2966308"/>
          </a:xfrm>
        </p:spPr>
        <p:txBody>
          <a:bodyPr lIns="0" tIns="0" rIns="0" bIns="0" anchor="ctr" anchorCtr="0"/>
          <a:lstStyle>
            <a:lvl1pPr algn="l">
              <a:defRPr sz="6000" b="0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327736-1258-44AA-AAA4-06D8D4FB60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" y="5265682"/>
            <a:ext cx="8232742" cy="906517"/>
          </a:xfrm>
        </p:spPr>
        <p:txBody>
          <a:bodyPr lIns="0" tIns="0" rIns="0" bIns="0" anchor="t" anchorCtr="0">
            <a:normAutofit/>
          </a:bodyPr>
          <a:lstStyle>
            <a:lvl1pPr marL="0" indent="0" algn="l">
              <a:buNone/>
              <a:defRPr sz="3600">
                <a:solidFill>
                  <a:schemeClr val="tx2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5" name="Picture 4" descr="Logo&#10;&#10;Description automatically generated with medium confidence">
            <a:extLst>
              <a:ext uri="{FF2B5EF4-FFF2-40B4-BE49-F238E27FC236}">
                <a16:creationId xmlns:a16="http://schemas.microsoft.com/office/drawing/2014/main" id="{AEA680CC-B5A3-4943-91EB-F35EA79A3CB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810" y="370518"/>
            <a:ext cx="2428827" cy="1483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375516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FNZ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ogo&#10;&#10;Description automatically generated with medium confidence">
            <a:extLst>
              <a:ext uri="{FF2B5EF4-FFF2-40B4-BE49-F238E27FC236}">
                <a16:creationId xmlns:a16="http://schemas.microsoft.com/office/drawing/2014/main" id="{D366056E-3F44-4CB4-896D-10F17E7AC1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9740" y="5788997"/>
            <a:ext cx="1406190" cy="8587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75AF975-C5B2-4D61-B88B-4EC7DAC62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77A426-A75D-43F0-8A39-2678297A9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F85FC-4FAE-4106-B054-ADF267FB4718}" type="datetimeFigureOut">
              <a:rPr lang="en-US" smtClean="0"/>
              <a:t>01-Oct-21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C9C268-9B99-46E2-9F81-049663B80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ADB798-8F09-4D2E-A03E-2FAD8FF0B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3CD9-D43E-4538-83DC-4A020423CB9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Logo&#10;&#10;Description automatically generated with medium confidence">
            <a:extLst>
              <a:ext uri="{FF2B5EF4-FFF2-40B4-BE49-F238E27FC236}">
                <a16:creationId xmlns:a16="http://schemas.microsoft.com/office/drawing/2014/main" id="{8067FEA9-4317-4443-AE02-CBDA90E4C6E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9740" y="5788997"/>
            <a:ext cx="1406190" cy="858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497824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FNZ Title only + Sky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F4593DA0-BD72-42F9-9ED0-F21784B5F2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4B674920-DF7A-4D9B-874E-8C225530D6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8440" y="5788817"/>
            <a:ext cx="1407490" cy="8595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75AF975-C5B2-4D61-B88B-4EC7DAC62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77A426-A75D-43F0-8A39-2678297A9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F85FC-4FAE-4106-B054-ADF267FB4718}" type="datetimeFigureOut">
              <a:rPr lang="en-US" smtClean="0"/>
              <a:pPr/>
              <a:t>01-Oct-21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C9C268-9B99-46E2-9F81-049663B80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ADB798-8F09-4D2E-A03E-2FAD8FF0B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3CD9-D43E-4538-83DC-4A020423CB9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5478000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NZ Title + Content + Sky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82A376B-A278-42EC-BFF5-542C80C0DC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4B674920-DF7A-4D9B-874E-8C225530D6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8440" y="5788817"/>
            <a:ext cx="1407490" cy="8595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75AF975-C5B2-4D61-B88B-4EC7DAC62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77A426-A75D-43F0-8A39-2678297A9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F85FC-4FAE-4106-B054-ADF267FB4718}" type="datetimeFigureOut">
              <a:rPr lang="en-US" smtClean="0"/>
              <a:pPr/>
              <a:t>01-Oct-21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C9C268-9B99-46E2-9F81-049663B80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ADB798-8F09-4D2E-A03E-2FAD8FF0B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3CD9-D43E-4538-83DC-4A020423CB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B1B8E59-B4B8-472C-A587-023EC89988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52563"/>
            <a:ext cx="10972800" cy="3324389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064477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FNZ Title only + Sky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 pattern&#10;&#10;Description automatically generated with low confidence">
            <a:extLst>
              <a:ext uri="{FF2B5EF4-FFF2-40B4-BE49-F238E27FC236}">
                <a16:creationId xmlns:a16="http://schemas.microsoft.com/office/drawing/2014/main" id="{E466CDED-5572-4392-8044-CE5A2693B8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75AF975-C5B2-4D61-B88B-4EC7DAC62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77A426-A75D-43F0-8A39-2678297A9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F85FC-4FAE-4106-B054-ADF267FB4718}" type="datetimeFigureOut">
              <a:rPr lang="en-US" smtClean="0"/>
              <a:pPr/>
              <a:t>01-Oct-21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C9C268-9B99-46E2-9F81-049663B80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ADB798-8F09-4D2E-A03E-2FAD8FF0B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3CD9-D43E-4538-83DC-4A020423CB9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 descr="Logo&#10;&#10;Description automatically generated with medium confidence">
            <a:extLst>
              <a:ext uri="{FF2B5EF4-FFF2-40B4-BE49-F238E27FC236}">
                <a16:creationId xmlns:a16="http://schemas.microsoft.com/office/drawing/2014/main" id="{D316E6E0-CD93-48E3-A1D6-A1C625EDB2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9740" y="5788997"/>
            <a:ext cx="1406190" cy="858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50328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NZ Title + Content + Sky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ackground pattern&#10;&#10;Description automatically generated with low confidence">
            <a:extLst>
              <a:ext uri="{FF2B5EF4-FFF2-40B4-BE49-F238E27FC236}">
                <a16:creationId xmlns:a16="http://schemas.microsoft.com/office/drawing/2014/main" id="{43BE278E-0E0F-476A-81B6-7C5A145101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75AF975-C5B2-4D61-B88B-4EC7DAC62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77A426-A75D-43F0-8A39-2678297A9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F85FC-4FAE-4106-B054-ADF267FB4718}" type="datetimeFigureOut">
              <a:rPr lang="en-US" smtClean="0"/>
              <a:pPr/>
              <a:t>01-Oct-21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C9C268-9B99-46E2-9F81-049663B80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ADB798-8F09-4D2E-A03E-2FAD8FF0B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3CD9-D43E-4538-83DC-4A020423CB9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 descr="Logo&#10;&#10;Description automatically generated with medium confidence">
            <a:extLst>
              <a:ext uri="{FF2B5EF4-FFF2-40B4-BE49-F238E27FC236}">
                <a16:creationId xmlns:a16="http://schemas.microsoft.com/office/drawing/2014/main" id="{D316E6E0-CD93-48E3-A1D6-A1C625EDB2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9740" y="5788997"/>
            <a:ext cx="1406190" cy="858742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36F75AD-F118-46DA-B8F6-0C4F42188B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52563"/>
            <a:ext cx="10972800" cy="3387451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  <a:lvl2pPr>
              <a:defRPr>
                <a:solidFill>
                  <a:schemeClr val="bg1"/>
                </a:solidFill>
                <a:latin typeface="+mn-lt"/>
              </a:defRPr>
            </a:lvl2pPr>
            <a:lvl3pPr>
              <a:defRPr>
                <a:solidFill>
                  <a:schemeClr val="bg1"/>
                </a:solidFill>
                <a:latin typeface="+mn-lt"/>
              </a:defRPr>
            </a:lvl3pPr>
            <a:lvl4pPr>
              <a:defRPr>
                <a:solidFill>
                  <a:schemeClr val="bg1"/>
                </a:solidFill>
                <a:latin typeface="+mn-lt"/>
              </a:defRPr>
            </a:lvl4pPr>
            <a:lvl5pPr>
              <a:defRPr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8785574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NZ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&#10;&#10;Description automatically generated with medium confidence">
            <a:extLst>
              <a:ext uri="{FF2B5EF4-FFF2-40B4-BE49-F238E27FC236}">
                <a16:creationId xmlns:a16="http://schemas.microsoft.com/office/drawing/2014/main" id="{36BA8D67-0BEC-447A-8309-4EB8BFFC86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9740" y="5788997"/>
            <a:ext cx="1406190" cy="858742"/>
          </a:xfrm>
          <a:prstGeom prst="rect">
            <a:avLst/>
          </a:prstGeom>
        </p:spPr>
      </p:pic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66393CBF-07FE-4261-A7D1-4F67AD57C93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9740" y="5788997"/>
            <a:ext cx="1406190" cy="858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316336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NZ Statemen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ogo&#10;&#10;Description automatically generated with medium confidence">
            <a:extLst>
              <a:ext uri="{FF2B5EF4-FFF2-40B4-BE49-F238E27FC236}">
                <a16:creationId xmlns:a16="http://schemas.microsoft.com/office/drawing/2014/main" id="{2B27D804-B6BE-4548-AE99-A57A7C0C86E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9740" y="5788997"/>
            <a:ext cx="1406190" cy="8587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3D729F3-3E6E-41AB-AD91-F03E7392A4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85800"/>
            <a:ext cx="5486400" cy="5103197"/>
          </a:xfrm>
        </p:spPr>
        <p:txBody>
          <a:bodyPr anchor="ctr" anchorCtr="0">
            <a:normAutofit/>
          </a:bodyPr>
          <a:lstStyle>
            <a:lvl1pPr>
              <a:defRPr sz="4000" b="0"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203086-B477-49C4-9833-3AAC8D111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F85FC-4FAE-4106-B054-ADF267FB4718}" type="datetimeFigureOut">
              <a:rPr lang="en-US" smtClean="0"/>
              <a:t>01-Oct-21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9D4EA4-3F1E-4755-A47B-915920D71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0772EF-9B54-4EAA-811B-3E835A43E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3CD9-D43E-4538-83DC-4A020423C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095888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NZ Statemen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ogo&#10;&#10;Description automatically generated with medium confidence">
            <a:extLst>
              <a:ext uri="{FF2B5EF4-FFF2-40B4-BE49-F238E27FC236}">
                <a16:creationId xmlns:a16="http://schemas.microsoft.com/office/drawing/2014/main" id="{BDC9FA05-15EE-4A5A-9E05-9968688C732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9740" y="5788997"/>
            <a:ext cx="1406190" cy="8587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3D729F3-3E6E-41AB-AD91-F03E7392A4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8" y="685800"/>
            <a:ext cx="5486401" cy="5103197"/>
          </a:xfrm>
        </p:spPr>
        <p:txBody>
          <a:bodyPr anchor="ctr" anchorCtr="0">
            <a:normAutofit/>
          </a:bodyPr>
          <a:lstStyle>
            <a:lvl1pPr algn="r">
              <a:defRPr sz="4000" b="0"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203086-B477-49C4-9833-3AAC8D111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F85FC-4FAE-4106-B054-ADF267FB4718}" type="datetimeFigureOut">
              <a:rPr lang="en-US" smtClean="0"/>
              <a:t>01-Oct-21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9D4EA4-3F1E-4755-A47B-915920D71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0772EF-9B54-4EAA-811B-3E835A43E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3CD9-D43E-4538-83DC-4A020423C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240838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NZ Infographic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ogo&#10;&#10;Description automatically generated with medium confidence">
            <a:extLst>
              <a:ext uri="{FF2B5EF4-FFF2-40B4-BE49-F238E27FC236}">
                <a16:creationId xmlns:a16="http://schemas.microsoft.com/office/drawing/2014/main" id="{40980226-3ECA-4CAD-A9C2-28085BF410E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9740" y="5788997"/>
            <a:ext cx="1406190" cy="8587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2C285E9-4603-49DF-BFC4-2726FBD3E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917C56-A37E-481F-8117-941CA0FF4D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58435" y="1600200"/>
            <a:ext cx="3223965" cy="4351338"/>
          </a:xfrm>
        </p:spPr>
        <p:txBody>
          <a:bodyPr lIns="0" tIns="0" rIns="0" bIns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BA04E5-4B6F-464F-85E5-A62D77BF60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F85FC-4FAE-4106-B054-ADF267FB4718}" type="datetimeFigureOut">
              <a:rPr lang="en-US" smtClean="0"/>
              <a:t>01-Oct-21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B96FFE-7AED-4E9C-AF00-84954701A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269519-721F-44BA-BCE2-4F52FE1FB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3CD9-D43E-4538-83DC-4A020423CB9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B7BDE80-43D7-4249-81B1-1FEFCADE7E4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" y="1600200"/>
            <a:ext cx="7302500" cy="4351338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234379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NZ Infographic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ogo&#10;&#10;Description automatically generated with medium confidence">
            <a:extLst>
              <a:ext uri="{FF2B5EF4-FFF2-40B4-BE49-F238E27FC236}">
                <a16:creationId xmlns:a16="http://schemas.microsoft.com/office/drawing/2014/main" id="{40980226-3ECA-4CAD-A9C2-28085BF410E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9740" y="5788997"/>
            <a:ext cx="1406190" cy="8587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2C285E9-4603-49DF-BFC4-2726FBD3E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917C56-A37E-481F-8117-941CA0FF4D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223965" cy="4351338"/>
          </a:xfrm>
        </p:spPr>
        <p:txBody>
          <a:bodyPr lIns="0" tIns="0" rIns="0" bIns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BA04E5-4B6F-464F-85E5-A62D77BF60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F85FC-4FAE-4106-B054-ADF267FB4718}" type="datetimeFigureOut">
              <a:rPr lang="en-US" smtClean="0"/>
              <a:t>01-Oct-21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B96FFE-7AED-4E9C-AF00-84954701A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269519-721F-44BA-BCE2-4F52FE1FB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3CD9-D43E-4538-83DC-4A020423CB9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B7BDE80-43D7-4249-81B1-1FEFCADE7E4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279900" y="1600200"/>
            <a:ext cx="7302500" cy="4351338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77887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NZ 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ogo&#10;&#10;Description automatically generated with medium confidence">
            <a:extLst>
              <a:ext uri="{FF2B5EF4-FFF2-40B4-BE49-F238E27FC236}">
                <a16:creationId xmlns:a16="http://schemas.microsoft.com/office/drawing/2014/main" id="{A7DCC9FB-6032-49CA-A1D2-E41AF31FC8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9740" y="5788997"/>
            <a:ext cx="1406190" cy="8587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83DD41-100B-4319-B83E-BB5A441B5D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59C4CF-2BAD-4CEB-AC7E-2FC96ECECB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9DEBBA-095E-4717-AA64-86AA4D613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F85FC-4FAE-4106-B054-ADF267FB4718}" type="datetimeFigureOut">
              <a:rPr lang="en-US" smtClean="0"/>
              <a:t>01-Oct-21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518E63-90C6-441B-BE25-54EBD3690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65B4A2-2D63-4A13-815E-D28A89848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3CD9-D43E-4538-83DC-4A020423CB90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Logo&#10;&#10;Description automatically generated with medium confidence">
            <a:extLst>
              <a:ext uri="{FF2B5EF4-FFF2-40B4-BE49-F238E27FC236}">
                <a16:creationId xmlns:a16="http://schemas.microsoft.com/office/drawing/2014/main" id="{34AE2252-F13A-4F7E-BCE0-34A62A5C655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9740" y="5788997"/>
            <a:ext cx="1406190" cy="858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157105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NZ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&#10;&#10;Description automatically generated with medium confidence">
            <a:extLst>
              <a:ext uri="{FF2B5EF4-FFF2-40B4-BE49-F238E27FC236}">
                <a16:creationId xmlns:a16="http://schemas.microsoft.com/office/drawing/2014/main" id="{36BA8D67-0BEC-447A-8309-4EB8BFFC86F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9740" y="5788997"/>
            <a:ext cx="1406190" cy="858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217581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NZ Title +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ogo&#10;&#10;Description automatically generated with medium confidence">
            <a:extLst>
              <a:ext uri="{FF2B5EF4-FFF2-40B4-BE49-F238E27FC236}">
                <a16:creationId xmlns:a16="http://schemas.microsoft.com/office/drawing/2014/main" id="{A7DCC9FB-6032-49CA-A1D2-E41AF31FC8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9740" y="5788997"/>
            <a:ext cx="1406190" cy="8587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83DD41-100B-4319-B83E-BB5A441B5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2454" y="533400"/>
            <a:ext cx="7309945" cy="919163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59C4CF-2BAD-4CEB-AC7E-2FC96ECECB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2454" y="1452563"/>
            <a:ext cx="7309945" cy="4719637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9DEBBA-095E-4717-AA64-86AA4D613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F85FC-4FAE-4106-B054-ADF267FB4718}" type="datetimeFigureOut">
              <a:rPr lang="en-US" smtClean="0"/>
              <a:pPr/>
              <a:t>01-Oct-21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518E63-90C6-441B-BE25-54EBD3690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65B4A2-2D63-4A13-815E-D28A89848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3CD9-D43E-4538-83DC-4A020423CB9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471155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NZ Statemen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ogo&#10;&#10;Description automatically generated with medium confidence">
            <a:extLst>
              <a:ext uri="{FF2B5EF4-FFF2-40B4-BE49-F238E27FC236}">
                <a16:creationId xmlns:a16="http://schemas.microsoft.com/office/drawing/2014/main" id="{2B27D804-B6BE-4548-AE99-A57A7C0C86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9740" y="5788997"/>
            <a:ext cx="1406190" cy="8587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3D729F3-3E6E-41AB-AD91-F03E7392A4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33400"/>
            <a:ext cx="5486400" cy="5255597"/>
          </a:xfrm>
        </p:spPr>
        <p:txBody>
          <a:bodyPr anchor="ctr" anchorCtr="0">
            <a:normAutofit/>
          </a:bodyPr>
          <a:lstStyle>
            <a:lvl1pPr>
              <a:defRPr sz="4000" b="0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203086-B477-49C4-9833-3AAC8D111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F85FC-4FAE-4106-B054-ADF267FB4718}" type="datetimeFigureOut">
              <a:rPr lang="en-US" smtClean="0"/>
              <a:t>01-Oct-21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9D4EA4-3F1E-4755-A47B-915920D71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0772EF-9B54-4EAA-811B-3E835A43E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3CD9-D43E-4538-83DC-4A020423CB90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Logo&#10;&#10;Description automatically generated with medium confidence">
            <a:extLst>
              <a:ext uri="{FF2B5EF4-FFF2-40B4-BE49-F238E27FC236}">
                <a16:creationId xmlns:a16="http://schemas.microsoft.com/office/drawing/2014/main" id="{2C2787AF-64A5-48B7-B855-2115E1CBB26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9740" y="5788997"/>
            <a:ext cx="1406190" cy="858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655086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NZ Statemen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ogo&#10;&#10;Description automatically generated with medium confidence">
            <a:extLst>
              <a:ext uri="{FF2B5EF4-FFF2-40B4-BE49-F238E27FC236}">
                <a16:creationId xmlns:a16="http://schemas.microsoft.com/office/drawing/2014/main" id="{BDC9FA05-15EE-4A5A-9E05-9968688C73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9740" y="5788997"/>
            <a:ext cx="1406190" cy="8587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3D729F3-3E6E-41AB-AD91-F03E7392A4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8" y="533400"/>
            <a:ext cx="5486401" cy="5255597"/>
          </a:xfrm>
        </p:spPr>
        <p:txBody>
          <a:bodyPr anchor="ctr" anchorCtr="0">
            <a:normAutofit/>
          </a:bodyPr>
          <a:lstStyle>
            <a:lvl1pPr algn="r">
              <a:defRPr sz="4000" b="0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203086-B477-49C4-9833-3AAC8D111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F85FC-4FAE-4106-B054-ADF267FB4718}" type="datetimeFigureOut">
              <a:rPr lang="en-US" smtClean="0"/>
              <a:t>01-Oct-21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9D4EA4-3F1E-4755-A47B-915920D71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0772EF-9B54-4EAA-811B-3E835A43E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3CD9-D43E-4538-83DC-4A020423CB90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Logo&#10;&#10;Description automatically generated with medium confidence">
            <a:extLst>
              <a:ext uri="{FF2B5EF4-FFF2-40B4-BE49-F238E27FC236}">
                <a16:creationId xmlns:a16="http://schemas.microsoft.com/office/drawing/2014/main" id="{972BF1EE-C136-4D6F-A957-8B70415677A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9740" y="5788997"/>
            <a:ext cx="1406190" cy="858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932928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FNZ Title +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ogo&#10;&#10;Description automatically generated with medium confidence">
            <a:extLst>
              <a:ext uri="{FF2B5EF4-FFF2-40B4-BE49-F238E27FC236}">
                <a16:creationId xmlns:a16="http://schemas.microsoft.com/office/drawing/2014/main" id="{40980226-3ECA-4CAD-A9C2-28085BF410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9740" y="5788997"/>
            <a:ext cx="1406190" cy="8587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2C285E9-4603-49DF-BFC4-2726FBD3E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917C56-A37E-481F-8117-941CA0FF4D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452563"/>
            <a:ext cx="5181600" cy="4498975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BBBFFF-4006-4997-A9D3-0F5FA8F779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00802" y="1452563"/>
            <a:ext cx="5181600" cy="4498975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BA04E5-4B6F-464F-85E5-A62D77BF60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F85FC-4FAE-4106-B054-ADF267FB4718}" type="datetimeFigureOut">
              <a:rPr lang="en-US" smtClean="0"/>
              <a:t>01-Oct-21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B96FFE-7AED-4E9C-AF00-84954701A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269519-721F-44BA-BCE2-4F52FE1FB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3CD9-D43E-4538-83DC-4A020423CB9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Logo&#10;&#10;Description automatically generated with medium confidence">
            <a:extLst>
              <a:ext uri="{FF2B5EF4-FFF2-40B4-BE49-F238E27FC236}">
                <a16:creationId xmlns:a16="http://schemas.microsoft.com/office/drawing/2014/main" id="{1B4249C8-8089-4445-90EC-9A51A8D714C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9740" y="5788997"/>
            <a:ext cx="1406190" cy="858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160803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FNZ Title +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ogo&#10;&#10;Description automatically generated with medium confidence">
            <a:extLst>
              <a:ext uri="{FF2B5EF4-FFF2-40B4-BE49-F238E27FC236}">
                <a16:creationId xmlns:a16="http://schemas.microsoft.com/office/drawing/2014/main" id="{40980226-3ECA-4CAD-A9C2-28085BF410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9740" y="5788997"/>
            <a:ext cx="1406190" cy="8587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2C285E9-4603-49DF-BFC4-2726FBD3E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917C56-A37E-481F-8117-941CA0FF4D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452563"/>
            <a:ext cx="3223965" cy="44989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BBBFFF-4006-4997-A9D3-0F5FA8F779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84017" y="1452563"/>
            <a:ext cx="3223965" cy="44989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BA04E5-4B6F-464F-85E5-A62D77BF60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F85FC-4FAE-4106-B054-ADF267FB4718}" type="datetimeFigureOut">
              <a:rPr lang="en-US" smtClean="0"/>
              <a:t>01-Oct-21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B96FFE-7AED-4E9C-AF00-84954701A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269519-721F-44BA-BCE2-4F52FE1FB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3CD9-D43E-4538-83DC-4A020423CB9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E4013993-B1B5-4548-8897-50C7D0D37352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358435" y="1452563"/>
            <a:ext cx="3223965" cy="44989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 descr="Logo&#10;&#10;Description automatically generated with medium confidence">
            <a:extLst>
              <a:ext uri="{FF2B5EF4-FFF2-40B4-BE49-F238E27FC236}">
                <a16:creationId xmlns:a16="http://schemas.microsoft.com/office/drawing/2014/main" id="{689FB63F-3FB8-4E40-AF66-C68BC1D988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9740" y="5788997"/>
            <a:ext cx="1406190" cy="858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79134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NZ Infographic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ogo&#10;&#10;Description automatically generated with medium confidence">
            <a:extLst>
              <a:ext uri="{FF2B5EF4-FFF2-40B4-BE49-F238E27FC236}">
                <a16:creationId xmlns:a16="http://schemas.microsoft.com/office/drawing/2014/main" id="{40980226-3ECA-4CAD-A9C2-28085BF410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9740" y="5788997"/>
            <a:ext cx="1406190" cy="8587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2C285E9-4603-49DF-BFC4-2726FBD3E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917C56-A37E-481F-8117-941CA0FF4D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58435" y="1452563"/>
            <a:ext cx="3223965" cy="44989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BA04E5-4B6F-464F-85E5-A62D77BF60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F85FC-4FAE-4106-B054-ADF267FB4718}" type="datetimeFigureOut">
              <a:rPr lang="en-US" smtClean="0"/>
              <a:t>01-Oct-21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B96FFE-7AED-4E9C-AF00-84954701A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269519-721F-44BA-BCE2-4F52FE1FB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3CD9-D43E-4538-83DC-4A020423CB9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B7BDE80-43D7-4249-81B1-1FEFCADE7E4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" y="1452563"/>
            <a:ext cx="7302500" cy="4498975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9" name="Picture 8" descr="Logo&#10;&#10;Description automatically generated with medium confidence">
            <a:extLst>
              <a:ext uri="{FF2B5EF4-FFF2-40B4-BE49-F238E27FC236}">
                <a16:creationId xmlns:a16="http://schemas.microsoft.com/office/drawing/2014/main" id="{10CF8957-4632-40E2-AA20-122F8BC603A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9740" y="5788997"/>
            <a:ext cx="1406190" cy="858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361301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NZ Infographic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ogo&#10;&#10;Description automatically generated with medium confidence">
            <a:extLst>
              <a:ext uri="{FF2B5EF4-FFF2-40B4-BE49-F238E27FC236}">
                <a16:creationId xmlns:a16="http://schemas.microsoft.com/office/drawing/2014/main" id="{40980226-3ECA-4CAD-A9C2-28085BF410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9740" y="5788997"/>
            <a:ext cx="1406190" cy="8587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2C285E9-4603-49DF-BFC4-2726FBD3E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917C56-A37E-481F-8117-941CA0FF4D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452563"/>
            <a:ext cx="3223965" cy="44989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BA04E5-4B6F-464F-85E5-A62D77BF60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F85FC-4FAE-4106-B054-ADF267FB4718}" type="datetimeFigureOut">
              <a:rPr lang="en-US" smtClean="0"/>
              <a:t>01-Oct-21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B96FFE-7AED-4E9C-AF00-84954701A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269519-721F-44BA-BCE2-4F52FE1FB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3CD9-D43E-4538-83DC-4A020423CB9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B7BDE80-43D7-4249-81B1-1FEFCADE7E4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279900" y="1452563"/>
            <a:ext cx="7302500" cy="4498975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9" name="Picture 8" descr="Logo&#10;&#10;Description automatically generated with medium confidence">
            <a:extLst>
              <a:ext uri="{FF2B5EF4-FFF2-40B4-BE49-F238E27FC236}">
                <a16:creationId xmlns:a16="http://schemas.microsoft.com/office/drawing/2014/main" id="{C07AEF08-F713-4CA9-9D11-589C437EB71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9740" y="5788997"/>
            <a:ext cx="1406190" cy="858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425861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EA2EA58-7376-42C2-8FEE-CD07534E4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33400"/>
            <a:ext cx="10972800" cy="9191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AD678E-29D9-44D0-8192-3A3C85A22B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452563"/>
            <a:ext cx="10972800" cy="471963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B5AD0C-7766-444A-879A-ECCB208261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14573" y="6356350"/>
            <a:ext cx="184136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ktiv Grotesk" panose="020B0504020202020204" pitchFamily="34" charset="0"/>
                <a:ea typeface="Aktiv Grotesk" panose="020B0504020202020204" pitchFamily="34" charset="0"/>
                <a:cs typeface="Aktiv Grotesk" panose="020B0504020202020204" pitchFamily="34" charset="0"/>
              </a:defRPr>
            </a:lvl1pPr>
          </a:lstStyle>
          <a:p>
            <a:fld id="{709F85FC-4FAE-4106-B054-ADF267FB4718}" type="datetimeFigureOut">
              <a:rPr lang="en-US" smtClean="0"/>
              <a:pPr/>
              <a:t>01-Oct-21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B40F9C-D03D-48D5-9F51-6A58ECAC8B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55942" y="6356350"/>
            <a:ext cx="5486400" cy="36512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ktiv Grotesk" panose="020B0504020202020204" pitchFamily="34" charset="0"/>
                <a:ea typeface="Aktiv Grotesk" panose="020B0504020202020204" pitchFamily="34" charset="0"/>
                <a:cs typeface="Aktiv Grotesk" panose="020B05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55382D-694D-4355-83E2-8E5B6CBB21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09600" y="6356350"/>
            <a:ext cx="91125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ktiv Grotesk" panose="020B0504020202020204" pitchFamily="34" charset="0"/>
                <a:ea typeface="Aktiv Grotesk" panose="020B0504020202020204" pitchFamily="34" charset="0"/>
                <a:cs typeface="Aktiv Grotesk" panose="020B0504020202020204" pitchFamily="34" charset="0"/>
              </a:defRPr>
            </a:lvl1pPr>
          </a:lstStyle>
          <a:p>
            <a:fld id="{7C073CD9-D43E-4538-83DC-4A020423CB9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465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  <p:sldLayoutId id="2147483734" r:id="rId13"/>
    <p:sldLayoutId id="2147483735" r:id="rId14"/>
    <p:sldLayoutId id="2147483736" r:id="rId15"/>
    <p:sldLayoutId id="2147483651" r:id="rId16"/>
    <p:sldLayoutId id="2147483660" r:id="rId17"/>
    <p:sldLayoutId id="2147483662" r:id="rId18"/>
    <p:sldLayoutId id="2147483663" r:id="rId19"/>
    <p:sldLayoutId id="2147483655" r:id="rId20"/>
  </p:sldLayoutIdLst>
  <p:transition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Aktiv Grotesk" panose="020B0504020202020204" pitchFamily="34" charset="0"/>
          <a:cs typeface="Aktiv Grotesk" panose="020B05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Aktiv Grotesk" panose="020B0504020202020204" pitchFamily="34" charset="0"/>
          <a:cs typeface="Aktiv Grotesk" panose="020B05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Aktiv Grotesk" panose="020B0504020202020204" pitchFamily="34" charset="0"/>
          <a:cs typeface="Aktiv Grotesk" panose="020B05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Aktiv Grotesk" panose="020B0504020202020204" pitchFamily="34" charset="0"/>
          <a:cs typeface="Aktiv Grotesk" panose="020B05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Aktiv Grotesk" panose="020B0504020202020204" pitchFamily="34" charset="0"/>
          <a:cs typeface="Aktiv Grotesk" panose="020B05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Aktiv Grotesk" panose="020B0504020202020204" pitchFamily="34" charset="0"/>
          <a:cs typeface="Aktiv Grotesk" panose="020B05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384">
          <p15:clr>
            <a:srgbClr val="F26B43"/>
          </p15:clr>
        </p15:guide>
        <p15:guide id="4" orient="horz" pos="336">
          <p15:clr>
            <a:srgbClr val="F26B43"/>
          </p15:clr>
        </p15:guide>
        <p15:guide id="5" orient="horz" pos="3888">
          <p15:clr>
            <a:srgbClr val="F26B43"/>
          </p15:clr>
        </p15:guide>
        <p15:guide id="6" pos="7296">
          <p15:clr>
            <a:srgbClr val="F26B43"/>
          </p15:clr>
        </p15:guide>
        <p15:guide id="7" orient="horz" pos="91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>
            <a:extLst>
              <a:ext uri="{FF2B5EF4-FFF2-40B4-BE49-F238E27FC236}">
                <a16:creationId xmlns:a16="http://schemas.microsoft.com/office/drawing/2014/main" id="{109344A3-CF09-4E1F-A697-CCD45E8E2D4C}"/>
              </a:ext>
            </a:extLst>
          </p:cNvPr>
          <p:cNvSpPr>
            <a:spLocks noEditPoints="1"/>
          </p:cNvSpPr>
          <p:nvPr/>
        </p:nvSpPr>
        <p:spPr bwMode="auto">
          <a:xfrm>
            <a:off x="8275791" y="-15875"/>
            <a:ext cx="4349750" cy="6877050"/>
          </a:xfrm>
          <a:custGeom>
            <a:avLst/>
            <a:gdLst>
              <a:gd name="T0" fmla="*/ 1424 w 2662"/>
              <a:gd name="T1" fmla="*/ 4111 h 4212"/>
              <a:gd name="T2" fmla="*/ 947 w 2662"/>
              <a:gd name="T3" fmla="*/ 3784 h 4212"/>
              <a:gd name="T4" fmla="*/ 251 w 2662"/>
              <a:gd name="T5" fmla="*/ 1209 h 4212"/>
              <a:gd name="T6" fmla="*/ 909 w 2662"/>
              <a:gd name="T7" fmla="*/ 3794 h 4212"/>
              <a:gd name="T8" fmla="*/ 434 w 2662"/>
              <a:gd name="T9" fmla="*/ 3282 h 4212"/>
              <a:gd name="T10" fmla="*/ 89 w 2662"/>
              <a:gd name="T11" fmla="*/ 1794 h 4212"/>
              <a:gd name="T12" fmla="*/ 2124 w 2662"/>
              <a:gd name="T13" fmla="*/ 3738 h 4212"/>
              <a:gd name="T14" fmla="*/ 1750 w 2662"/>
              <a:gd name="T15" fmla="*/ 3825 h 4212"/>
              <a:gd name="T16" fmla="*/ 1662 w 2662"/>
              <a:gd name="T17" fmla="*/ 3850 h 4212"/>
              <a:gd name="T18" fmla="*/ 958 w 2662"/>
              <a:gd name="T19" fmla="*/ 3522 h 4212"/>
              <a:gd name="T20" fmla="*/ 997 w 2662"/>
              <a:gd name="T21" fmla="*/ 3502 h 4212"/>
              <a:gd name="T22" fmla="*/ 431 w 2662"/>
              <a:gd name="T23" fmla="*/ 2904 h 4212"/>
              <a:gd name="T24" fmla="*/ 417 w 2662"/>
              <a:gd name="T25" fmla="*/ 3028 h 4212"/>
              <a:gd name="T26" fmla="*/ 1815 w 2662"/>
              <a:gd name="T27" fmla="*/ 3990 h 4212"/>
              <a:gd name="T28" fmla="*/ 369 w 2662"/>
              <a:gd name="T29" fmla="*/ 3237 h 4212"/>
              <a:gd name="T30" fmla="*/ 89 w 2662"/>
              <a:gd name="T31" fmla="*/ 2224 h 4212"/>
              <a:gd name="T32" fmla="*/ 157 w 2662"/>
              <a:gd name="T33" fmla="*/ 1500 h 4212"/>
              <a:gd name="T34" fmla="*/ 711 w 2662"/>
              <a:gd name="T35" fmla="*/ 840 h 4212"/>
              <a:gd name="T36" fmla="*/ 806 w 2662"/>
              <a:gd name="T37" fmla="*/ 584 h 4212"/>
              <a:gd name="T38" fmla="*/ 1712 w 2662"/>
              <a:gd name="T39" fmla="*/ 281 h 4212"/>
              <a:gd name="T40" fmla="*/ 1663 w 2662"/>
              <a:gd name="T41" fmla="*/ 407 h 4212"/>
              <a:gd name="T42" fmla="*/ 921 w 2662"/>
              <a:gd name="T43" fmla="*/ 894 h 4212"/>
              <a:gd name="T44" fmla="*/ 1211 w 2662"/>
              <a:gd name="T45" fmla="*/ 630 h 4212"/>
              <a:gd name="T46" fmla="*/ 1867 w 2662"/>
              <a:gd name="T47" fmla="*/ 440 h 4212"/>
              <a:gd name="T48" fmla="*/ 1379 w 2662"/>
              <a:gd name="T49" fmla="*/ 733 h 4212"/>
              <a:gd name="T50" fmla="*/ 1617 w 2662"/>
              <a:gd name="T51" fmla="*/ 776 h 4212"/>
              <a:gd name="T52" fmla="*/ 1915 w 2662"/>
              <a:gd name="T53" fmla="*/ 923 h 4212"/>
              <a:gd name="T54" fmla="*/ 2541 w 2662"/>
              <a:gd name="T55" fmla="*/ 1117 h 4212"/>
              <a:gd name="T56" fmla="*/ 2234 w 2662"/>
              <a:gd name="T57" fmla="*/ 1650 h 4212"/>
              <a:gd name="T58" fmla="*/ 2369 w 2662"/>
              <a:gd name="T59" fmla="*/ 1905 h 4212"/>
              <a:gd name="T60" fmla="*/ 2362 w 2662"/>
              <a:gd name="T61" fmla="*/ 2655 h 4212"/>
              <a:gd name="T62" fmla="*/ 2019 w 2662"/>
              <a:gd name="T63" fmla="*/ 2815 h 4212"/>
              <a:gd name="T64" fmla="*/ 2164 w 2662"/>
              <a:gd name="T65" fmla="*/ 2845 h 4212"/>
              <a:gd name="T66" fmla="*/ 1560 w 2662"/>
              <a:gd name="T67" fmla="*/ 2821 h 4212"/>
              <a:gd name="T68" fmla="*/ 1509 w 2662"/>
              <a:gd name="T69" fmla="*/ 3010 h 4212"/>
              <a:gd name="T70" fmla="*/ 2504 w 2662"/>
              <a:gd name="T71" fmla="*/ 3339 h 4212"/>
              <a:gd name="T72" fmla="*/ 1344 w 2662"/>
              <a:gd name="T73" fmla="*/ 3351 h 4212"/>
              <a:gd name="T74" fmla="*/ 1963 w 2662"/>
              <a:gd name="T75" fmla="*/ 3505 h 4212"/>
              <a:gd name="T76" fmla="*/ 2198 w 2662"/>
              <a:gd name="T77" fmla="*/ 3887 h 4212"/>
              <a:gd name="T78" fmla="*/ 2123 w 2662"/>
              <a:gd name="T79" fmla="*/ 4168 h 4212"/>
              <a:gd name="T80" fmla="*/ 2152 w 2662"/>
              <a:gd name="T81" fmla="*/ 554 h 4212"/>
              <a:gd name="T82" fmla="*/ 2119 w 2662"/>
              <a:gd name="T83" fmla="*/ 41 h 4212"/>
              <a:gd name="T84" fmla="*/ 2458 w 2662"/>
              <a:gd name="T85" fmla="*/ 840 h 4212"/>
              <a:gd name="T86" fmla="*/ 2143 w 2662"/>
              <a:gd name="T87" fmla="*/ 163 h 4212"/>
              <a:gd name="T88" fmla="*/ 2436 w 2662"/>
              <a:gd name="T89" fmla="*/ 176 h 4212"/>
              <a:gd name="T90" fmla="*/ 716 w 2662"/>
              <a:gd name="T91" fmla="*/ 720 h 4212"/>
              <a:gd name="T92" fmla="*/ 1627 w 2662"/>
              <a:gd name="T93" fmla="*/ 171 h 4212"/>
              <a:gd name="T94" fmla="*/ 1054 w 2662"/>
              <a:gd name="T95" fmla="*/ 369 h 4212"/>
              <a:gd name="T96" fmla="*/ 1404 w 2662"/>
              <a:gd name="T97" fmla="*/ 284 h 4212"/>
              <a:gd name="T98" fmla="*/ 753 w 2662"/>
              <a:gd name="T99" fmla="*/ 488 h 4212"/>
              <a:gd name="T100" fmla="*/ 1703 w 2662"/>
              <a:gd name="T101" fmla="*/ 125 h 4212"/>
              <a:gd name="T102" fmla="*/ 1936 w 2662"/>
              <a:gd name="T103" fmla="*/ 4179 h 4212"/>
              <a:gd name="T104" fmla="*/ 2376 w 2662"/>
              <a:gd name="T105" fmla="*/ 2336 h 4212"/>
              <a:gd name="T106" fmla="*/ 2449 w 2662"/>
              <a:gd name="T107" fmla="*/ 2136 h 4212"/>
              <a:gd name="T108" fmla="*/ 2473 w 2662"/>
              <a:gd name="T109" fmla="*/ 4149 h 4212"/>
              <a:gd name="T110" fmla="*/ 2384 w 2662"/>
              <a:gd name="T111" fmla="*/ 4137 h 4212"/>
              <a:gd name="T112" fmla="*/ 1675 w 2662"/>
              <a:gd name="T113" fmla="*/ 2992 h 4212"/>
              <a:gd name="T114" fmla="*/ 1805 w 2662"/>
              <a:gd name="T115" fmla="*/ 391 h 4212"/>
              <a:gd name="T116" fmla="*/ 1655 w 2662"/>
              <a:gd name="T117" fmla="*/ 677 h 4212"/>
              <a:gd name="T118" fmla="*/ 998 w 2662"/>
              <a:gd name="T119" fmla="*/ 3656 h 4212"/>
              <a:gd name="T120" fmla="*/ 2480 w 2662"/>
              <a:gd name="T121" fmla="*/ 2151 h 4212"/>
              <a:gd name="T122" fmla="*/ 2477 w 2662"/>
              <a:gd name="T123" fmla="*/ 2410 h 4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662" h="4212">
                <a:moveTo>
                  <a:pt x="957" y="3845"/>
                </a:moveTo>
                <a:cubicBezTo>
                  <a:pt x="964" y="3850"/>
                  <a:pt x="971" y="3854"/>
                  <a:pt x="979" y="3859"/>
                </a:cubicBezTo>
                <a:cubicBezTo>
                  <a:pt x="977" y="3876"/>
                  <a:pt x="941" y="3854"/>
                  <a:pt x="957" y="3845"/>
                </a:cubicBezTo>
                <a:close/>
                <a:moveTo>
                  <a:pt x="979" y="3888"/>
                </a:moveTo>
                <a:cubicBezTo>
                  <a:pt x="992" y="3917"/>
                  <a:pt x="954" y="3900"/>
                  <a:pt x="958" y="3922"/>
                </a:cubicBezTo>
                <a:cubicBezTo>
                  <a:pt x="968" y="3908"/>
                  <a:pt x="985" y="3919"/>
                  <a:pt x="997" y="3910"/>
                </a:cubicBezTo>
                <a:cubicBezTo>
                  <a:pt x="976" y="3906"/>
                  <a:pt x="995" y="3893"/>
                  <a:pt x="979" y="3888"/>
                </a:cubicBezTo>
                <a:close/>
                <a:moveTo>
                  <a:pt x="961" y="3782"/>
                </a:moveTo>
                <a:cubicBezTo>
                  <a:pt x="957" y="3788"/>
                  <a:pt x="949" y="3796"/>
                  <a:pt x="954" y="3801"/>
                </a:cubicBezTo>
                <a:cubicBezTo>
                  <a:pt x="970" y="3779"/>
                  <a:pt x="966" y="3832"/>
                  <a:pt x="985" y="3810"/>
                </a:cubicBezTo>
                <a:cubicBezTo>
                  <a:pt x="976" y="3800"/>
                  <a:pt x="973" y="3797"/>
                  <a:pt x="961" y="3782"/>
                </a:cubicBezTo>
                <a:close/>
                <a:moveTo>
                  <a:pt x="1763" y="4109"/>
                </a:moveTo>
                <a:cubicBezTo>
                  <a:pt x="1751" y="4108"/>
                  <a:pt x="1747" y="4116"/>
                  <a:pt x="1733" y="4110"/>
                </a:cubicBezTo>
                <a:cubicBezTo>
                  <a:pt x="1736" y="4103"/>
                  <a:pt x="1742" y="4099"/>
                  <a:pt x="1745" y="4092"/>
                </a:cubicBezTo>
                <a:cubicBezTo>
                  <a:pt x="1658" y="4105"/>
                  <a:pt x="1564" y="4036"/>
                  <a:pt x="1478" y="4054"/>
                </a:cubicBezTo>
                <a:cubicBezTo>
                  <a:pt x="1461" y="4015"/>
                  <a:pt x="1413" y="4059"/>
                  <a:pt x="1407" y="4022"/>
                </a:cubicBezTo>
                <a:cubicBezTo>
                  <a:pt x="1406" y="4038"/>
                  <a:pt x="1408" y="4032"/>
                  <a:pt x="1400" y="4046"/>
                </a:cubicBezTo>
                <a:cubicBezTo>
                  <a:pt x="1435" y="4040"/>
                  <a:pt x="1477" y="4065"/>
                  <a:pt x="1482" y="4089"/>
                </a:cubicBezTo>
                <a:cubicBezTo>
                  <a:pt x="1483" y="4089"/>
                  <a:pt x="1483" y="4090"/>
                  <a:pt x="1482" y="4096"/>
                </a:cubicBezTo>
                <a:cubicBezTo>
                  <a:pt x="1483" y="4094"/>
                  <a:pt x="1483" y="4091"/>
                  <a:pt x="1482" y="4089"/>
                </a:cubicBezTo>
                <a:cubicBezTo>
                  <a:pt x="1478" y="4089"/>
                  <a:pt x="1464" y="4117"/>
                  <a:pt x="1456" y="4094"/>
                </a:cubicBezTo>
                <a:cubicBezTo>
                  <a:pt x="1446" y="4103"/>
                  <a:pt x="1464" y="4116"/>
                  <a:pt x="1451" y="4114"/>
                </a:cubicBezTo>
                <a:cubicBezTo>
                  <a:pt x="1443" y="4104"/>
                  <a:pt x="1437" y="4093"/>
                  <a:pt x="1432" y="4082"/>
                </a:cubicBezTo>
                <a:cubicBezTo>
                  <a:pt x="1420" y="4080"/>
                  <a:pt x="1410" y="4082"/>
                  <a:pt x="1399" y="4082"/>
                </a:cubicBezTo>
                <a:cubicBezTo>
                  <a:pt x="1400" y="4077"/>
                  <a:pt x="1404" y="4069"/>
                  <a:pt x="1399" y="4067"/>
                </a:cubicBezTo>
                <a:cubicBezTo>
                  <a:pt x="1395" y="4096"/>
                  <a:pt x="1371" y="4065"/>
                  <a:pt x="1362" y="4060"/>
                </a:cubicBezTo>
                <a:cubicBezTo>
                  <a:pt x="1366" y="4080"/>
                  <a:pt x="1395" y="4087"/>
                  <a:pt x="1397" y="4108"/>
                </a:cubicBezTo>
                <a:cubicBezTo>
                  <a:pt x="1407" y="4093"/>
                  <a:pt x="1407" y="4108"/>
                  <a:pt x="1424" y="4111"/>
                </a:cubicBezTo>
                <a:cubicBezTo>
                  <a:pt x="1423" y="4117"/>
                  <a:pt x="1419" y="4124"/>
                  <a:pt x="1425" y="4127"/>
                </a:cubicBezTo>
                <a:cubicBezTo>
                  <a:pt x="1430" y="4123"/>
                  <a:pt x="1445" y="4144"/>
                  <a:pt x="1462" y="4132"/>
                </a:cubicBezTo>
                <a:cubicBezTo>
                  <a:pt x="1452" y="4127"/>
                  <a:pt x="1453" y="4122"/>
                  <a:pt x="1461" y="4117"/>
                </a:cubicBezTo>
                <a:cubicBezTo>
                  <a:pt x="1484" y="4131"/>
                  <a:pt x="1517" y="4123"/>
                  <a:pt x="1538" y="4151"/>
                </a:cubicBezTo>
                <a:cubicBezTo>
                  <a:pt x="1547" y="4124"/>
                  <a:pt x="1563" y="4141"/>
                  <a:pt x="1581" y="4150"/>
                </a:cubicBezTo>
                <a:cubicBezTo>
                  <a:pt x="1586" y="4119"/>
                  <a:pt x="1599" y="4134"/>
                  <a:pt x="1602" y="4154"/>
                </a:cubicBezTo>
                <a:cubicBezTo>
                  <a:pt x="1593" y="4151"/>
                  <a:pt x="1570" y="4157"/>
                  <a:pt x="1584" y="4165"/>
                </a:cubicBezTo>
                <a:cubicBezTo>
                  <a:pt x="1587" y="4152"/>
                  <a:pt x="1618" y="4177"/>
                  <a:pt x="1621" y="4163"/>
                </a:cubicBezTo>
                <a:cubicBezTo>
                  <a:pt x="1610" y="4162"/>
                  <a:pt x="1606" y="4156"/>
                  <a:pt x="1609" y="4145"/>
                </a:cubicBezTo>
                <a:cubicBezTo>
                  <a:pt x="1619" y="4160"/>
                  <a:pt x="1622" y="4137"/>
                  <a:pt x="1640" y="4146"/>
                </a:cubicBezTo>
                <a:cubicBezTo>
                  <a:pt x="1644" y="4134"/>
                  <a:pt x="1648" y="4120"/>
                  <a:pt x="1656" y="4114"/>
                </a:cubicBezTo>
                <a:cubicBezTo>
                  <a:pt x="1673" y="4152"/>
                  <a:pt x="1707" y="4063"/>
                  <a:pt x="1726" y="4160"/>
                </a:cubicBezTo>
                <a:cubicBezTo>
                  <a:pt x="1742" y="4158"/>
                  <a:pt x="1746" y="4163"/>
                  <a:pt x="1752" y="4158"/>
                </a:cubicBezTo>
                <a:cubicBezTo>
                  <a:pt x="1742" y="4155"/>
                  <a:pt x="1743" y="4143"/>
                  <a:pt x="1739" y="4136"/>
                </a:cubicBezTo>
                <a:cubicBezTo>
                  <a:pt x="1772" y="4129"/>
                  <a:pt x="1782" y="4136"/>
                  <a:pt x="1814" y="4145"/>
                </a:cubicBezTo>
                <a:cubicBezTo>
                  <a:pt x="1822" y="4132"/>
                  <a:pt x="1832" y="4126"/>
                  <a:pt x="1845" y="4133"/>
                </a:cubicBezTo>
                <a:cubicBezTo>
                  <a:pt x="1831" y="4117"/>
                  <a:pt x="1772" y="4137"/>
                  <a:pt x="1763" y="4109"/>
                </a:cubicBezTo>
                <a:close/>
                <a:moveTo>
                  <a:pt x="1206" y="3918"/>
                </a:moveTo>
                <a:cubicBezTo>
                  <a:pt x="1238" y="3916"/>
                  <a:pt x="1235" y="3941"/>
                  <a:pt x="1266" y="3940"/>
                </a:cubicBezTo>
                <a:cubicBezTo>
                  <a:pt x="1264" y="3926"/>
                  <a:pt x="1216" y="3894"/>
                  <a:pt x="1206" y="3918"/>
                </a:cubicBezTo>
                <a:close/>
                <a:moveTo>
                  <a:pt x="1000" y="3814"/>
                </a:moveTo>
                <a:cubicBezTo>
                  <a:pt x="996" y="3821"/>
                  <a:pt x="991" y="3826"/>
                  <a:pt x="986" y="3828"/>
                </a:cubicBezTo>
                <a:cubicBezTo>
                  <a:pt x="1015" y="3835"/>
                  <a:pt x="1027" y="3860"/>
                  <a:pt x="1054" y="3862"/>
                </a:cubicBezTo>
                <a:cubicBezTo>
                  <a:pt x="1049" y="3855"/>
                  <a:pt x="1074" y="3846"/>
                  <a:pt x="1086" y="3857"/>
                </a:cubicBezTo>
                <a:cubicBezTo>
                  <a:pt x="1088" y="3852"/>
                  <a:pt x="1093" y="3845"/>
                  <a:pt x="1089" y="3842"/>
                </a:cubicBezTo>
                <a:cubicBezTo>
                  <a:pt x="1055" y="3830"/>
                  <a:pt x="1025" y="3852"/>
                  <a:pt x="1000" y="3814"/>
                </a:cubicBezTo>
                <a:close/>
                <a:moveTo>
                  <a:pt x="931" y="3798"/>
                </a:moveTo>
                <a:cubicBezTo>
                  <a:pt x="936" y="3793"/>
                  <a:pt x="943" y="3794"/>
                  <a:pt x="947" y="3784"/>
                </a:cubicBezTo>
                <a:cubicBezTo>
                  <a:pt x="934" y="3777"/>
                  <a:pt x="937" y="3766"/>
                  <a:pt x="934" y="3757"/>
                </a:cubicBezTo>
                <a:cubicBezTo>
                  <a:pt x="931" y="3763"/>
                  <a:pt x="907" y="3751"/>
                  <a:pt x="917" y="3764"/>
                </a:cubicBezTo>
                <a:cubicBezTo>
                  <a:pt x="943" y="3764"/>
                  <a:pt x="923" y="3789"/>
                  <a:pt x="931" y="3798"/>
                </a:cubicBezTo>
                <a:close/>
                <a:moveTo>
                  <a:pt x="387" y="1107"/>
                </a:moveTo>
                <a:cubicBezTo>
                  <a:pt x="379" y="1127"/>
                  <a:pt x="366" y="1143"/>
                  <a:pt x="376" y="1151"/>
                </a:cubicBezTo>
                <a:cubicBezTo>
                  <a:pt x="377" y="1130"/>
                  <a:pt x="401" y="1119"/>
                  <a:pt x="400" y="1104"/>
                </a:cubicBezTo>
                <a:cubicBezTo>
                  <a:pt x="396" y="1109"/>
                  <a:pt x="393" y="1113"/>
                  <a:pt x="387" y="1107"/>
                </a:cubicBezTo>
                <a:close/>
                <a:moveTo>
                  <a:pt x="30" y="1598"/>
                </a:moveTo>
                <a:cubicBezTo>
                  <a:pt x="15" y="1610"/>
                  <a:pt x="42" y="1631"/>
                  <a:pt x="45" y="1649"/>
                </a:cubicBezTo>
                <a:cubicBezTo>
                  <a:pt x="31" y="1646"/>
                  <a:pt x="29" y="1660"/>
                  <a:pt x="29" y="1671"/>
                </a:cubicBezTo>
                <a:cubicBezTo>
                  <a:pt x="47" y="1660"/>
                  <a:pt x="45" y="1681"/>
                  <a:pt x="35" y="1694"/>
                </a:cubicBezTo>
                <a:cubicBezTo>
                  <a:pt x="57" y="1679"/>
                  <a:pt x="75" y="1681"/>
                  <a:pt x="85" y="1659"/>
                </a:cubicBezTo>
                <a:cubicBezTo>
                  <a:pt x="53" y="1668"/>
                  <a:pt x="63" y="1622"/>
                  <a:pt x="76" y="1608"/>
                </a:cubicBezTo>
                <a:cubicBezTo>
                  <a:pt x="72" y="1601"/>
                  <a:pt x="61" y="1595"/>
                  <a:pt x="53" y="1597"/>
                </a:cubicBezTo>
                <a:cubicBezTo>
                  <a:pt x="73" y="1593"/>
                  <a:pt x="70" y="1553"/>
                  <a:pt x="101" y="1562"/>
                </a:cubicBezTo>
                <a:cubicBezTo>
                  <a:pt x="102" y="1553"/>
                  <a:pt x="99" y="1544"/>
                  <a:pt x="106" y="1534"/>
                </a:cubicBezTo>
                <a:cubicBezTo>
                  <a:pt x="81" y="1526"/>
                  <a:pt x="113" y="1564"/>
                  <a:pt x="77" y="1553"/>
                </a:cubicBezTo>
                <a:cubicBezTo>
                  <a:pt x="100" y="1514"/>
                  <a:pt x="130" y="1447"/>
                  <a:pt x="168" y="1407"/>
                </a:cubicBezTo>
                <a:cubicBezTo>
                  <a:pt x="155" y="1399"/>
                  <a:pt x="152" y="1418"/>
                  <a:pt x="142" y="1417"/>
                </a:cubicBezTo>
                <a:cubicBezTo>
                  <a:pt x="139" y="1412"/>
                  <a:pt x="139" y="1407"/>
                  <a:pt x="140" y="1402"/>
                </a:cubicBezTo>
                <a:cubicBezTo>
                  <a:pt x="96" y="1404"/>
                  <a:pt x="97" y="1454"/>
                  <a:pt x="73" y="1479"/>
                </a:cubicBezTo>
                <a:cubicBezTo>
                  <a:pt x="103" y="1485"/>
                  <a:pt x="69" y="1565"/>
                  <a:pt x="39" y="1559"/>
                </a:cubicBezTo>
                <a:cubicBezTo>
                  <a:pt x="29" y="1568"/>
                  <a:pt x="47" y="1572"/>
                  <a:pt x="45" y="1580"/>
                </a:cubicBezTo>
                <a:cubicBezTo>
                  <a:pt x="34" y="1585"/>
                  <a:pt x="19" y="1583"/>
                  <a:pt x="10" y="1593"/>
                </a:cubicBezTo>
                <a:cubicBezTo>
                  <a:pt x="15" y="1592"/>
                  <a:pt x="22" y="1594"/>
                  <a:pt x="30" y="1598"/>
                </a:cubicBezTo>
                <a:close/>
                <a:moveTo>
                  <a:pt x="233" y="1222"/>
                </a:moveTo>
                <a:cubicBezTo>
                  <a:pt x="242" y="1203"/>
                  <a:pt x="241" y="1213"/>
                  <a:pt x="244" y="1222"/>
                </a:cubicBezTo>
                <a:cubicBezTo>
                  <a:pt x="247" y="1214"/>
                  <a:pt x="257" y="1215"/>
                  <a:pt x="251" y="1209"/>
                </a:cubicBezTo>
                <a:cubicBezTo>
                  <a:pt x="235" y="1220"/>
                  <a:pt x="254" y="1189"/>
                  <a:pt x="248" y="1184"/>
                </a:cubicBezTo>
                <a:cubicBezTo>
                  <a:pt x="237" y="1192"/>
                  <a:pt x="224" y="1222"/>
                  <a:pt x="233" y="1222"/>
                </a:cubicBezTo>
                <a:close/>
                <a:moveTo>
                  <a:pt x="910" y="3783"/>
                </a:moveTo>
                <a:cubicBezTo>
                  <a:pt x="919" y="3769"/>
                  <a:pt x="889" y="3743"/>
                  <a:pt x="888" y="3743"/>
                </a:cubicBezTo>
                <a:cubicBezTo>
                  <a:pt x="892" y="3748"/>
                  <a:pt x="893" y="3754"/>
                  <a:pt x="887" y="3761"/>
                </a:cubicBezTo>
                <a:cubicBezTo>
                  <a:pt x="903" y="3765"/>
                  <a:pt x="903" y="3770"/>
                  <a:pt x="910" y="3783"/>
                </a:cubicBezTo>
                <a:close/>
                <a:moveTo>
                  <a:pt x="387" y="907"/>
                </a:moveTo>
                <a:cubicBezTo>
                  <a:pt x="377" y="905"/>
                  <a:pt x="374" y="930"/>
                  <a:pt x="363" y="926"/>
                </a:cubicBezTo>
                <a:cubicBezTo>
                  <a:pt x="364" y="891"/>
                  <a:pt x="406" y="893"/>
                  <a:pt x="422" y="867"/>
                </a:cubicBezTo>
                <a:cubicBezTo>
                  <a:pt x="418" y="863"/>
                  <a:pt x="410" y="860"/>
                  <a:pt x="412" y="855"/>
                </a:cubicBezTo>
                <a:cubicBezTo>
                  <a:pt x="421" y="855"/>
                  <a:pt x="429" y="857"/>
                  <a:pt x="437" y="855"/>
                </a:cubicBezTo>
                <a:cubicBezTo>
                  <a:pt x="446" y="821"/>
                  <a:pt x="501" y="785"/>
                  <a:pt x="494" y="746"/>
                </a:cubicBezTo>
                <a:cubicBezTo>
                  <a:pt x="484" y="748"/>
                  <a:pt x="469" y="773"/>
                  <a:pt x="466" y="749"/>
                </a:cubicBezTo>
                <a:cubicBezTo>
                  <a:pt x="450" y="767"/>
                  <a:pt x="476" y="761"/>
                  <a:pt x="473" y="773"/>
                </a:cubicBezTo>
                <a:cubicBezTo>
                  <a:pt x="469" y="771"/>
                  <a:pt x="466" y="773"/>
                  <a:pt x="463" y="778"/>
                </a:cubicBezTo>
                <a:cubicBezTo>
                  <a:pt x="450" y="758"/>
                  <a:pt x="441" y="801"/>
                  <a:pt x="422" y="808"/>
                </a:cubicBezTo>
                <a:cubicBezTo>
                  <a:pt x="420" y="821"/>
                  <a:pt x="439" y="809"/>
                  <a:pt x="435" y="823"/>
                </a:cubicBezTo>
                <a:cubicBezTo>
                  <a:pt x="416" y="822"/>
                  <a:pt x="401" y="837"/>
                  <a:pt x="418" y="847"/>
                </a:cubicBezTo>
                <a:cubicBezTo>
                  <a:pt x="414" y="840"/>
                  <a:pt x="398" y="879"/>
                  <a:pt x="392" y="858"/>
                </a:cubicBezTo>
                <a:cubicBezTo>
                  <a:pt x="364" y="902"/>
                  <a:pt x="360" y="893"/>
                  <a:pt x="343" y="930"/>
                </a:cubicBezTo>
                <a:cubicBezTo>
                  <a:pt x="360" y="936"/>
                  <a:pt x="354" y="936"/>
                  <a:pt x="371" y="942"/>
                </a:cubicBezTo>
                <a:cubicBezTo>
                  <a:pt x="373" y="921"/>
                  <a:pt x="388" y="923"/>
                  <a:pt x="387" y="907"/>
                </a:cubicBezTo>
                <a:close/>
                <a:moveTo>
                  <a:pt x="941" y="3859"/>
                </a:moveTo>
                <a:cubicBezTo>
                  <a:pt x="924" y="3866"/>
                  <a:pt x="872" y="3832"/>
                  <a:pt x="873" y="3818"/>
                </a:cubicBezTo>
                <a:cubicBezTo>
                  <a:pt x="893" y="3821"/>
                  <a:pt x="904" y="3815"/>
                  <a:pt x="911" y="3838"/>
                </a:cubicBezTo>
                <a:cubicBezTo>
                  <a:pt x="921" y="3829"/>
                  <a:pt x="908" y="3824"/>
                  <a:pt x="913" y="3816"/>
                </a:cubicBezTo>
                <a:cubicBezTo>
                  <a:pt x="899" y="3806"/>
                  <a:pt x="889" y="3819"/>
                  <a:pt x="874" y="3807"/>
                </a:cubicBezTo>
                <a:cubicBezTo>
                  <a:pt x="885" y="3798"/>
                  <a:pt x="898" y="3800"/>
                  <a:pt x="909" y="3794"/>
                </a:cubicBezTo>
                <a:cubicBezTo>
                  <a:pt x="894" y="3782"/>
                  <a:pt x="886" y="3802"/>
                  <a:pt x="871" y="3793"/>
                </a:cubicBezTo>
                <a:cubicBezTo>
                  <a:pt x="873" y="3782"/>
                  <a:pt x="894" y="3788"/>
                  <a:pt x="883" y="3776"/>
                </a:cubicBezTo>
                <a:cubicBezTo>
                  <a:pt x="866" y="3782"/>
                  <a:pt x="865" y="3755"/>
                  <a:pt x="859" y="3747"/>
                </a:cubicBezTo>
                <a:cubicBezTo>
                  <a:pt x="845" y="3772"/>
                  <a:pt x="840" y="3730"/>
                  <a:pt x="821" y="3737"/>
                </a:cubicBezTo>
                <a:cubicBezTo>
                  <a:pt x="838" y="3742"/>
                  <a:pt x="836" y="3766"/>
                  <a:pt x="822" y="3762"/>
                </a:cubicBezTo>
                <a:cubicBezTo>
                  <a:pt x="822" y="3742"/>
                  <a:pt x="807" y="3745"/>
                  <a:pt x="797" y="3725"/>
                </a:cubicBezTo>
                <a:cubicBezTo>
                  <a:pt x="800" y="3721"/>
                  <a:pt x="797" y="3718"/>
                  <a:pt x="799" y="3714"/>
                </a:cubicBezTo>
                <a:cubicBezTo>
                  <a:pt x="819" y="3729"/>
                  <a:pt x="832" y="3705"/>
                  <a:pt x="806" y="3713"/>
                </a:cubicBezTo>
                <a:cubicBezTo>
                  <a:pt x="784" y="3689"/>
                  <a:pt x="761" y="3661"/>
                  <a:pt x="748" y="3644"/>
                </a:cubicBezTo>
                <a:cubicBezTo>
                  <a:pt x="751" y="3650"/>
                  <a:pt x="754" y="3656"/>
                  <a:pt x="754" y="3662"/>
                </a:cubicBezTo>
                <a:cubicBezTo>
                  <a:pt x="729" y="3642"/>
                  <a:pt x="746" y="3631"/>
                  <a:pt x="727" y="3645"/>
                </a:cubicBezTo>
                <a:cubicBezTo>
                  <a:pt x="709" y="3631"/>
                  <a:pt x="728" y="3616"/>
                  <a:pt x="723" y="3602"/>
                </a:cubicBezTo>
                <a:cubicBezTo>
                  <a:pt x="715" y="3619"/>
                  <a:pt x="703" y="3589"/>
                  <a:pt x="694" y="3603"/>
                </a:cubicBezTo>
                <a:cubicBezTo>
                  <a:pt x="700" y="3611"/>
                  <a:pt x="722" y="3619"/>
                  <a:pt x="707" y="3627"/>
                </a:cubicBezTo>
                <a:cubicBezTo>
                  <a:pt x="684" y="3602"/>
                  <a:pt x="681" y="3599"/>
                  <a:pt x="653" y="3585"/>
                </a:cubicBezTo>
                <a:cubicBezTo>
                  <a:pt x="661" y="3579"/>
                  <a:pt x="657" y="3573"/>
                  <a:pt x="664" y="3567"/>
                </a:cubicBezTo>
                <a:cubicBezTo>
                  <a:pt x="670" y="3583"/>
                  <a:pt x="686" y="3598"/>
                  <a:pt x="701" y="3588"/>
                </a:cubicBezTo>
                <a:cubicBezTo>
                  <a:pt x="684" y="3564"/>
                  <a:pt x="666" y="3561"/>
                  <a:pt x="642" y="3559"/>
                </a:cubicBezTo>
                <a:cubicBezTo>
                  <a:pt x="645" y="3538"/>
                  <a:pt x="623" y="3532"/>
                  <a:pt x="617" y="3539"/>
                </a:cubicBezTo>
                <a:cubicBezTo>
                  <a:pt x="612" y="3522"/>
                  <a:pt x="626" y="3522"/>
                  <a:pt x="638" y="3518"/>
                </a:cubicBezTo>
                <a:cubicBezTo>
                  <a:pt x="614" y="3500"/>
                  <a:pt x="607" y="3492"/>
                  <a:pt x="603" y="3466"/>
                </a:cubicBezTo>
                <a:cubicBezTo>
                  <a:pt x="609" y="3470"/>
                  <a:pt x="615" y="3463"/>
                  <a:pt x="621" y="3463"/>
                </a:cubicBezTo>
                <a:cubicBezTo>
                  <a:pt x="598" y="3456"/>
                  <a:pt x="601" y="3450"/>
                  <a:pt x="598" y="3430"/>
                </a:cubicBezTo>
                <a:cubicBezTo>
                  <a:pt x="567" y="3426"/>
                  <a:pt x="518" y="3379"/>
                  <a:pt x="516" y="3344"/>
                </a:cubicBezTo>
                <a:cubicBezTo>
                  <a:pt x="488" y="3340"/>
                  <a:pt x="481" y="3321"/>
                  <a:pt x="448" y="3285"/>
                </a:cubicBezTo>
                <a:cubicBezTo>
                  <a:pt x="426" y="3291"/>
                  <a:pt x="466" y="3310"/>
                  <a:pt x="454" y="3319"/>
                </a:cubicBezTo>
                <a:cubicBezTo>
                  <a:pt x="437" y="3323"/>
                  <a:pt x="404" y="3301"/>
                  <a:pt x="413" y="3277"/>
                </a:cubicBezTo>
                <a:cubicBezTo>
                  <a:pt x="422" y="3269"/>
                  <a:pt x="424" y="3299"/>
                  <a:pt x="434" y="3282"/>
                </a:cubicBezTo>
                <a:cubicBezTo>
                  <a:pt x="388" y="3241"/>
                  <a:pt x="400" y="3317"/>
                  <a:pt x="411" y="3343"/>
                </a:cubicBezTo>
                <a:cubicBezTo>
                  <a:pt x="404" y="3335"/>
                  <a:pt x="395" y="3346"/>
                  <a:pt x="390" y="3332"/>
                </a:cubicBezTo>
                <a:cubicBezTo>
                  <a:pt x="384" y="3307"/>
                  <a:pt x="368" y="3283"/>
                  <a:pt x="342" y="3279"/>
                </a:cubicBezTo>
                <a:cubicBezTo>
                  <a:pt x="339" y="3268"/>
                  <a:pt x="343" y="3265"/>
                  <a:pt x="352" y="3266"/>
                </a:cubicBezTo>
                <a:cubicBezTo>
                  <a:pt x="306" y="3221"/>
                  <a:pt x="293" y="3173"/>
                  <a:pt x="242" y="3135"/>
                </a:cubicBezTo>
                <a:cubicBezTo>
                  <a:pt x="265" y="3139"/>
                  <a:pt x="228" y="3082"/>
                  <a:pt x="220" y="3104"/>
                </a:cubicBezTo>
                <a:cubicBezTo>
                  <a:pt x="200" y="3028"/>
                  <a:pt x="154" y="2932"/>
                  <a:pt x="98" y="2872"/>
                </a:cubicBezTo>
                <a:cubicBezTo>
                  <a:pt x="112" y="2895"/>
                  <a:pt x="113" y="2949"/>
                  <a:pt x="142" y="2963"/>
                </a:cubicBezTo>
                <a:cubicBezTo>
                  <a:pt x="117" y="2959"/>
                  <a:pt x="148" y="2987"/>
                  <a:pt x="157" y="2986"/>
                </a:cubicBezTo>
                <a:cubicBezTo>
                  <a:pt x="143" y="2992"/>
                  <a:pt x="143" y="2992"/>
                  <a:pt x="143" y="2992"/>
                </a:cubicBezTo>
                <a:cubicBezTo>
                  <a:pt x="241" y="3229"/>
                  <a:pt x="481" y="3585"/>
                  <a:pt x="684" y="3701"/>
                </a:cubicBezTo>
                <a:cubicBezTo>
                  <a:pt x="657" y="3714"/>
                  <a:pt x="708" y="3725"/>
                  <a:pt x="689" y="3738"/>
                </a:cubicBezTo>
                <a:cubicBezTo>
                  <a:pt x="715" y="3746"/>
                  <a:pt x="722" y="3784"/>
                  <a:pt x="742" y="3777"/>
                </a:cubicBezTo>
                <a:cubicBezTo>
                  <a:pt x="720" y="3751"/>
                  <a:pt x="694" y="3747"/>
                  <a:pt x="702" y="3723"/>
                </a:cubicBezTo>
                <a:cubicBezTo>
                  <a:pt x="722" y="3748"/>
                  <a:pt x="757" y="3760"/>
                  <a:pt x="759" y="3790"/>
                </a:cubicBezTo>
                <a:cubicBezTo>
                  <a:pt x="783" y="3801"/>
                  <a:pt x="832" y="3814"/>
                  <a:pt x="837" y="3841"/>
                </a:cubicBezTo>
                <a:cubicBezTo>
                  <a:pt x="852" y="3824"/>
                  <a:pt x="858" y="3862"/>
                  <a:pt x="878" y="3858"/>
                </a:cubicBezTo>
                <a:cubicBezTo>
                  <a:pt x="891" y="3820"/>
                  <a:pt x="919" y="3885"/>
                  <a:pt x="940" y="3882"/>
                </a:cubicBezTo>
                <a:cubicBezTo>
                  <a:pt x="934" y="3878"/>
                  <a:pt x="930" y="3873"/>
                  <a:pt x="936" y="3867"/>
                </a:cubicBezTo>
                <a:cubicBezTo>
                  <a:pt x="952" y="3873"/>
                  <a:pt x="945" y="3883"/>
                  <a:pt x="960" y="3888"/>
                </a:cubicBezTo>
                <a:cubicBezTo>
                  <a:pt x="971" y="3875"/>
                  <a:pt x="945" y="3870"/>
                  <a:pt x="941" y="3859"/>
                </a:cubicBezTo>
                <a:close/>
                <a:moveTo>
                  <a:pt x="53" y="2032"/>
                </a:moveTo>
                <a:cubicBezTo>
                  <a:pt x="36" y="2023"/>
                  <a:pt x="17" y="2040"/>
                  <a:pt x="31" y="2051"/>
                </a:cubicBezTo>
                <a:cubicBezTo>
                  <a:pt x="34" y="2045"/>
                  <a:pt x="37" y="2039"/>
                  <a:pt x="42" y="2036"/>
                </a:cubicBezTo>
                <a:cubicBezTo>
                  <a:pt x="50" y="2040"/>
                  <a:pt x="39" y="2060"/>
                  <a:pt x="50" y="2062"/>
                </a:cubicBezTo>
                <a:cubicBezTo>
                  <a:pt x="60" y="2054"/>
                  <a:pt x="47" y="2049"/>
                  <a:pt x="53" y="2032"/>
                </a:cubicBezTo>
                <a:close/>
                <a:moveTo>
                  <a:pt x="84" y="1840"/>
                </a:moveTo>
                <a:cubicBezTo>
                  <a:pt x="87" y="1820"/>
                  <a:pt x="104" y="1808"/>
                  <a:pt x="89" y="1794"/>
                </a:cubicBezTo>
                <a:cubicBezTo>
                  <a:pt x="81" y="1803"/>
                  <a:pt x="71" y="1826"/>
                  <a:pt x="60" y="1809"/>
                </a:cubicBezTo>
                <a:cubicBezTo>
                  <a:pt x="70" y="1823"/>
                  <a:pt x="38" y="1860"/>
                  <a:pt x="51" y="1855"/>
                </a:cubicBezTo>
                <a:cubicBezTo>
                  <a:pt x="60" y="1844"/>
                  <a:pt x="77" y="1815"/>
                  <a:pt x="84" y="1840"/>
                </a:cubicBezTo>
                <a:close/>
                <a:moveTo>
                  <a:pt x="25" y="2145"/>
                </a:moveTo>
                <a:cubicBezTo>
                  <a:pt x="32" y="2159"/>
                  <a:pt x="53" y="2143"/>
                  <a:pt x="51" y="2130"/>
                </a:cubicBezTo>
                <a:cubicBezTo>
                  <a:pt x="42" y="2140"/>
                  <a:pt x="18" y="2144"/>
                  <a:pt x="25" y="2145"/>
                </a:cubicBezTo>
                <a:close/>
                <a:moveTo>
                  <a:pt x="2287" y="3496"/>
                </a:moveTo>
                <a:cubicBezTo>
                  <a:pt x="2285" y="3517"/>
                  <a:pt x="2245" y="3514"/>
                  <a:pt x="2234" y="3511"/>
                </a:cubicBezTo>
                <a:cubicBezTo>
                  <a:pt x="2227" y="3528"/>
                  <a:pt x="2218" y="3538"/>
                  <a:pt x="2200" y="3551"/>
                </a:cubicBezTo>
                <a:cubicBezTo>
                  <a:pt x="2198" y="3536"/>
                  <a:pt x="2198" y="3536"/>
                  <a:pt x="2198" y="3536"/>
                </a:cubicBezTo>
                <a:cubicBezTo>
                  <a:pt x="2195" y="3543"/>
                  <a:pt x="2187" y="3544"/>
                  <a:pt x="2179" y="3544"/>
                </a:cubicBezTo>
                <a:cubicBezTo>
                  <a:pt x="2180" y="3553"/>
                  <a:pt x="2184" y="3554"/>
                  <a:pt x="2184" y="3563"/>
                </a:cubicBezTo>
                <a:cubicBezTo>
                  <a:pt x="2173" y="3540"/>
                  <a:pt x="2151" y="3564"/>
                  <a:pt x="2138" y="3577"/>
                </a:cubicBezTo>
                <a:cubicBezTo>
                  <a:pt x="2128" y="3573"/>
                  <a:pt x="2141" y="3564"/>
                  <a:pt x="2140" y="3557"/>
                </a:cubicBezTo>
                <a:cubicBezTo>
                  <a:pt x="2128" y="3559"/>
                  <a:pt x="2128" y="3565"/>
                  <a:pt x="2117" y="3559"/>
                </a:cubicBezTo>
                <a:cubicBezTo>
                  <a:pt x="2109" y="3560"/>
                  <a:pt x="2117" y="3575"/>
                  <a:pt x="2121" y="3574"/>
                </a:cubicBezTo>
                <a:cubicBezTo>
                  <a:pt x="2111" y="3578"/>
                  <a:pt x="2102" y="3567"/>
                  <a:pt x="2088" y="3581"/>
                </a:cubicBezTo>
                <a:cubicBezTo>
                  <a:pt x="2085" y="3599"/>
                  <a:pt x="2106" y="3584"/>
                  <a:pt x="2096" y="3600"/>
                </a:cubicBezTo>
                <a:cubicBezTo>
                  <a:pt x="2121" y="3602"/>
                  <a:pt x="2140" y="3613"/>
                  <a:pt x="2162" y="3620"/>
                </a:cubicBezTo>
                <a:cubicBezTo>
                  <a:pt x="2159" y="3633"/>
                  <a:pt x="2113" y="3612"/>
                  <a:pt x="2108" y="3634"/>
                </a:cubicBezTo>
                <a:cubicBezTo>
                  <a:pt x="2131" y="3652"/>
                  <a:pt x="2164" y="3644"/>
                  <a:pt x="2189" y="3638"/>
                </a:cubicBezTo>
                <a:cubicBezTo>
                  <a:pt x="2185" y="3652"/>
                  <a:pt x="2175" y="3657"/>
                  <a:pt x="2158" y="3656"/>
                </a:cubicBezTo>
                <a:cubicBezTo>
                  <a:pt x="2159" y="3661"/>
                  <a:pt x="2163" y="3659"/>
                  <a:pt x="2166" y="3660"/>
                </a:cubicBezTo>
                <a:cubicBezTo>
                  <a:pt x="2166" y="3666"/>
                  <a:pt x="2160" y="3665"/>
                  <a:pt x="2156" y="3666"/>
                </a:cubicBezTo>
                <a:cubicBezTo>
                  <a:pt x="2188" y="3663"/>
                  <a:pt x="2200" y="3679"/>
                  <a:pt x="2236" y="3677"/>
                </a:cubicBezTo>
                <a:cubicBezTo>
                  <a:pt x="2235" y="3715"/>
                  <a:pt x="2274" y="3675"/>
                  <a:pt x="2280" y="3700"/>
                </a:cubicBezTo>
                <a:cubicBezTo>
                  <a:pt x="2215" y="3694"/>
                  <a:pt x="2191" y="3745"/>
                  <a:pt x="2127" y="3728"/>
                </a:cubicBezTo>
                <a:cubicBezTo>
                  <a:pt x="2123" y="3730"/>
                  <a:pt x="2118" y="3737"/>
                  <a:pt x="2124" y="3738"/>
                </a:cubicBezTo>
                <a:cubicBezTo>
                  <a:pt x="2112" y="3756"/>
                  <a:pt x="2075" y="3736"/>
                  <a:pt x="2061" y="3757"/>
                </a:cubicBezTo>
                <a:cubicBezTo>
                  <a:pt x="2040" y="3721"/>
                  <a:pt x="2003" y="3751"/>
                  <a:pt x="1973" y="3751"/>
                </a:cubicBezTo>
                <a:cubicBezTo>
                  <a:pt x="1923" y="3723"/>
                  <a:pt x="1800" y="3728"/>
                  <a:pt x="1750" y="3695"/>
                </a:cubicBezTo>
                <a:cubicBezTo>
                  <a:pt x="1740" y="3716"/>
                  <a:pt x="1729" y="3688"/>
                  <a:pt x="1701" y="3706"/>
                </a:cubicBezTo>
                <a:cubicBezTo>
                  <a:pt x="1704" y="3699"/>
                  <a:pt x="1710" y="3699"/>
                  <a:pt x="1712" y="3693"/>
                </a:cubicBezTo>
                <a:cubicBezTo>
                  <a:pt x="1665" y="3706"/>
                  <a:pt x="1619" y="3693"/>
                  <a:pt x="1572" y="3705"/>
                </a:cubicBezTo>
                <a:cubicBezTo>
                  <a:pt x="1568" y="3719"/>
                  <a:pt x="1602" y="3707"/>
                  <a:pt x="1591" y="3726"/>
                </a:cubicBezTo>
                <a:cubicBezTo>
                  <a:pt x="1554" y="3718"/>
                  <a:pt x="1535" y="3703"/>
                  <a:pt x="1508" y="3705"/>
                </a:cubicBezTo>
                <a:cubicBezTo>
                  <a:pt x="1512" y="3709"/>
                  <a:pt x="1517" y="3711"/>
                  <a:pt x="1529" y="3708"/>
                </a:cubicBezTo>
                <a:cubicBezTo>
                  <a:pt x="1525" y="3710"/>
                  <a:pt x="1523" y="3718"/>
                  <a:pt x="1517" y="3717"/>
                </a:cubicBezTo>
                <a:cubicBezTo>
                  <a:pt x="1530" y="3734"/>
                  <a:pt x="1538" y="3736"/>
                  <a:pt x="1561" y="3740"/>
                </a:cubicBezTo>
                <a:cubicBezTo>
                  <a:pt x="1557" y="3744"/>
                  <a:pt x="1552" y="3748"/>
                  <a:pt x="1551" y="3753"/>
                </a:cubicBezTo>
                <a:cubicBezTo>
                  <a:pt x="1552" y="3752"/>
                  <a:pt x="1553" y="3752"/>
                  <a:pt x="1554" y="3752"/>
                </a:cubicBezTo>
                <a:cubicBezTo>
                  <a:pt x="1554" y="3754"/>
                  <a:pt x="1553" y="3756"/>
                  <a:pt x="1551" y="3758"/>
                </a:cubicBezTo>
                <a:cubicBezTo>
                  <a:pt x="1552" y="3760"/>
                  <a:pt x="1552" y="3761"/>
                  <a:pt x="1554" y="3763"/>
                </a:cubicBezTo>
                <a:cubicBezTo>
                  <a:pt x="1556" y="3755"/>
                  <a:pt x="1573" y="3751"/>
                  <a:pt x="1579" y="3767"/>
                </a:cubicBezTo>
                <a:cubicBezTo>
                  <a:pt x="1597" y="3760"/>
                  <a:pt x="1610" y="3755"/>
                  <a:pt x="1631" y="3765"/>
                </a:cubicBezTo>
                <a:cubicBezTo>
                  <a:pt x="1625" y="3778"/>
                  <a:pt x="1608" y="3773"/>
                  <a:pt x="1597" y="3764"/>
                </a:cubicBezTo>
                <a:cubicBezTo>
                  <a:pt x="1595" y="3771"/>
                  <a:pt x="1600" y="3774"/>
                  <a:pt x="1597" y="3781"/>
                </a:cubicBezTo>
                <a:cubicBezTo>
                  <a:pt x="1622" y="3781"/>
                  <a:pt x="1625" y="3781"/>
                  <a:pt x="1650" y="3790"/>
                </a:cubicBezTo>
                <a:cubicBezTo>
                  <a:pt x="1658" y="3779"/>
                  <a:pt x="1639" y="3781"/>
                  <a:pt x="1632" y="3778"/>
                </a:cubicBezTo>
                <a:cubicBezTo>
                  <a:pt x="1633" y="3765"/>
                  <a:pt x="1653" y="3781"/>
                  <a:pt x="1652" y="3766"/>
                </a:cubicBezTo>
                <a:cubicBezTo>
                  <a:pt x="1661" y="3775"/>
                  <a:pt x="1653" y="3792"/>
                  <a:pt x="1671" y="3795"/>
                </a:cubicBezTo>
                <a:cubicBezTo>
                  <a:pt x="1679" y="3778"/>
                  <a:pt x="1671" y="3793"/>
                  <a:pt x="1696" y="3797"/>
                </a:cubicBezTo>
                <a:cubicBezTo>
                  <a:pt x="1694" y="3793"/>
                  <a:pt x="1690" y="3790"/>
                  <a:pt x="1686" y="3787"/>
                </a:cubicBezTo>
                <a:cubicBezTo>
                  <a:pt x="1701" y="3794"/>
                  <a:pt x="1727" y="3804"/>
                  <a:pt x="1752" y="3813"/>
                </a:cubicBezTo>
                <a:cubicBezTo>
                  <a:pt x="1767" y="3797"/>
                  <a:pt x="1767" y="3819"/>
                  <a:pt x="1747" y="3816"/>
                </a:cubicBezTo>
                <a:cubicBezTo>
                  <a:pt x="1748" y="3819"/>
                  <a:pt x="1751" y="3821"/>
                  <a:pt x="1750" y="3825"/>
                </a:cubicBezTo>
                <a:cubicBezTo>
                  <a:pt x="1765" y="3835"/>
                  <a:pt x="1774" y="3826"/>
                  <a:pt x="1781" y="3841"/>
                </a:cubicBezTo>
                <a:cubicBezTo>
                  <a:pt x="1793" y="3838"/>
                  <a:pt x="1785" y="3821"/>
                  <a:pt x="1771" y="3824"/>
                </a:cubicBezTo>
                <a:cubicBezTo>
                  <a:pt x="1782" y="3811"/>
                  <a:pt x="1801" y="3839"/>
                  <a:pt x="1802" y="3816"/>
                </a:cubicBezTo>
                <a:cubicBezTo>
                  <a:pt x="1808" y="3820"/>
                  <a:pt x="1819" y="3838"/>
                  <a:pt x="1829" y="3828"/>
                </a:cubicBezTo>
                <a:cubicBezTo>
                  <a:pt x="1841" y="3832"/>
                  <a:pt x="1824" y="3836"/>
                  <a:pt x="1827" y="3843"/>
                </a:cubicBezTo>
                <a:cubicBezTo>
                  <a:pt x="1841" y="3845"/>
                  <a:pt x="1839" y="3828"/>
                  <a:pt x="1854" y="3831"/>
                </a:cubicBezTo>
                <a:cubicBezTo>
                  <a:pt x="1849" y="3838"/>
                  <a:pt x="1839" y="3842"/>
                  <a:pt x="1835" y="3851"/>
                </a:cubicBezTo>
                <a:cubicBezTo>
                  <a:pt x="1837" y="3852"/>
                  <a:pt x="1839" y="3852"/>
                  <a:pt x="1841" y="3852"/>
                </a:cubicBezTo>
                <a:cubicBezTo>
                  <a:pt x="1850" y="3851"/>
                  <a:pt x="1854" y="3843"/>
                  <a:pt x="1865" y="3844"/>
                </a:cubicBezTo>
                <a:cubicBezTo>
                  <a:pt x="1865" y="3848"/>
                  <a:pt x="1868" y="3850"/>
                  <a:pt x="1870" y="3852"/>
                </a:cubicBezTo>
                <a:cubicBezTo>
                  <a:pt x="1895" y="3841"/>
                  <a:pt x="1927" y="3864"/>
                  <a:pt x="1949" y="3875"/>
                </a:cubicBezTo>
                <a:cubicBezTo>
                  <a:pt x="1947" y="3885"/>
                  <a:pt x="1940" y="3888"/>
                  <a:pt x="1935" y="3895"/>
                </a:cubicBezTo>
                <a:cubicBezTo>
                  <a:pt x="1933" y="3880"/>
                  <a:pt x="1919" y="3876"/>
                  <a:pt x="1901" y="3877"/>
                </a:cubicBezTo>
                <a:cubicBezTo>
                  <a:pt x="1903" y="3878"/>
                  <a:pt x="1905" y="3879"/>
                  <a:pt x="1908" y="3880"/>
                </a:cubicBezTo>
                <a:cubicBezTo>
                  <a:pt x="1904" y="3883"/>
                  <a:pt x="1895" y="3881"/>
                  <a:pt x="1886" y="3878"/>
                </a:cubicBezTo>
                <a:cubicBezTo>
                  <a:pt x="1875" y="3880"/>
                  <a:pt x="1864" y="3883"/>
                  <a:pt x="1856" y="3885"/>
                </a:cubicBezTo>
                <a:cubicBezTo>
                  <a:pt x="1857" y="3886"/>
                  <a:pt x="1856" y="3886"/>
                  <a:pt x="1857" y="3887"/>
                </a:cubicBezTo>
                <a:cubicBezTo>
                  <a:pt x="1844" y="3897"/>
                  <a:pt x="1826" y="3873"/>
                  <a:pt x="1822" y="3890"/>
                </a:cubicBezTo>
                <a:cubicBezTo>
                  <a:pt x="1817" y="3885"/>
                  <a:pt x="1809" y="3882"/>
                  <a:pt x="1800" y="3881"/>
                </a:cubicBezTo>
                <a:cubicBezTo>
                  <a:pt x="1793" y="3882"/>
                  <a:pt x="1787" y="3883"/>
                  <a:pt x="1780" y="3881"/>
                </a:cubicBezTo>
                <a:cubicBezTo>
                  <a:pt x="1769" y="3882"/>
                  <a:pt x="1757" y="3883"/>
                  <a:pt x="1748" y="3884"/>
                </a:cubicBezTo>
                <a:cubicBezTo>
                  <a:pt x="1739" y="3870"/>
                  <a:pt x="1721" y="3868"/>
                  <a:pt x="1703" y="3864"/>
                </a:cubicBezTo>
                <a:cubicBezTo>
                  <a:pt x="1702" y="3868"/>
                  <a:pt x="1702" y="3868"/>
                  <a:pt x="1702" y="3868"/>
                </a:cubicBezTo>
                <a:cubicBezTo>
                  <a:pt x="1701" y="3866"/>
                  <a:pt x="1699" y="3865"/>
                  <a:pt x="1697" y="3863"/>
                </a:cubicBezTo>
                <a:cubicBezTo>
                  <a:pt x="1692" y="3862"/>
                  <a:pt x="1687" y="3861"/>
                  <a:pt x="1683" y="3859"/>
                </a:cubicBezTo>
                <a:cubicBezTo>
                  <a:pt x="1686" y="3879"/>
                  <a:pt x="1706" y="3872"/>
                  <a:pt x="1731" y="3881"/>
                </a:cubicBezTo>
                <a:cubicBezTo>
                  <a:pt x="1720" y="3894"/>
                  <a:pt x="1701" y="3870"/>
                  <a:pt x="1679" y="3874"/>
                </a:cubicBezTo>
                <a:cubicBezTo>
                  <a:pt x="1688" y="3858"/>
                  <a:pt x="1648" y="3870"/>
                  <a:pt x="1662" y="3850"/>
                </a:cubicBezTo>
                <a:cubicBezTo>
                  <a:pt x="1655" y="3850"/>
                  <a:pt x="1647" y="3849"/>
                  <a:pt x="1639" y="3848"/>
                </a:cubicBezTo>
                <a:cubicBezTo>
                  <a:pt x="1637" y="3850"/>
                  <a:pt x="1636" y="3852"/>
                  <a:pt x="1635" y="3854"/>
                </a:cubicBezTo>
                <a:cubicBezTo>
                  <a:pt x="1631" y="3854"/>
                  <a:pt x="1630" y="3851"/>
                  <a:pt x="1630" y="3848"/>
                </a:cubicBezTo>
                <a:cubicBezTo>
                  <a:pt x="1562" y="3841"/>
                  <a:pt x="1482" y="3816"/>
                  <a:pt x="1400" y="3783"/>
                </a:cubicBezTo>
                <a:cubicBezTo>
                  <a:pt x="1400" y="3783"/>
                  <a:pt x="1400" y="3784"/>
                  <a:pt x="1399" y="3784"/>
                </a:cubicBezTo>
                <a:cubicBezTo>
                  <a:pt x="1399" y="3783"/>
                  <a:pt x="1398" y="3783"/>
                  <a:pt x="1398" y="3782"/>
                </a:cubicBezTo>
                <a:cubicBezTo>
                  <a:pt x="1389" y="3778"/>
                  <a:pt x="1381" y="3775"/>
                  <a:pt x="1372" y="3771"/>
                </a:cubicBezTo>
                <a:cubicBezTo>
                  <a:pt x="1372" y="3772"/>
                  <a:pt x="1371" y="3772"/>
                  <a:pt x="1371" y="3773"/>
                </a:cubicBezTo>
                <a:cubicBezTo>
                  <a:pt x="1370" y="3772"/>
                  <a:pt x="1369" y="3770"/>
                  <a:pt x="1368" y="3769"/>
                </a:cubicBezTo>
                <a:cubicBezTo>
                  <a:pt x="1350" y="3761"/>
                  <a:pt x="1333" y="3753"/>
                  <a:pt x="1315" y="3745"/>
                </a:cubicBezTo>
                <a:cubicBezTo>
                  <a:pt x="1297" y="3761"/>
                  <a:pt x="1273" y="3726"/>
                  <a:pt x="1260" y="3719"/>
                </a:cubicBezTo>
                <a:cubicBezTo>
                  <a:pt x="1261" y="3718"/>
                  <a:pt x="1262" y="3719"/>
                  <a:pt x="1264" y="3719"/>
                </a:cubicBezTo>
                <a:cubicBezTo>
                  <a:pt x="1209" y="3690"/>
                  <a:pt x="1157" y="3659"/>
                  <a:pt x="1110" y="3628"/>
                </a:cubicBezTo>
                <a:cubicBezTo>
                  <a:pt x="1103" y="3628"/>
                  <a:pt x="1079" y="3609"/>
                  <a:pt x="1070" y="3609"/>
                </a:cubicBezTo>
                <a:cubicBezTo>
                  <a:pt x="1072" y="3607"/>
                  <a:pt x="1074" y="3605"/>
                  <a:pt x="1076" y="3604"/>
                </a:cubicBezTo>
                <a:cubicBezTo>
                  <a:pt x="1068" y="3598"/>
                  <a:pt x="1059" y="3592"/>
                  <a:pt x="1051" y="3586"/>
                </a:cubicBezTo>
                <a:cubicBezTo>
                  <a:pt x="1049" y="3591"/>
                  <a:pt x="1048" y="3597"/>
                  <a:pt x="1045" y="3604"/>
                </a:cubicBezTo>
                <a:cubicBezTo>
                  <a:pt x="1043" y="3591"/>
                  <a:pt x="1036" y="3597"/>
                  <a:pt x="1027" y="3591"/>
                </a:cubicBezTo>
                <a:cubicBezTo>
                  <a:pt x="1013" y="3605"/>
                  <a:pt x="1033" y="3613"/>
                  <a:pt x="1044" y="3622"/>
                </a:cubicBezTo>
                <a:cubicBezTo>
                  <a:pt x="1028" y="3635"/>
                  <a:pt x="1020" y="3604"/>
                  <a:pt x="1013" y="3594"/>
                </a:cubicBezTo>
                <a:cubicBezTo>
                  <a:pt x="1018" y="3592"/>
                  <a:pt x="1022" y="3590"/>
                  <a:pt x="1026" y="3584"/>
                </a:cubicBezTo>
                <a:cubicBezTo>
                  <a:pt x="1004" y="3583"/>
                  <a:pt x="1022" y="3568"/>
                  <a:pt x="1012" y="3556"/>
                </a:cubicBezTo>
                <a:cubicBezTo>
                  <a:pt x="998" y="3564"/>
                  <a:pt x="982" y="3551"/>
                  <a:pt x="992" y="3537"/>
                </a:cubicBezTo>
                <a:cubicBezTo>
                  <a:pt x="988" y="3535"/>
                  <a:pt x="983" y="3532"/>
                  <a:pt x="979" y="3528"/>
                </a:cubicBezTo>
                <a:cubicBezTo>
                  <a:pt x="980" y="3537"/>
                  <a:pt x="980" y="3549"/>
                  <a:pt x="985" y="3555"/>
                </a:cubicBezTo>
                <a:cubicBezTo>
                  <a:pt x="964" y="3561"/>
                  <a:pt x="971" y="3536"/>
                  <a:pt x="975" y="3525"/>
                </a:cubicBezTo>
                <a:cubicBezTo>
                  <a:pt x="974" y="3524"/>
                  <a:pt x="974" y="3524"/>
                  <a:pt x="973" y="3523"/>
                </a:cubicBezTo>
                <a:cubicBezTo>
                  <a:pt x="968" y="3524"/>
                  <a:pt x="964" y="3528"/>
                  <a:pt x="958" y="3522"/>
                </a:cubicBezTo>
                <a:cubicBezTo>
                  <a:pt x="962" y="3520"/>
                  <a:pt x="965" y="3518"/>
                  <a:pt x="967" y="3518"/>
                </a:cubicBezTo>
                <a:cubicBezTo>
                  <a:pt x="958" y="3508"/>
                  <a:pt x="949" y="3499"/>
                  <a:pt x="941" y="3494"/>
                </a:cubicBezTo>
                <a:cubicBezTo>
                  <a:pt x="978" y="3506"/>
                  <a:pt x="1017" y="3529"/>
                  <a:pt x="1051" y="3554"/>
                </a:cubicBezTo>
                <a:cubicBezTo>
                  <a:pt x="1052" y="3553"/>
                  <a:pt x="1053" y="3552"/>
                  <a:pt x="1055" y="3550"/>
                </a:cubicBezTo>
                <a:cubicBezTo>
                  <a:pt x="1057" y="3554"/>
                  <a:pt x="1059" y="3558"/>
                  <a:pt x="1061" y="3561"/>
                </a:cubicBezTo>
                <a:cubicBezTo>
                  <a:pt x="1068" y="3567"/>
                  <a:pt x="1075" y="3573"/>
                  <a:pt x="1082" y="3579"/>
                </a:cubicBezTo>
                <a:cubicBezTo>
                  <a:pt x="1075" y="3566"/>
                  <a:pt x="1070" y="3552"/>
                  <a:pt x="1068" y="3541"/>
                </a:cubicBezTo>
                <a:cubicBezTo>
                  <a:pt x="1089" y="3542"/>
                  <a:pt x="1093" y="3584"/>
                  <a:pt x="1114" y="3607"/>
                </a:cubicBezTo>
                <a:cubicBezTo>
                  <a:pt x="1115" y="3593"/>
                  <a:pt x="1158" y="3617"/>
                  <a:pt x="1141" y="3623"/>
                </a:cubicBezTo>
                <a:cubicBezTo>
                  <a:pt x="1191" y="3630"/>
                  <a:pt x="1217" y="3658"/>
                  <a:pt x="1267" y="3673"/>
                </a:cubicBezTo>
                <a:cubicBezTo>
                  <a:pt x="1260" y="3675"/>
                  <a:pt x="1258" y="3679"/>
                  <a:pt x="1265" y="3685"/>
                </a:cubicBezTo>
                <a:cubicBezTo>
                  <a:pt x="1282" y="3679"/>
                  <a:pt x="1299" y="3686"/>
                  <a:pt x="1312" y="3698"/>
                </a:cubicBezTo>
                <a:cubicBezTo>
                  <a:pt x="1316" y="3694"/>
                  <a:pt x="1320" y="3688"/>
                  <a:pt x="1309" y="3686"/>
                </a:cubicBezTo>
                <a:cubicBezTo>
                  <a:pt x="1310" y="3683"/>
                  <a:pt x="1313" y="3682"/>
                  <a:pt x="1316" y="3681"/>
                </a:cubicBezTo>
                <a:cubicBezTo>
                  <a:pt x="1308" y="3669"/>
                  <a:pt x="1303" y="3657"/>
                  <a:pt x="1310" y="3653"/>
                </a:cubicBezTo>
                <a:cubicBezTo>
                  <a:pt x="1301" y="3642"/>
                  <a:pt x="1289" y="3649"/>
                  <a:pt x="1273" y="3653"/>
                </a:cubicBezTo>
                <a:cubicBezTo>
                  <a:pt x="1290" y="3632"/>
                  <a:pt x="1226" y="3601"/>
                  <a:pt x="1204" y="3626"/>
                </a:cubicBezTo>
                <a:cubicBezTo>
                  <a:pt x="1189" y="3622"/>
                  <a:pt x="1197" y="3591"/>
                  <a:pt x="1180" y="3607"/>
                </a:cubicBezTo>
                <a:cubicBezTo>
                  <a:pt x="1183" y="3589"/>
                  <a:pt x="1165" y="3578"/>
                  <a:pt x="1150" y="3566"/>
                </a:cubicBezTo>
                <a:cubicBezTo>
                  <a:pt x="1144" y="3573"/>
                  <a:pt x="1148" y="3576"/>
                  <a:pt x="1152" y="3579"/>
                </a:cubicBezTo>
                <a:cubicBezTo>
                  <a:pt x="1135" y="3590"/>
                  <a:pt x="1134" y="3525"/>
                  <a:pt x="1101" y="3546"/>
                </a:cubicBezTo>
                <a:cubicBezTo>
                  <a:pt x="1105" y="3542"/>
                  <a:pt x="1106" y="3538"/>
                  <a:pt x="1103" y="3535"/>
                </a:cubicBezTo>
                <a:cubicBezTo>
                  <a:pt x="1096" y="3536"/>
                  <a:pt x="1100" y="3543"/>
                  <a:pt x="1088" y="3543"/>
                </a:cubicBezTo>
                <a:cubicBezTo>
                  <a:pt x="1080" y="3532"/>
                  <a:pt x="1088" y="3534"/>
                  <a:pt x="1096" y="3524"/>
                </a:cubicBezTo>
                <a:cubicBezTo>
                  <a:pt x="1079" y="3530"/>
                  <a:pt x="1061" y="3529"/>
                  <a:pt x="1043" y="3529"/>
                </a:cubicBezTo>
                <a:cubicBezTo>
                  <a:pt x="1047" y="3523"/>
                  <a:pt x="1052" y="3511"/>
                  <a:pt x="1037" y="3501"/>
                </a:cubicBezTo>
                <a:cubicBezTo>
                  <a:pt x="1043" y="3531"/>
                  <a:pt x="1002" y="3510"/>
                  <a:pt x="1017" y="3492"/>
                </a:cubicBezTo>
                <a:cubicBezTo>
                  <a:pt x="1012" y="3490"/>
                  <a:pt x="991" y="3491"/>
                  <a:pt x="997" y="3502"/>
                </a:cubicBezTo>
                <a:cubicBezTo>
                  <a:pt x="993" y="3499"/>
                  <a:pt x="991" y="3461"/>
                  <a:pt x="963" y="3474"/>
                </a:cubicBezTo>
                <a:cubicBezTo>
                  <a:pt x="957" y="3437"/>
                  <a:pt x="908" y="3418"/>
                  <a:pt x="885" y="3433"/>
                </a:cubicBezTo>
                <a:cubicBezTo>
                  <a:pt x="878" y="3439"/>
                  <a:pt x="869" y="3417"/>
                  <a:pt x="869" y="3411"/>
                </a:cubicBezTo>
                <a:cubicBezTo>
                  <a:pt x="861" y="3402"/>
                  <a:pt x="853" y="3423"/>
                  <a:pt x="845" y="3409"/>
                </a:cubicBezTo>
                <a:cubicBezTo>
                  <a:pt x="857" y="3435"/>
                  <a:pt x="884" y="3455"/>
                  <a:pt x="913" y="3477"/>
                </a:cubicBezTo>
                <a:cubicBezTo>
                  <a:pt x="924" y="3463"/>
                  <a:pt x="896" y="3454"/>
                  <a:pt x="909" y="3440"/>
                </a:cubicBezTo>
                <a:cubicBezTo>
                  <a:pt x="923" y="3462"/>
                  <a:pt x="936" y="3433"/>
                  <a:pt x="949" y="3456"/>
                </a:cubicBezTo>
                <a:cubicBezTo>
                  <a:pt x="945" y="3460"/>
                  <a:pt x="940" y="3454"/>
                  <a:pt x="936" y="3451"/>
                </a:cubicBezTo>
                <a:cubicBezTo>
                  <a:pt x="926" y="3480"/>
                  <a:pt x="940" y="3507"/>
                  <a:pt x="963" y="3532"/>
                </a:cubicBezTo>
                <a:cubicBezTo>
                  <a:pt x="939" y="3532"/>
                  <a:pt x="925" y="3501"/>
                  <a:pt x="923" y="3486"/>
                </a:cubicBezTo>
                <a:cubicBezTo>
                  <a:pt x="893" y="3491"/>
                  <a:pt x="862" y="3433"/>
                  <a:pt x="831" y="3471"/>
                </a:cubicBezTo>
                <a:cubicBezTo>
                  <a:pt x="824" y="3438"/>
                  <a:pt x="791" y="3451"/>
                  <a:pt x="766" y="3443"/>
                </a:cubicBezTo>
                <a:cubicBezTo>
                  <a:pt x="767" y="3413"/>
                  <a:pt x="795" y="3449"/>
                  <a:pt x="807" y="3442"/>
                </a:cubicBezTo>
                <a:cubicBezTo>
                  <a:pt x="819" y="3421"/>
                  <a:pt x="775" y="3435"/>
                  <a:pt x="777" y="3412"/>
                </a:cubicBezTo>
                <a:cubicBezTo>
                  <a:pt x="760" y="3406"/>
                  <a:pt x="776" y="3433"/>
                  <a:pt x="759" y="3429"/>
                </a:cubicBezTo>
                <a:cubicBezTo>
                  <a:pt x="731" y="3396"/>
                  <a:pt x="709" y="3337"/>
                  <a:pt x="667" y="3319"/>
                </a:cubicBezTo>
                <a:cubicBezTo>
                  <a:pt x="663" y="3325"/>
                  <a:pt x="672" y="3331"/>
                  <a:pt x="676" y="3337"/>
                </a:cubicBezTo>
                <a:cubicBezTo>
                  <a:pt x="660" y="3332"/>
                  <a:pt x="664" y="3333"/>
                  <a:pt x="651" y="3339"/>
                </a:cubicBezTo>
                <a:cubicBezTo>
                  <a:pt x="654" y="3334"/>
                  <a:pt x="640" y="3317"/>
                  <a:pt x="645" y="3332"/>
                </a:cubicBezTo>
                <a:cubicBezTo>
                  <a:pt x="630" y="3328"/>
                  <a:pt x="640" y="3289"/>
                  <a:pt x="620" y="3283"/>
                </a:cubicBezTo>
                <a:cubicBezTo>
                  <a:pt x="625" y="3283"/>
                  <a:pt x="629" y="3283"/>
                  <a:pt x="635" y="3278"/>
                </a:cubicBezTo>
                <a:cubicBezTo>
                  <a:pt x="623" y="3263"/>
                  <a:pt x="623" y="3263"/>
                  <a:pt x="623" y="3263"/>
                </a:cubicBezTo>
                <a:cubicBezTo>
                  <a:pt x="621" y="3267"/>
                  <a:pt x="619" y="3272"/>
                  <a:pt x="621" y="3277"/>
                </a:cubicBezTo>
                <a:cubicBezTo>
                  <a:pt x="585" y="3212"/>
                  <a:pt x="521" y="3141"/>
                  <a:pt x="507" y="3067"/>
                </a:cubicBezTo>
                <a:cubicBezTo>
                  <a:pt x="501" y="3058"/>
                  <a:pt x="496" y="3075"/>
                  <a:pt x="503" y="3080"/>
                </a:cubicBezTo>
                <a:cubicBezTo>
                  <a:pt x="490" y="3082"/>
                  <a:pt x="484" y="3055"/>
                  <a:pt x="491" y="3049"/>
                </a:cubicBezTo>
                <a:cubicBezTo>
                  <a:pt x="453" y="3026"/>
                  <a:pt x="464" y="3000"/>
                  <a:pt x="431" y="2966"/>
                </a:cubicBezTo>
                <a:cubicBezTo>
                  <a:pt x="460" y="2948"/>
                  <a:pt x="408" y="2910"/>
                  <a:pt x="431" y="2904"/>
                </a:cubicBezTo>
                <a:cubicBezTo>
                  <a:pt x="426" y="2881"/>
                  <a:pt x="411" y="2915"/>
                  <a:pt x="408" y="2903"/>
                </a:cubicBezTo>
                <a:cubicBezTo>
                  <a:pt x="402" y="2890"/>
                  <a:pt x="381" y="2844"/>
                  <a:pt x="373" y="2829"/>
                </a:cubicBezTo>
                <a:cubicBezTo>
                  <a:pt x="354" y="2836"/>
                  <a:pt x="354" y="2836"/>
                  <a:pt x="354" y="2836"/>
                </a:cubicBezTo>
                <a:cubicBezTo>
                  <a:pt x="347" y="2818"/>
                  <a:pt x="362" y="2835"/>
                  <a:pt x="365" y="2822"/>
                </a:cubicBezTo>
                <a:cubicBezTo>
                  <a:pt x="343" y="2816"/>
                  <a:pt x="368" y="2781"/>
                  <a:pt x="335" y="2781"/>
                </a:cubicBezTo>
                <a:cubicBezTo>
                  <a:pt x="335" y="2770"/>
                  <a:pt x="339" y="2768"/>
                  <a:pt x="348" y="2771"/>
                </a:cubicBezTo>
                <a:cubicBezTo>
                  <a:pt x="342" y="2765"/>
                  <a:pt x="323" y="2744"/>
                  <a:pt x="318" y="2760"/>
                </a:cubicBezTo>
                <a:cubicBezTo>
                  <a:pt x="307" y="2766"/>
                  <a:pt x="314" y="2738"/>
                  <a:pt x="299" y="2751"/>
                </a:cubicBezTo>
                <a:cubicBezTo>
                  <a:pt x="300" y="2741"/>
                  <a:pt x="308" y="2747"/>
                  <a:pt x="314" y="2746"/>
                </a:cubicBezTo>
                <a:cubicBezTo>
                  <a:pt x="292" y="2715"/>
                  <a:pt x="291" y="2668"/>
                  <a:pt x="272" y="2636"/>
                </a:cubicBezTo>
                <a:cubicBezTo>
                  <a:pt x="281" y="2639"/>
                  <a:pt x="285" y="2638"/>
                  <a:pt x="286" y="2627"/>
                </a:cubicBezTo>
                <a:cubicBezTo>
                  <a:pt x="274" y="2630"/>
                  <a:pt x="260" y="2604"/>
                  <a:pt x="254" y="2620"/>
                </a:cubicBezTo>
                <a:cubicBezTo>
                  <a:pt x="246" y="2615"/>
                  <a:pt x="238" y="2598"/>
                  <a:pt x="243" y="2592"/>
                </a:cubicBezTo>
                <a:cubicBezTo>
                  <a:pt x="238" y="2588"/>
                  <a:pt x="230" y="2591"/>
                  <a:pt x="212" y="2593"/>
                </a:cubicBezTo>
                <a:cubicBezTo>
                  <a:pt x="221" y="2617"/>
                  <a:pt x="234" y="2653"/>
                  <a:pt x="253" y="2640"/>
                </a:cubicBezTo>
                <a:cubicBezTo>
                  <a:pt x="255" y="2649"/>
                  <a:pt x="238" y="2647"/>
                  <a:pt x="242" y="2658"/>
                </a:cubicBezTo>
                <a:cubicBezTo>
                  <a:pt x="257" y="2678"/>
                  <a:pt x="278" y="2690"/>
                  <a:pt x="295" y="2737"/>
                </a:cubicBezTo>
                <a:cubicBezTo>
                  <a:pt x="284" y="2738"/>
                  <a:pt x="288" y="2710"/>
                  <a:pt x="274" y="2717"/>
                </a:cubicBezTo>
                <a:cubicBezTo>
                  <a:pt x="275" y="2727"/>
                  <a:pt x="293" y="2770"/>
                  <a:pt x="312" y="2773"/>
                </a:cubicBezTo>
                <a:cubicBezTo>
                  <a:pt x="307" y="2778"/>
                  <a:pt x="300" y="2779"/>
                  <a:pt x="297" y="2793"/>
                </a:cubicBezTo>
                <a:cubicBezTo>
                  <a:pt x="321" y="2811"/>
                  <a:pt x="303" y="2856"/>
                  <a:pt x="342" y="2861"/>
                </a:cubicBezTo>
                <a:cubicBezTo>
                  <a:pt x="344" y="2871"/>
                  <a:pt x="337" y="2877"/>
                  <a:pt x="343" y="2888"/>
                </a:cubicBezTo>
                <a:cubicBezTo>
                  <a:pt x="349" y="2898"/>
                  <a:pt x="354" y="2878"/>
                  <a:pt x="346" y="2870"/>
                </a:cubicBezTo>
                <a:cubicBezTo>
                  <a:pt x="380" y="2891"/>
                  <a:pt x="345" y="2947"/>
                  <a:pt x="374" y="2961"/>
                </a:cubicBezTo>
                <a:cubicBezTo>
                  <a:pt x="377" y="2976"/>
                  <a:pt x="362" y="2961"/>
                  <a:pt x="356" y="2969"/>
                </a:cubicBezTo>
                <a:cubicBezTo>
                  <a:pt x="374" y="2986"/>
                  <a:pt x="374" y="2993"/>
                  <a:pt x="388" y="3015"/>
                </a:cubicBezTo>
                <a:cubicBezTo>
                  <a:pt x="390" y="2991"/>
                  <a:pt x="382" y="2986"/>
                  <a:pt x="379" y="2959"/>
                </a:cubicBezTo>
                <a:cubicBezTo>
                  <a:pt x="402" y="2971"/>
                  <a:pt x="392" y="3015"/>
                  <a:pt x="417" y="3028"/>
                </a:cubicBezTo>
                <a:cubicBezTo>
                  <a:pt x="410" y="3029"/>
                  <a:pt x="404" y="3027"/>
                  <a:pt x="401" y="3019"/>
                </a:cubicBezTo>
                <a:cubicBezTo>
                  <a:pt x="407" y="3051"/>
                  <a:pt x="420" y="3031"/>
                  <a:pt x="402" y="3063"/>
                </a:cubicBezTo>
                <a:cubicBezTo>
                  <a:pt x="406" y="3079"/>
                  <a:pt x="416" y="3073"/>
                  <a:pt x="423" y="3080"/>
                </a:cubicBezTo>
                <a:cubicBezTo>
                  <a:pt x="433" y="3069"/>
                  <a:pt x="411" y="3063"/>
                  <a:pt x="408" y="3054"/>
                </a:cubicBezTo>
                <a:cubicBezTo>
                  <a:pt x="418" y="3058"/>
                  <a:pt x="429" y="3060"/>
                  <a:pt x="440" y="3060"/>
                </a:cubicBezTo>
                <a:cubicBezTo>
                  <a:pt x="429" y="3073"/>
                  <a:pt x="425" y="3137"/>
                  <a:pt x="458" y="3112"/>
                </a:cubicBezTo>
                <a:cubicBezTo>
                  <a:pt x="465" y="3120"/>
                  <a:pt x="456" y="3124"/>
                  <a:pt x="449" y="3128"/>
                </a:cubicBezTo>
                <a:cubicBezTo>
                  <a:pt x="507" y="3178"/>
                  <a:pt x="536" y="3251"/>
                  <a:pt x="588" y="3308"/>
                </a:cubicBezTo>
                <a:cubicBezTo>
                  <a:pt x="621" y="3345"/>
                  <a:pt x="669" y="3380"/>
                  <a:pt x="687" y="3410"/>
                </a:cubicBezTo>
                <a:cubicBezTo>
                  <a:pt x="702" y="3434"/>
                  <a:pt x="762" y="3457"/>
                  <a:pt x="755" y="3482"/>
                </a:cubicBezTo>
                <a:cubicBezTo>
                  <a:pt x="812" y="3545"/>
                  <a:pt x="871" y="3586"/>
                  <a:pt x="936" y="3636"/>
                </a:cubicBezTo>
                <a:cubicBezTo>
                  <a:pt x="908" y="3644"/>
                  <a:pt x="916" y="3647"/>
                  <a:pt x="935" y="3661"/>
                </a:cubicBezTo>
                <a:cubicBezTo>
                  <a:pt x="950" y="3651"/>
                  <a:pt x="925" y="3648"/>
                  <a:pt x="939" y="3639"/>
                </a:cubicBezTo>
                <a:cubicBezTo>
                  <a:pt x="974" y="3652"/>
                  <a:pt x="1027" y="3704"/>
                  <a:pt x="1065" y="3719"/>
                </a:cubicBezTo>
                <a:cubicBezTo>
                  <a:pt x="1060" y="3726"/>
                  <a:pt x="1050" y="3714"/>
                  <a:pt x="1045" y="3724"/>
                </a:cubicBezTo>
                <a:cubicBezTo>
                  <a:pt x="1061" y="3740"/>
                  <a:pt x="1078" y="3706"/>
                  <a:pt x="1085" y="3731"/>
                </a:cubicBezTo>
                <a:cubicBezTo>
                  <a:pt x="1080" y="3738"/>
                  <a:pt x="1073" y="3736"/>
                  <a:pt x="1064" y="3730"/>
                </a:cubicBezTo>
                <a:cubicBezTo>
                  <a:pt x="1069" y="3754"/>
                  <a:pt x="1111" y="3746"/>
                  <a:pt x="1113" y="3758"/>
                </a:cubicBezTo>
                <a:cubicBezTo>
                  <a:pt x="1117" y="3754"/>
                  <a:pt x="1117" y="3750"/>
                  <a:pt x="1114" y="3747"/>
                </a:cubicBezTo>
                <a:cubicBezTo>
                  <a:pt x="1136" y="3763"/>
                  <a:pt x="1198" y="3814"/>
                  <a:pt x="1218" y="3792"/>
                </a:cubicBezTo>
                <a:cubicBezTo>
                  <a:pt x="1228" y="3815"/>
                  <a:pt x="1237" y="3816"/>
                  <a:pt x="1247" y="3797"/>
                </a:cubicBezTo>
                <a:cubicBezTo>
                  <a:pt x="1249" y="3818"/>
                  <a:pt x="1319" y="3838"/>
                  <a:pt x="1337" y="3845"/>
                </a:cubicBezTo>
                <a:cubicBezTo>
                  <a:pt x="1321" y="3865"/>
                  <a:pt x="1286" y="3830"/>
                  <a:pt x="1269" y="3848"/>
                </a:cubicBezTo>
                <a:cubicBezTo>
                  <a:pt x="1311" y="3862"/>
                  <a:pt x="1357" y="3884"/>
                  <a:pt x="1391" y="3871"/>
                </a:cubicBezTo>
                <a:cubicBezTo>
                  <a:pt x="1457" y="3938"/>
                  <a:pt x="1571" y="3912"/>
                  <a:pt x="1648" y="3959"/>
                </a:cubicBezTo>
                <a:cubicBezTo>
                  <a:pt x="1666" y="3956"/>
                  <a:pt x="1688" y="3948"/>
                  <a:pt x="1703" y="3960"/>
                </a:cubicBezTo>
                <a:cubicBezTo>
                  <a:pt x="1700" y="3964"/>
                  <a:pt x="1697" y="3967"/>
                  <a:pt x="1696" y="3974"/>
                </a:cubicBezTo>
                <a:cubicBezTo>
                  <a:pt x="1747" y="3987"/>
                  <a:pt x="1777" y="3952"/>
                  <a:pt x="1815" y="3990"/>
                </a:cubicBezTo>
                <a:cubicBezTo>
                  <a:pt x="1806" y="4003"/>
                  <a:pt x="1801" y="3974"/>
                  <a:pt x="1781" y="3981"/>
                </a:cubicBezTo>
                <a:cubicBezTo>
                  <a:pt x="1789" y="4010"/>
                  <a:pt x="1820" y="4014"/>
                  <a:pt x="1844" y="4018"/>
                </a:cubicBezTo>
                <a:cubicBezTo>
                  <a:pt x="1839" y="4036"/>
                  <a:pt x="1814" y="4027"/>
                  <a:pt x="1813" y="4050"/>
                </a:cubicBezTo>
                <a:cubicBezTo>
                  <a:pt x="1783" y="4021"/>
                  <a:pt x="1759" y="4031"/>
                  <a:pt x="1715" y="4028"/>
                </a:cubicBezTo>
                <a:cubicBezTo>
                  <a:pt x="1717" y="4018"/>
                  <a:pt x="1730" y="4026"/>
                  <a:pt x="1731" y="4015"/>
                </a:cubicBezTo>
                <a:cubicBezTo>
                  <a:pt x="1694" y="4021"/>
                  <a:pt x="1681" y="4013"/>
                  <a:pt x="1650" y="4021"/>
                </a:cubicBezTo>
                <a:cubicBezTo>
                  <a:pt x="1626" y="3994"/>
                  <a:pt x="1585" y="4002"/>
                  <a:pt x="1534" y="3985"/>
                </a:cubicBezTo>
                <a:cubicBezTo>
                  <a:pt x="1516" y="3988"/>
                  <a:pt x="1533" y="4010"/>
                  <a:pt x="1510" y="4004"/>
                </a:cubicBezTo>
                <a:cubicBezTo>
                  <a:pt x="1523" y="3944"/>
                  <a:pt x="1428" y="3988"/>
                  <a:pt x="1414" y="3943"/>
                </a:cubicBezTo>
                <a:cubicBezTo>
                  <a:pt x="1408" y="3943"/>
                  <a:pt x="1403" y="3946"/>
                  <a:pt x="1401" y="3954"/>
                </a:cubicBezTo>
                <a:cubicBezTo>
                  <a:pt x="1313" y="3900"/>
                  <a:pt x="1236" y="3895"/>
                  <a:pt x="1153" y="3848"/>
                </a:cubicBezTo>
                <a:cubicBezTo>
                  <a:pt x="1158" y="3843"/>
                  <a:pt x="1165" y="3840"/>
                  <a:pt x="1170" y="3835"/>
                </a:cubicBezTo>
                <a:cubicBezTo>
                  <a:pt x="1147" y="3834"/>
                  <a:pt x="1124" y="3835"/>
                  <a:pt x="1102" y="3838"/>
                </a:cubicBezTo>
                <a:cubicBezTo>
                  <a:pt x="1108" y="3827"/>
                  <a:pt x="1063" y="3795"/>
                  <a:pt x="1045" y="3817"/>
                </a:cubicBezTo>
                <a:cubicBezTo>
                  <a:pt x="1043" y="3793"/>
                  <a:pt x="992" y="3752"/>
                  <a:pt x="967" y="3762"/>
                </a:cubicBezTo>
                <a:cubicBezTo>
                  <a:pt x="975" y="3726"/>
                  <a:pt x="930" y="3727"/>
                  <a:pt x="917" y="3703"/>
                </a:cubicBezTo>
                <a:cubicBezTo>
                  <a:pt x="906" y="3698"/>
                  <a:pt x="917" y="3712"/>
                  <a:pt x="904" y="3712"/>
                </a:cubicBezTo>
                <a:cubicBezTo>
                  <a:pt x="895" y="3695"/>
                  <a:pt x="885" y="3683"/>
                  <a:pt x="869" y="3692"/>
                </a:cubicBezTo>
                <a:cubicBezTo>
                  <a:pt x="874" y="3673"/>
                  <a:pt x="840" y="3675"/>
                  <a:pt x="856" y="3651"/>
                </a:cubicBezTo>
                <a:cubicBezTo>
                  <a:pt x="846" y="3655"/>
                  <a:pt x="836" y="3652"/>
                  <a:pt x="848" y="3637"/>
                </a:cubicBezTo>
                <a:cubicBezTo>
                  <a:pt x="829" y="3644"/>
                  <a:pt x="825" y="3614"/>
                  <a:pt x="811" y="3626"/>
                </a:cubicBezTo>
                <a:cubicBezTo>
                  <a:pt x="816" y="3589"/>
                  <a:pt x="754" y="3580"/>
                  <a:pt x="750" y="3558"/>
                </a:cubicBezTo>
                <a:cubicBezTo>
                  <a:pt x="681" y="3572"/>
                  <a:pt x="737" y="3529"/>
                  <a:pt x="639" y="3490"/>
                </a:cubicBezTo>
                <a:cubicBezTo>
                  <a:pt x="632" y="3473"/>
                  <a:pt x="654" y="3504"/>
                  <a:pt x="660" y="3491"/>
                </a:cubicBezTo>
                <a:cubicBezTo>
                  <a:pt x="569" y="3409"/>
                  <a:pt x="506" y="3299"/>
                  <a:pt x="394" y="3240"/>
                </a:cubicBezTo>
                <a:cubicBezTo>
                  <a:pt x="379" y="3253"/>
                  <a:pt x="403" y="3260"/>
                  <a:pt x="389" y="3268"/>
                </a:cubicBezTo>
                <a:cubicBezTo>
                  <a:pt x="369" y="3253"/>
                  <a:pt x="370" y="3246"/>
                  <a:pt x="351" y="3235"/>
                </a:cubicBezTo>
                <a:cubicBezTo>
                  <a:pt x="359" y="3227"/>
                  <a:pt x="362" y="3240"/>
                  <a:pt x="369" y="3237"/>
                </a:cubicBezTo>
                <a:cubicBezTo>
                  <a:pt x="373" y="3230"/>
                  <a:pt x="371" y="3222"/>
                  <a:pt x="367" y="3213"/>
                </a:cubicBezTo>
                <a:cubicBezTo>
                  <a:pt x="358" y="3204"/>
                  <a:pt x="363" y="3223"/>
                  <a:pt x="351" y="3216"/>
                </a:cubicBezTo>
                <a:cubicBezTo>
                  <a:pt x="354" y="3203"/>
                  <a:pt x="343" y="3196"/>
                  <a:pt x="333" y="3196"/>
                </a:cubicBezTo>
                <a:cubicBezTo>
                  <a:pt x="322" y="3179"/>
                  <a:pt x="336" y="3192"/>
                  <a:pt x="344" y="3184"/>
                </a:cubicBezTo>
                <a:cubicBezTo>
                  <a:pt x="337" y="3171"/>
                  <a:pt x="325" y="3177"/>
                  <a:pt x="314" y="3183"/>
                </a:cubicBezTo>
                <a:cubicBezTo>
                  <a:pt x="306" y="3174"/>
                  <a:pt x="315" y="3170"/>
                  <a:pt x="322" y="3166"/>
                </a:cubicBezTo>
                <a:cubicBezTo>
                  <a:pt x="268" y="3116"/>
                  <a:pt x="216" y="3015"/>
                  <a:pt x="201" y="2950"/>
                </a:cubicBezTo>
                <a:cubicBezTo>
                  <a:pt x="183" y="2928"/>
                  <a:pt x="153" y="2870"/>
                  <a:pt x="184" y="2848"/>
                </a:cubicBezTo>
                <a:cubicBezTo>
                  <a:pt x="152" y="2849"/>
                  <a:pt x="181" y="2813"/>
                  <a:pt x="155" y="2790"/>
                </a:cubicBezTo>
                <a:cubicBezTo>
                  <a:pt x="190" y="2788"/>
                  <a:pt x="166" y="2730"/>
                  <a:pt x="144" y="2716"/>
                </a:cubicBezTo>
                <a:cubicBezTo>
                  <a:pt x="130" y="2732"/>
                  <a:pt x="140" y="2763"/>
                  <a:pt x="154" y="2785"/>
                </a:cubicBezTo>
                <a:cubicBezTo>
                  <a:pt x="111" y="2763"/>
                  <a:pt x="131" y="2681"/>
                  <a:pt x="86" y="2669"/>
                </a:cubicBezTo>
                <a:cubicBezTo>
                  <a:pt x="69" y="2618"/>
                  <a:pt x="93" y="2581"/>
                  <a:pt x="65" y="2536"/>
                </a:cubicBezTo>
                <a:cubicBezTo>
                  <a:pt x="78" y="2538"/>
                  <a:pt x="89" y="2540"/>
                  <a:pt x="93" y="2526"/>
                </a:cubicBezTo>
                <a:cubicBezTo>
                  <a:pt x="88" y="2501"/>
                  <a:pt x="78" y="2523"/>
                  <a:pt x="61" y="2515"/>
                </a:cubicBezTo>
                <a:cubicBezTo>
                  <a:pt x="61" y="2454"/>
                  <a:pt x="14" y="2395"/>
                  <a:pt x="32" y="2330"/>
                </a:cubicBezTo>
                <a:cubicBezTo>
                  <a:pt x="27" y="2312"/>
                  <a:pt x="21" y="2330"/>
                  <a:pt x="12" y="2320"/>
                </a:cubicBezTo>
                <a:cubicBezTo>
                  <a:pt x="0" y="2272"/>
                  <a:pt x="17" y="2252"/>
                  <a:pt x="4" y="2213"/>
                </a:cubicBezTo>
                <a:cubicBezTo>
                  <a:pt x="17" y="2209"/>
                  <a:pt x="23" y="2198"/>
                  <a:pt x="20" y="2176"/>
                </a:cubicBezTo>
                <a:cubicBezTo>
                  <a:pt x="26" y="2177"/>
                  <a:pt x="24" y="2186"/>
                  <a:pt x="25" y="2192"/>
                </a:cubicBezTo>
                <a:cubicBezTo>
                  <a:pt x="38" y="2196"/>
                  <a:pt x="34" y="2181"/>
                  <a:pt x="40" y="2177"/>
                </a:cubicBezTo>
                <a:cubicBezTo>
                  <a:pt x="35" y="2171"/>
                  <a:pt x="26" y="2180"/>
                  <a:pt x="30" y="2155"/>
                </a:cubicBezTo>
                <a:cubicBezTo>
                  <a:pt x="38" y="2158"/>
                  <a:pt x="34" y="2172"/>
                  <a:pt x="50" y="2166"/>
                </a:cubicBezTo>
                <a:cubicBezTo>
                  <a:pt x="58" y="2190"/>
                  <a:pt x="41" y="2207"/>
                  <a:pt x="69" y="2208"/>
                </a:cubicBezTo>
                <a:cubicBezTo>
                  <a:pt x="30" y="2233"/>
                  <a:pt x="93" y="2259"/>
                  <a:pt x="75" y="2301"/>
                </a:cubicBezTo>
                <a:cubicBezTo>
                  <a:pt x="112" y="2294"/>
                  <a:pt x="59" y="2253"/>
                  <a:pt x="89" y="2244"/>
                </a:cubicBezTo>
                <a:cubicBezTo>
                  <a:pt x="86" y="2226"/>
                  <a:pt x="70" y="2220"/>
                  <a:pt x="79" y="2203"/>
                </a:cubicBezTo>
                <a:cubicBezTo>
                  <a:pt x="88" y="2204"/>
                  <a:pt x="82" y="2220"/>
                  <a:pt x="89" y="2224"/>
                </a:cubicBezTo>
                <a:cubicBezTo>
                  <a:pt x="101" y="2215"/>
                  <a:pt x="91" y="2188"/>
                  <a:pt x="90" y="2178"/>
                </a:cubicBezTo>
                <a:cubicBezTo>
                  <a:pt x="85" y="2178"/>
                  <a:pt x="85" y="2184"/>
                  <a:pt x="84" y="2188"/>
                </a:cubicBezTo>
                <a:cubicBezTo>
                  <a:pt x="80" y="2181"/>
                  <a:pt x="77" y="2143"/>
                  <a:pt x="90" y="2157"/>
                </a:cubicBezTo>
                <a:cubicBezTo>
                  <a:pt x="86" y="2147"/>
                  <a:pt x="84" y="2136"/>
                  <a:pt x="76" y="2131"/>
                </a:cubicBezTo>
                <a:cubicBezTo>
                  <a:pt x="75" y="2117"/>
                  <a:pt x="84" y="2114"/>
                  <a:pt x="91" y="2121"/>
                </a:cubicBezTo>
                <a:cubicBezTo>
                  <a:pt x="90" y="2109"/>
                  <a:pt x="78" y="2109"/>
                  <a:pt x="76" y="2121"/>
                </a:cubicBezTo>
                <a:cubicBezTo>
                  <a:pt x="65" y="2105"/>
                  <a:pt x="84" y="2099"/>
                  <a:pt x="89" y="2075"/>
                </a:cubicBezTo>
                <a:cubicBezTo>
                  <a:pt x="59" y="2105"/>
                  <a:pt x="102" y="2048"/>
                  <a:pt x="92" y="2035"/>
                </a:cubicBezTo>
                <a:cubicBezTo>
                  <a:pt x="88" y="2038"/>
                  <a:pt x="84" y="2040"/>
                  <a:pt x="77" y="2039"/>
                </a:cubicBezTo>
                <a:cubicBezTo>
                  <a:pt x="80" y="2029"/>
                  <a:pt x="97" y="2037"/>
                  <a:pt x="94" y="2020"/>
                </a:cubicBezTo>
                <a:cubicBezTo>
                  <a:pt x="73" y="1999"/>
                  <a:pt x="105" y="1943"/>
                  <a:pt x="84" y="1896"/>
                </a:cubicBezTo>
                <a:cubicBezTo>
                  <a:pt x="89" y="1897"/>
                  <a:pt x="94" y="1898"/>
                  <a:pt x="99" y="1898"/>
                </a:cubicBezTo>
                <a:cubicBezTo>
                  <a:pt x="105" y="1884"/>
                  <a:pt x="97" y="1880"/>
                  <a:pt x="99" y="1868"/>
                </a:cubicBezTo>
                <a:cubicBezTo>
                  <a:pt x="92" y="1870"/>
                  <a:pt x="86" y="1874"/>
                  <a:pt x="82" y="1880"/>
                </a:cubicBezTo>
                <a:cubicBezTo>
                  <a:pt x="76" y="1877"/>
                  <a:pt x="88" y="1862"/>
                  <a:pt x="82" y="1850"/>
                </a:cubicBezTo>
                <a:cubicBezTo>
                  <a:pt x="91" y="1854"/>
                  <a:pt x="89" y="1866"/>
                  <a:pt x="105" y="1864"/>
                </a:cubicBezTo>
                <a:cubicBezTo>
                  <a:pt x="104" y="1844"/>
                  <a:pt x="105" y="1832"/>
                  <a:pt x="119" y="1821"/>
                </a:cubicBezTo>
                <a:cubicBezTo>
                  <a:pt x="120" y="1808"/>
                  <a:pt x="109" y="1826"/>
                  <a:pt x="99" y="1817"/>
                </a:cubicBezTo>
                <a:cubicBezTo>
                  <a:pt x="115" y="1801"/>
                  <a:pt x="134" y="1782"/>
                  <a:pt x="99" y="1771"/>
                </a:cubicBezTo>
                <a:cubicBezTo>
                  <a:pt x="112" y="1738"/>
                  <a:pt x="63" y="1705"/>
                  <a:pt x="89" y="1664"/>
                </a:cubicBezTo>
                <a:cubicBezTo>
                  <a:pt x="96" y="1682"/>
                  <a:pt x="93" y="1669"/>
                  <a:pt x="105" y="1663"/>
                </a:cubicBezTo>
                <a:cubicBezTo>
                  <a:pt x="102" y="1654"/>
                  <a:pt x="95" y="1647"/>
                  <a:pt x="91" y="1638"/>
                </a:cubicBezTo>
                <a:cubicBezTo>
                  <a:pt x="104" y="1625"/>
                  <a:pt x="105" y="1628"/>
                  <a:pt x="107" y="1606"/>
                </a:cubicBezTo>
                <a:cubicBezTo>
                  <a:pt x="120" y="1609"/>
                  <a:pt x="114" y="1617"/>
                  <a:pt x="126" y="1611"/>
                </a:cubicBezTo>
                <a:cubicBezTo>
                  <a:pt x="114" y="1594"/>
                  <a:pt x="121" y="1588"/>
                  <a:pt x="114" y="1565"/>
                </a:cubicBezTo>
                <a:cubicBezTo>
                  <a:pt x="125" y="1572"/>
                  <a:pt x="140" y="1571"/>
                  <a:pt x="131" y="1544"/>
                </a:cubicBezTo>
                <a:cubicBezTo>
                  <a:pt x="146" y="1546"/>
                  <a:pt x="147" y="1517"/>
                  <a:pt x="164" y="1524"/>
                </a:cubicBezTo>
                <a:cubicBezTo>
                  <a:pt x="170" y="1512"/>
                  <a:pt x="147" y="1514"/>
                  <a:pt x="157" y="1500"/>
                </a:cubicBezTo>
                <a:cubicBezTo>
                  <a:pt x="176" y="1505"/>
                  <a:pt x="176" y="1501"/>
                  <a:pt x="183" y="1515"/>
                </a:cubicBezTo>
                <a:cubicBezTo>
                  <a:pt x="187" y="1504"/>
                  <a:pt x="191" y="1493"/>
                  <a:pt x="199" y="1490"/>
                </a:cubicBezTo>
                <a:cubicBezTo>
                  <a:pt x="185" y="1482"/>
                  <a:pt x="183" y="1500"/>
                  <a:pt x="167" y="1488"/>
                </a:cubicBezTo>
                <a:cubicBezTo>
                  <a:pt x="178" y="1462"/>
                  <a:pt x="209" y="1405"/>
                  <a:pt x="228" y="1417"/>
                </a:cubicBezTo>
                <a:cubicBezTo>
                  <a:pt x="230" y="1411"/>
                  <a:pt x="218" y="1409"/>
                  <a:pt x="212" y="1405"/>
                </a:cubicBezTo>
                <a:cubicBezTo>
                  <a:pt x="218" y="1388"/>
                  <a:pt x="234" y="1398"/>
                  <a:pt x="247" y="1399"/>
                </a:cubicBezTo>
                <a:cubicBezTo>
                  <a:pt x="235" y="1415"/>
                  <a:pt x="255" y="1418"/>
                  <a:pt x="243" y="1434"/>
                </a:cubicBezTo>
                <a:cubicBezTo>
                  <a:pt x="277" y="1417"/>
                  <a:pt x="263" y="1394"/>
                  <a:pt x="283" y="1367"/>
                </a:cubicBezTo>
                <a:cubicBezTo>
                  <a:pt x="266" y="1363"/>
                  <a:pt x="253" y="1367"/>
                  <a:pt x="246" y="1388"/>
                </a:cubicBezTo>
                <a:cubicBezTo>
                  <a:pt x="243" y="1378"/>
                  <a:pt x="248" y="1365"/>
                  <a:pt x="251" y="1352"/>
                </a:cubicBezTo>
                <a:cubicBezTo>
                  <a:pt x="259" y="1357"/>
                  <a:pt x="263" y="1351"/>
                  <a:pt x="271" y="1356"/>
                </a:cubicBezTo>
                <a:cubicBezTo>
                  <a:pt x="285" y="1341"/>
                  <a:pt x="270" y="1335"/>
                  <a:pt x="277" y="1322"/>
                </a:cubicBezTo>
                <a:cubicBezTo>
                  <a:pt x="285" y="1325"/>
                  <a:pt x="284" y="1332"/>
                  <a:pt x="293" y="1335"/>
                </a:cubicBezTo>
                <a:cubicBezTo>
                  <a:pt x="262" y="1257"/>
                  <a:pt x="356" y="1189"/>
                  <a:pt x="357" y="1212"/>
                </a:cubicBezTo>
                <a:cubicBezTo>
                  <a:pt x="363" y="1214"/>
                  <a:pt x="366" y="1207"/>
                  <a:pt x="362" y="1204"/>
                </a:cubicBezTo>
                <a:cubicBezTo>
                  <a:pt x="401" y="1229"/>
                  <a:pt x="408" y="1166"/>
                  <a:pt x="417" y="1143"/>
                </a:cubicBezTo>
                <a:cubicBezTo>
                  <a:pt x="427" y="1157"/>
                  <a:pt x="417" y="1175"/>
                  <a:pt x="415" y="1192"/>
                </a:cubicBezTo>
                <a:cubicBezTo>
                  <a:pt x="429" y="1190"/>
                  <a:pt x="448" y="1170"/>
                  <a:pt x="424" y="1159"/>
                </a:cubicBezTo>
                <a:cubicBezTo>
                  <a:pt x="439" y="1150"/>
                  <a:pt x="437" y="1142"/>
                  <a:pt x="445" y="1127"/>
                </a:cubicBezTo>
                <a:cubicBezTo>
                  <a:pt x="458" y="1121"/>
                  <a:pt x="433" y="1150"/>
                  <a:pt x="444" y="1155"/>
                </a:cubicBezTo>
                <a:cubicBezTo>
                  <a:pt x="477" y="1153"/>
                  <a:pt x="489" y="1094"/>
                  <a:pt x="499" y="1091"/>
                </a:cubicBezTo>
                <a:cubicBezTo>
                  <a:pt x="506" y="1066"/>
                  <a:pt x="530" y="1069"/>
                  <a:pt x="540" y="1058"/>
                </a:cubicBezTo>
                <a:cubicBezTo>
                  <a:pt x="534" y="1007"/>
                  <a:pt x="617" y="978"/>
                  <a:pt x="625" y="903"/>
                </a:cubicBezTo>
                <a:cubicBezTo>
                  <a:pt x="630" y="903"/>
                  <a:pt x="637" y="910"/>
                  <a:pt x="642" y="906"/>
                </a:cubicBezTo>
                <a:cubicBezTo>
                  <a:pt x="650" y="922"/>
                  <a:pt x="627" y="908"/>
                  <a:pt x="623" y="920"/>
                </a:cubicBezTo>
                <a:cubicBezTo>
                  <a:pt x="645" y="934"/>
                  <a:pt x="664" y="907"/>
                  <a:pt x="674" y="893"/>
                </a:cubicBezTo>
                <a:cubicBezTo>
                  <a:pt x="669" y="891"/>
                  <a:pt x="664" y="897"/>
                  <a:pt x="657" y="889"/>
                </a:cubicBezTo>
                <a:cubicBezTo>
                  <a:pt x="676" y="877"/>
                  <a:pt x="724" y="872"/>
                  <a:pt x="711" y="840"/>
                </a:cubicBezTo>
                <a:cubicBezTo>
                  <a:pt x="716" y="831"/>
                  <a:pt x="722" y="838"/>
                  <a:pt x="728" y="844"/>
                </a:cubicBezTo>
                <a:cubicBezTo>
                  <a:pt x="740" y="828"/>
                  <a:pt x="742" y="828"/>
                  <a:pt x="746" y="817"/>
                </a:cubicBezTo>
                <a:cubicBezTo>
                  <a:pt x="741" y="810"/>
                  <a:pt x="737" y="813"/>
                  <a:pt x="733" y="817"/>
                </a:cubicBezTo>
                <a:cubicBezTo>
                  <a:pt x="730" y="788"/>
                  <a:pt x="762" y="799"/>
                  <a:pt x="768" y="768"/>
                </a:cubicBezTo>
                <a:cubicBezTo>
                  <a:pt x="778" y="783"/>
                  <a:pt x="789" y="767"/>
                  <a:pt x="799" y="770"/>
                </a:cubicBezTo>
                <a:cubicBezTo>
                  <a:pt x="799" y="744"/>
                  <a:pt x="792" y="712"/>
                  <a:pt x="799" y="687"/>
                </a:cubicBezTo>
                <a:cubicBezTo>
                  <a:pt x="813" y="677"/>
                  <a:pt x="828" y="662"/>
                  <a:pt x="811" y="643"/>
                </a:cubicBezTo>
                <a:cubicBezTo>
                  <a:pt x="819" y="636"/>
                  <a:pt x="829" y="649"/>
                  <a:pt x="836" y="638"/>
                </a:cubicBezTo>
                <a:cubicBezTo>
                  <a:pt x="837" y="621"/>
                  <a:pt x="815" y="620"/>
                  <a:pt x="842" y="603"/>
                </a:cubicBezTo>
                <a:cubicBezTo>
                  <a:pt x="834" y="559"/>
                  <a:pt x="815" y="594"/>
                  <a:pt x="801" y="605"/>
                </a:cubicBezTo>
                <a:cubicBezTo>
                  <a:pt x="799" y="608"/>
                  <a:pt x="797" y="612"/>
                  <a:pt x="796" y="616"/>
                </a:cubicBezTo>
                <a:cubicBezTo>
                  <a:pt x="798" y="613"/>
                  <a:pt x="801" y="612"/>
                  <a:pt x="805" y="620"/>
                </a:cubicBezTo>
                <a:cubicBezTo>
                  <a:pt x="807" y="632"/>
                  <a:pt x="794" y="637"/>
                  <a:pt x="783" y="622"/>
                </a:cubicBezTo>
                <a:cubicBezTo>
                  <a:pt x="781" y="625"/>
                  <a:pt x="780" y="627"/>
                  <a:pt x="779" y="630"/>
                </a:cubicBezTo>
                <a:cubicBezTo>
                  <a:pt x="786" y="633"/>
                  <a:pt x="792" y="636"/>
                  <a:pt x="790" y="641"/>
                </a:cubicBezTo>
                <a:cubicBezTo>
                  <a:pt x="784" y="644"/>
                  <a:pt x="781" y="642"/>
                  <a:pt x="778" y="639"/>
                </a:cubicBezTo>
                <a:cubicBezTo>
                  <a:pt x="778" y="652"/>
                  <a:pt x="781" y="664"/>
                  <a:pt x="769" y="677"/>
                </a:cubicBezTo>
                <a:cubicBezTo>
                  <a:pt x="765" y="668"/>
                  <a:pt x="769" y="659"/>
                  <a:pt x="777" y="651"/>
                </a:cubicBezTo>
                <a:cubicBezTo>
                  <a:pt x="769" y="639"/>
                  <a:pt x="764" y="647"/>
                  <a:pt x="756" y="638"/>
                </a:cubicBezTo>
                <a:cubicBezTo>
                  <a:pt x="760" y="634"/>
                  <a:pt x="762" y="630"/>
                  <a:pt x="764" y="626"/>
                </a:cubicBezTo>
                <a:cubicBezTo>
                  <a:pt x="762" y="625"/>
                  <a:pt x="759" y="624"/>
                  <a:pt x="756" y="624"/>
                </a:cubicBezTo>
                <a:cubicBezTo>
                  <a:pt x="763" y="620"/>
                  <a:pt x="760" y="615"/>
                  <a:pt x="757" y="610"/>
                </a:cubicBezTo>
                <a:cubicBezTo>
                  <a:pt x="763" y="608"/>
                  <a:pt x="768" y="605"/>
                  <a:pt x="772" y="602"/>
                </a:cubicBezTo>
                <a:cubicBezTo>
                  <a:pt x="773" y="597"/>
                  <a:pt x="774" y="591"/>
                  <a:pt x="775" y="586"/>
                </a:cubicBezTo>
                <a:cubicBezTo>
                  <a:pt x="777" y="589"/>
                  <a:pt x="779" y="591"/>
                  <a:pt x="782" y="592"/>
                </a:cubicBezTo>
                <a:cubicBezTo>
                  <a:pt x="790" y="582"/>
                  <a:pt x="797" y="571"/>
                  <a:pt x="815" y="560"/>
                </a:cubicBezTo>
                <a:cubicBezTo>
                  <a:pt x="818" y="570"/>
                  <a:pt x="811" y="581"/>
                  <a:pt x="800" y="580"/>
                </a:cubicBezTo>
                <a:cubicBezTo>
                  <a:pt x="803" y="581"/>
                  <a:pt x="805" y="582"/>
                  <a:pt x="806" y="584"/>
                </a:cubicBezTo>
                <a:cubicBezTo>
                  <a:pt x="831" y="570"/>
                  <a:pt x="862" y="546"/>
                  <a:pt x="883" y="562"/>
                </a:cubicBezTo>
                <a:cubicBezTo>
                  <a:pt x="883" y="556"/>
                  <a:pt x="886" y="551"/>
                  <a:pt x="892" y="547"/>
                </a:cubicBezTo>
                <a:cubicBezTo>
                  <a:pt x="907" y="552"/>
                  <a:pt x="922" y="550"/>
                  <a:pt x="936" y="539"/>
                </a:cubicBezTo>
                <a:cubicBezTo>
                  <a:pt x="973" y="551"/>
                  <a:pt x="1014" y="529"/>
                  <a:pt x="1043" y="545"/>
                </a:cubicBezTo>
                <a:cubicBezTo>
                  <a:pt x="1030" y="545"/>
                  <a:pt x="1020" y="568"/>
                  <a:pt x="1024" y="567"/>
                </a:cubicBezTo>
                <a:cubicBezTo>
                  <a:pt x="1034" y="561"/>
                  <a:pt x="1043" y="554"/>
                  <a:pt x="1049" y="542"/>
                </a:cubicBezTo>
                <a:cubicBezTo>
                  <a:pt x="1060" y="543"/>
                  <a:pt x="1072" y="536"/>
                  <a:pt x="1081" y="551"/>
                </a:cubicBezTo>
                <a:cubicBezTo>
                  <a:pt x="1084" y="538"/>
                  <a:pt x="1086" y="534"/>
                  <a:pt x="1101" y="532"/>
                </a:cubicBezTo>
                <a:cubicBezTo>
                  <a:pt x="1110" y="525"/>
                  <a:pt x="1091" y="528"/>
                  <a:pt x="1091" y="515"/>
                </a:cubicBezTo>
                <a:cubicBezTo>
                  <a:pt x="1126" y="504"/>
                  <a:pt x="1116" y="462"/>
                  <a:pt x="1142" y="444"/>
                </a:cubicBezTo>
                <a:cubicBezTo>
                  <a:pt x="1154" y="474"/>
                  <a:pt x="1126" y="471"/>
                  <a:pt x="1125" y="494"/>
                </a:cubicBezTo>
                <a:cubicBezTo>
                  <a:pt x="1143" y="493"/>
                  <a:pt x="1169" y="490"/>
                  <a:pt x="1180" y="473"/>
                </a:cubicBezTo>
                <a:cubicBezTo>
                  <a:pt x="1180" y="478"/>
                  <a:pt x="1180" y="483"/>
                  <a:pt x="1184" y="489"/>
                </a:cubicBezTo>
                <a:cubicBezTo>
                  <a:pt x="1187" y="446"/>
                  <a:pt x="1255" y="467"/>
                  <a:pt x="1229" y="440"/>
                </a:cubicBezTo>
                <a:cubicBezTo>
                  <a:pt x="1294" y="422"/>
                  <a:pt x="1344" y="374"/>
                  <a:pt x="1421" y="360"/>
                </a:cubicBezTo>
                <a:cubicBezTo>
                  <a:pt x="1426" y="356"/>
                  <a:pt x="1420" y="347"/>
                  <a:pt x="1418" y="340"/>
                </a:cubicBezTo>
                <a:cubicBezTo>
                  <a:pt x="1444" y="331"/>
                  <a:pt x="1447" y="329"/>
                  <a:pt x="1467" y="327"/>
                </a:cubicBezTo>
                <a:cubicBezTo>
                  <a:pt x="1439" y="315"/>
                  <a:pt x="1492" y="318"/>
                  <a:pt x="1500" y="325"/>
                </a:cubicBezTo>
                <a:cubicBezTo>
                  <a:pt x="1508" y="321"/>
                  <a:pt x="1497" y="308"/>
                  <a:pt x="1502" y="303"/>
                </a:cubicBezTo>
                <a:cubicBezTo>
                  <a:pt x="1520" y="300"/>
                  <a:pt x="1506" y="327"/>
                  <a:pt x="1525" y="326"/>
                </a:cubicBezTo>
                <a:cubicBezTo>
                  <a:pt x="1529" y="303"/>
                  <a:pt x="1549" y="307"/>
                  <a:pt x="1571" y="290"/>
                </a:cubicBezTo>
                <a:cubicBezTo>
                  <a:pt x="1584" y="291"/>
                  <a:pt x="1556" y="301"/>
                  <a:pt x="1552" y="306"/>
                </a:cubicBezTo>
                <a:cubicBezTo>
                  <a:pt x="1557" y="329"/>
                  <a:pt x="1580" y="310"/>
                  <a:pt x="1596" y="308"/>
                </a:cubicBezTo>
                <a:cubicBezTo>
                  <a:pt x="1605" y="305"/>
                  <a:pt x="1593" y="290"/>
                  <a:pt x="1593" y="282"/>
                </a:cubicBezTo>
                <a:cubicBezTo>
                  <a:pt x="1610" y="279"/>
                  <a:pt x="1615" y="304"/>
                  <a:pt x="1638" y="290"/>
                </a:cubicBezTo>
                <a:cubicBezTo>
                  <a:pt x="1649" y="282"/>
                  <a:pt x="1628" y="279"/>
                  <a:pt x="1637" y="270"/>
                </a:cubicBezTo>
                <a:cubicBezTo>
                  <a:pt x="1658" y="288"/>
                  <a:pt x="1696" y="265"/>
                  <a:pt x="1724" y="273"/>
                </a:cubicBezTo>
                <a:cubicBezTo>
                  <a:pt x="1725" y="278"/>
                  <a:pt x="1717" y="279"/>
                  <a:pt x="1712" y="281"/>
                </a:cubicBezTo>
                <a:cubicBezTo>
                  <a:pt x="1719" y="294"/>
                  <a:pt x="1725" y="274"/>
                  <a:pt x="1734" y="275"/>
                </a:cubicBezTo>
                <a:cubicBezTo>
                  <a:pt x="1731" y="271"/>
                  <a:pt x="1728" y="267"/>
                  <a:pt x="1723" y="268"/>
                </a:cubicBezTo>
                <a:cubicBezTo>
                  <a:pt x="1732" y="265"/>
                  <a:pt x="1753" y="262"/>
                  <a:pt x="1774" y="266"/>
                </a:cubicBezTo>
                <a:cubicBezTo>
                  <a:pt x="1788" y="274"/>
                  <a:pt x="1764" y="285"/>
                  <a:pt x="1780" y="295"/>
                </a:cubicBezTo>
                <a:cubicBezTo>
                  <a:pt x="1780" y="287"/>
                  <a:pt x="1777" y="266"/>
                  <a:pt x="1800" y="275"/>
                </a:cubicBezTo>
                <a:cubicBezTo>
                  <a:pt x="1796" y="287"/>
                  <a:pt x="1783" y="291"/>
                  <a:pt x="1793" y="312"/>
                </a:cubicBezTo>
                <a:cubicBezTo>
                  <a:pt x="1798" y="310"/>
                  <a:pt x="1801" y="312"/>
                  <a:pt x="1803" y="315"/>
                </a:cubicBezTo>
                <a:cubicBezTo>
                  <a:pt x="1822" y="311"/>
                  <a:pt x="1793" y="293"/>
                  <a:pt x="1813" y="293"/>
                </a:cubicBezTo>
                <a:cubicBezTo>
                  <a:pt x="1811" y="326"/>
                  <a:pt x="1838" y="311"/>
                  <a:pt x="1854" y="316"/>
                </a:cubicBezTo>
                <a:cubicBezTo>
                  <a:pt x="1855" y="327"/>
                  <a:pt x="1835" y="322"/>
                  <a:pt x="1828" y="326"/>
                </a:cubicBezTo>
                <a:cubicBezTo>
                  <a:pt x="1831" y="341"/>
                  <a:pt x="1844" y="338"/>
                  <a:pt x="1857" y="336"/>
                </a:cubicBezTo>
                <a:cubicBezTo>
                  <a:pt x="1872" y="343"/>
                  <a:pt x="1832" y="341"/>
                  <a:pt x="1833" y="350"/>
                </a:cubicBezTo>
                <a:cubicBezTo>
                  <a:pt x="1859" y="353"/>
                  <a:pt x="1924" y="344"/>
                  <a:pt x="1934" y="308"/>
                </a:cubicBezTo>
                <a:cubicBezTo>
                  <a:pt x="1944" y="309"/>
                  <a:pt x="1959" y="316"/>
                  <a:pt x="1960" y="300"/>
                </a:cubicBezTo>
                <a:cubicBezTo>
                  <a:pt x="1991" y="325"/>
                  <a:pt x="2036" y="291"/>
                  <a:pt x="2055" y="300"/>
                </a:cubicBezTo>
                <a:cubicBezTo>
                  <a:pt x="2027" y="321"/>
                  <a:pt x="2034" y="310"/>
                  <a:pt x="2045" y="341"/>
                </a:cubicBezTo>
                <a:cubicBezTo>
                  <a:pt x="2102" y="332"/>
                  <a:pt x="2168" y="357"/>
                  <a:pt x="2221" y="339"/>
                </a:cubicBezTo>
                <a:cubicBezTo>
                  <a:pt x="2258" y="363"/>
                  <a:pt x="2274" y="351"/>
                  <a:pt x="2318" y="367"/>
                </a:cubicBezTo>
                <a:cubicBezTo>
                  <a:pt x="2261" y="367"/>
                  <a:pt x="2165" y="346"/>
                  <a:pt x="2094" y="348"/>
                </a:cubicBezTo>
                <a:cubicBezTo>
                  <a:pt x="2076" y="347"/>
                  <a:pt x="2046" y="374"/>
                  <a:pt x="2040" y="336"/>
                </a:cubicBezTo>
                <a:cubicBezTo>
                  <a:pt x="2023" y="339"/>
                  <a:pt x="2001" y="336"/>
                  <a:pt x="1997" y="350"/>
                </a:cubicBezTo>
                <a:cubicBezTo>
                  <a:pt x="1983" y="344"/>
                  <a:pt x="1979" y="328"/>
                  <a:pt x="1961" y="345"/>
                </a:cubicBezTo>
                <a:cubicBezTo>
                  <a:pt x="1953" y="346"/>
                  <a:pt x="1970" y="362"/>
                  <a:pt x="1960" y="370"/>
                </a:cubicBezTo>
                <a:cubicBezTo>
                  <a:pt x="1951" y="373"/>
                  <a:pt x="1940" y="337"/>
                  <a:pt x="1941" y="363"/>
                </a:cubicBezTo>
                <a:cubicBezTo>
                  <a:pt x="1880" y="341"/>
                  <a:pt x="1812" y="363"/>
                  <a:pt x="1750" y="379"/>
                </a:cubicBezTo>
                <a:cubicBezTo>
                  <a:pt x="1729" y="357"/>
                  <a:pt x="1688" y="377"/>
                  <a:pt x="1670" y="385"/>
                </a:cubicBezTo>
                <a:cubicBezTo>
                  <a:pt x="1673" y="398"/>
                  <a:pt x="1696" y="371"/>
                  <a:pt x="1695" y="393"/>
                </a:cubicBezTo>
                <a:cubicBezTo>
                  <a:pt x="1680" y="395"/>
                  <a:pt x="1672" y="402"/>
                  <a:pt x="1663" y="407"/>
                </a:cubicBezTo>
                <a:cubicBezTo>
                  <a:pt x="1665" y="368"/>
                  <a:pt x="1611" y="404"/>
                  <a:pt x="1599" y="406"/>
                </a:cubicBezTo>
                <a:cubicBezTo>
                  <a:pt x="1604" y="420"/>
                  <a:pt x="1619" y="409"/>
                  <a:pt x="1631" y="406"/>
                </a:cubicBezTo>
                <a:cubicBezTo>
                  <a:pt x="1598" y="456"/>
                  <a:pt x="1527" y="426"/>
                  <a:pt x="1484" y="458"/>
                </a:cubicBezTo>
                <a:cubicBezTo>
                  <a:pt x="1482" y="447"/>
                  <a:pt x="1471" y="458"/>
                  <a:pt x="1467" y="449"/>
                </a:cubicBezTo>
                <a:cubicBezTo>
                  <a:pt x="1389" y="517"/>
                  <a:pt x="1293" y="501"/>
                  <a:pt x="1222" y="582"/>
                </a:cubicBezTo>
                <a:cubicBezTo>
                  <a:pt x="1227" y="584"/>
                  <a:pt x="1231" y="588"/>
                  <a:pt x="1235" y="595"/>
                </a:cubicBezTo>
                <a:cubicBezTo>
                  <a:pt x="1233" y="597"/>
                  <a:pt x="1232" y="599"/>
                  <a:pt x="1226" y="601"/>
                </a:cubicBezTo>
                <a:cubicBezTo>
                  <a:pt x="1223" y="597"/>
                  <a:pt x="1226" y="595"/>
                  <a:pt x="1229" y="593"/>
                </a:cubicBezTo>
                <a:cubicBezTo>
                  <a:pt x="1218" y="590"/>
                  <a:pt x="1198" y="626"/>
                  <a:pt x="1192" y="603"/>
                </a:cubicBezTo>
                <a:cubicBezTo>
                  <a:pt x="1181" y="600"/>
                  <a:pt x="1176" y="622"/>
                  <a:pt x="1168" y="611"/>
                </a:cubicBezTo>
                <a:cubicBezTo>
                  <a:pt x="1164" y="626"/>
                  <a:pt x="1135" y="632"/>
                  <a:pt x="1121" y="636"/>
                </a:cubicBezTo>
                <a:cubicBezTo>
                  <a:pt x="1117" y="654"/>
                  <a:pt x="1097" y="659"/>
                  <a:pt x="1084" y="673"/>
                </a:cubicBezTo>
                <a:cubicBezTo>
                  <a:pt x="1080" y="658"/>
                  <a:pt x="1096" y="657"/>
                  <a:pt x="1110" y="644"/>
                </a:cubicBezTo>
                <a:cubicBezTo>
                  <a:pt x="1099" y="639"/>
                  <a:pt x="1093" y="660"/>
                  <a:pt x="1077" y="663"/>
                </a:cubicBezTo>
                <a:cubicBezTo>
                  <a:pt x="1088" y="672"/>
                  <a:pt x="1057" y="676"/>
                  <a:pt x="1073" y="684"/>
                </a:cubicBezTo>
                <a:cubicBezTo>
                  <a:pt x="950" y="741"/>
                  <a:pt x="793" y="935"/>
                  <a:pt x="725" y="1067"/>
                </a:cubicBezTo>
                <a:cubicBezTo>
                  <a:pt x="733" y="1071"/>
                  <a:pt x="733" y="1071"/>
                  <a:pt x="733" y="1071"/>
                </a:cubicBezTo>
                <a:cubicBezTo>
                  <a:pt x="728" y="1070"/>
                  <a:pt x="708" y="1085"/>
                  <a:pt x="723" y="1084"/>
                </a:cubicBezTo>
                <a:cubicBezTo>
                  <a:pt x="705" y="1091"/>
                  <a:pt x="703" y="1121"/>
                  <a:pt x="693" y="1134"/>
                </a:cubicBezTo>
                <a:cubicBezTo>
                  <a:pt x="728" y="1102"/>
                  <a:pt x="760" y="1049"/>
                  <a:pt x="775" y="1006"/>
                </a:cubicBezTo>
                <a:cubicBezTo>
                  <a:pt x="779" y="1019"/>
                  <a:pt x="803" y="988"/>
                  <a:pt x="789" y="989"/>
                </a:cubicBezTo>
                <a:cubicBezTo>
                  <a:pt x="821" y="970"/>
                  <a:pt x="830" y="943"/>
                  <a:pt x="859" y="919"/>
                </a:cubicBezTo>
                <a:cubicBezTo>
                  <a:pt x="854" y="919"/>
                  <a:pt x="852" y="917"/>
                  <a:pt x="854" y="911"/>
                </a:cubicBezTo>
                <a:cubicBezTo>
                  <a:pt x="869" y="910"/>
                  <a:pt x="880" y="897"/>
                  <a:pt x="884" y="883"/>
                </a:cubicBezTo>
                <a:cubicBezTo>
                  <a:pt x="888" y="875"/>
                  <a:pt x="893" y="882"/>
                  <a:pt x="897" y="877"/>
                </a:cubicBezTo>
                <a:cubicBezTo>
                  <a:pt x="889" y="892"/>
                  <a:pt x="879" y="936"/>
                  <a:pt x="908" y="914"/>
                </a:cubicBezTo>
                <a:cubicBezTo>
                  <a:pt x="903" y="904"/>
                  <a:pt x="900" y="921"/>
                  <a:pt x="895" y="916"/>
                </a:cubicBezTo>
                <a:cubicBezTo>
                  <a:pt x="891" y="901"/>
                  <a:pt x="911" y="890"/>
                  <a:pt x="921" y="894"/>
                </a:cubicBezTo>
                <a:cubicBezTo>
                  <a:pt x="927" y="899"/>
                  <a:pt x="903" y="908"/>
                  <a:pt x="916" y="913"/>
                </a:cubicBezTo>
                <a:cubicBezTo>
                  <a:pt x="937" y="894"/>
                  <a:pt x="942" y="883"/>
                  <a:pt x="958" y="882"/>
                </a:cubicBezTo>
                <a:cubicBezTo>
                  <a:pt x="961" y="862"/>
                  <a:pt x="992" y="838"/>
                  <a:pt x="1009" y="837"/>
                </a:cubicBezTo>
                <a:cubicBezTo>
                  <a:pt x="1012" y="825"/>
                  <a:pt x="1011" y="821"/>
                  <a:pt x="1025" y="819"/>
                </a:cubicBezTo>
                <a:cubicBezTo>
                  <a:pt x="1021" y="819"/>
                  <a:pt x="1018" y="814"/>
                  <a:pt x="1014" y="816"/>
                </a:cubicBezTo>
                <a:cubicBezTo>
                  <a:pt x="1018" y="801"/>
                  <a:pt x="1022" y="797"/>
                  <a:pt x="1037" y="788"/>
                </a:cubicBezTo>
                <a:cubicBezTo>
                  <a:pt x="1030" y="785"/>
                  <a:pt x="1022" y="784"/>
                  <a:pt x="1026" y="775"/>
                </a:cubicBezTo>
                <a:cubicBezTo>
                  <a:pt x="1029" y="779"/>
                  <a:pt x="1042" y="777"/>
                  <a:pt x="1041" y="765"/>
                </a:cubicBezTo>
                <a:cubicBezTo>
                  <a:pt x="1055" y="764"/>
                  <a:pt x="1066" y="764"/>
                  <a:pt x="1077" y="750"/>
                </a:cubicBezTo>
                <a:cubicBezTo>
                  <a:pt x="1069" y="744"/>
                  <a:pt x="1059" y="752"/>
                  <a:pt x="1054" y="761"/>
                </a:cubicBezTo>
                <a:cubicBezTo>
                  <a:pt x="1051" y="757"/>
                  <a:pt x="1053" y="754"/>
                  <a:pt x="1049" y="750"/>
                </a:cubicBezTo>
                <a:cubicBezTo>
                  <a:pt x="1066" y="743"/>
                  <a:pt x="1068" y="742"/>
                  <a:pt x="1082" y="728"/>
                </a:cubicBezTo>
                <a:cubicBezTo>
                  <a:pt x="1091" y="734"/>
                  <a:pt x="1077" y="737"/>
                  <a:pt x="1074" y="742"/>
                </a:cubicBezTo>
                <a:cubicBezTo>
                  <a:pt x="1078" y="750"/>
                  <a:pt x="1086" y="733"/>
                  <a:pt x="1090" y="744"/>
                </a:cubicBezTo>
                <a:cubicBezTo>
                  <a:pt x="1094" y="736"/>
                  <a:pt x="1084" y="726"/>
                  <a:pt x="1094" y="719"/>
                </a:cubicBezTo>
                <a:cubicBezTo>
                  <a:pt x="1105" y="728"/>
                  <a:pt x="1095" y="721"/>
                  <a:pt x="1111" y="710"/>
                </a:cubicBezTo>
                <a:cubicBezTo>
                  <a:pt x="1111" y="714"/>
                  <a:pt x="1109" y="717"/>
                  <a:pt x="1107" y="720"/>
                </a:cubicBezTo>
                <a:cubicBezTo>
                  <a:pt x="1115" y="711"/>
                  <a:pt x="1130" y="696"/>
                  <a:pt x="1144" y="683"/>
                </a:cubicBezTo>
                <a:cubicBezTo>
                  <a:pt x="1158" y="689"/>
                  <a:pt x="1152" y="675"/>
                  <a:pt x="1140" y="683"/>
                </a:cubicBezTo>
                <a:cubicBezTo>
                  <a:pt x="1139" y="680"/>
                  <a:pt x="1141" y="678"/>
                  <a:pt x="1139" y="676"/>
                </a:cubicBezTo>
                <a:cubicBezTo>
                  <a:pt x="1146" y="665"/>
                  <a:pt x="1154" y="668"/>
                  <a:pt x="1155" y="656"/>
                </a:cubicBezTo>
                <a:cubicBezTo>
                  <a:pt x="1164" y="654"/>
                  <a:pt x="1163" y="669"/>
                  <a:pt x="1154" y="670"/>
                </a:cubicBezTo>
                <a:cubicBezTo>
                  <a:pt x="1164" y="676"/>
                  <a:pt x="1169" y="651"/>
                  <a:pt x="1176" y="667"/>
                </a:cubicBezTo>
                <a:cubicBezTo>
                  <a:pt x="1180" y="662"/>
                  <a:pt x="1182" y="647"/>
                  <a:pt x="1191" y="651"/>
                </a:cubicBezTo>
                <a:cubicBezTo>
                  <a:pt x="1198" y="645"/>
                  <a:pt x="1186" y="647"/>
                  <a:pt x="1185" y="641"/>
                </a:cubicBezTo>
                <a:cubicBezTo>
                  <a:pt x="1194" y="636"/>
                  <a:pt x="1198" y="648"/>
                  <a:pt x="1207" y="642"/>
                </a:cubicBezTo>
                <a:cubicBezTo>
                  <a:pt x="1201" y="638"/>
                  <a:pt x="1193" y="638"/>
                  <a:pt x="1188" y="633"/>
                </a:cubicBezTo>
                <a:cubicBezTo>
                  <a:pt x="1197" y="627"/>
                  <a:pt x="1202" y="635"/>
                  <a:pt x="1211" y="630"/>
                </a:cubicBezTo>
                <a:cubicBezTo>
                  <a:pt x="1208" y="625"/>
                  <a:pt x="1216" y="622"/>
                  <a:pt x="1210" y="616"/>
                </a:cubicBezTo>
                <a:cubicBezTo>
                  <a:pt x="1206" y="630"/>
                  <a:pt x="1199" y="625"/>
                  <a:pt x="1188" y="626"/>
                </a:cubicBezTo>
                <a:cubicBezTo>
                  <a:pt x="1188" y="618"/>
                  <a:pt x="1219" y="601"/>
                  <a:pt x="1229" y="606"/>
                </a:cubicBezTo>
                <a:cubicBezTo>
                  <a:pt x="1232" y="600"/>
                  <a:pt x="1247" y="598"/>
                  <a:pt x="1241" y="590"/>
                </a:cubicBezTo>
                <a:cubicBezTo>
                  <a:pt x="1239" y="591"/>
                  <a:pt x="1237" y="592"/>
                  <a:pt x="1236" y="593"/>
                </a:cubicBezTo>
                <a:cubicBezTo>
                  <a:pt x="1236" y="577"/>
                  <a:pt x="1252" y="592"/>
                  <a:pt x="1263" y="593"/>
                </a:cubicBezTo>
                <a:cubicBezTo>
                  <a:pt x="1264" y="589"/>
                  <a:pt x="1266" y="585"/>
                  <a:pt x="1271" y="582"/>
                </a:cubicBezTo>
                <a:cubicBezTo>
                  <a:pt x="1260" y="576"/>
                  <a:pt x="1247" y="586"/>
                  <a:pt x="1237" y="573"/>
                </a:cubicBezTo>
                <a:cubicBezTo>
                  <a:pt x="1249" y="568"/>
                  <a:pt x="1258" y="579"/>
                  <a:pt x="1271" y="565"/>
                </a:cubicBezTo>
                <a:cubicBezTo>
                  <a:pt x="1285" y="580"/>
                  <a:pt x="1279" y="592"/>
                  <a:pt x="1298" y="579"/>
                </a:cubicBezTo>
                <a:cubicBezTo>
                  <a:pt x="1291" y="587"/>
                  <a:pt x="1296" y="599"/>
                  <a:pt x="1283" y="604"/>
                </a:cubicBezTo>
                <a:cubicBezTo>
                  <a:pt x="1289" y="632"/>
                  <a:pt x="1371" y="576"/>
                  <a:pt x="1331" y="589"/>
                </a:cubicBezTo>
                <a:cubicBezTo>
                  <a:pt x="1335" y="572"/>
                  <a:pt x="1380" y="575"/>
                  <a:pt x="1362" y="557"/>
                </a:cubicBezTo>
                <a:cubicBezTo>
                  <a:pt x="1385" y="537"/>
                  <a:pt x="1402" y="558"/>
                  <a:pt x="1421" y="546"/>
                </a:cubicBezTo>
                <a:cubicBezTo>
                  <a:pt x="1436" y="536"/>
                  <a:pt x="1434" y="513"/>
                  <a:pt x="1447" y="501"/>
                </a:cubicBezTo>
                <a:cubicBezTo>
                  <a:pt x="1446" y="502"/>
                  <a:pt x="1451" y="510"/>
                  <a:pt x="1451" y="510"/>
                </a:cubicBezTo>
                <a:cubicBezTo>
                  <a:pt x="1459" y="503"/>
                  <a:pt x="1472" y="469"/>
                  <a:pt x="1487" y="500"/>
                </a:cubicBezTo>
                <a:cubicBezTo>
                  <a:pt x="1474" y="494"/>
                  <a:pt x="1457" y="509"/>
                  <a:pt x="1466" y="525"/>
                </a:cubicBezTo>
                <a:cubicBezTo>
                  <a:pt x="1492" y="491"/>
                  <a:pt x="1556" y="506"/>
                  <a:pt x="1586" y="474"/>
                </a:cubicBezTo>
                <a:cubicBezTo>
                  <a:pt x="1591" y="473"/>
                  <a:pt x="1592" y="482"/>
                  <a:pt x="1594" y="487"/>
                </a:cubicBezTo>
                <a:cubicBezTo>
                  <a:pt x="1633" y="455"/>
                  <a:pt x="1701" y="470"/>
                  <a:pt x="1739" y="444"/>
                </a:cubicBezTo>
                <a:cubicBezTo>
                  <a:pt x="1740" y="448"/>
                  <a:pt x="1741" y="453"/>
                  <a:pt x="1743" y="458"/>
                </a:cubicBezTo>
                <a:cubicBezTo>
                  <a:pt x="1751" y="437"/>
                  <a:pt x="1763" y="441"/>
                  <a:pt x="1782" y="443"/>
                </a:cubicBezTo>
                <a:cubicBezTo>
                  <a:pt x="1765" y="453"/>
                  <a:pt x="1779" y="462"/>
                  <a:pt x="1753" y="466"/>
                </a:cubicBezTo>
                <a:cubicBezTo>
                  <a:pt x="1778" y="466"/>
                  <a:pt x="1800" y="452"/>
                  <a:pt x="1822" y="469"/>
                </a:cubicBezTo>
                <a:cubicBezTo>
                  <a:pt x="1821" y="462"/>
                  <a:pt x="1820" y="455"/>
                  <a:pt x="1815" y="456"/>
                </a:cubicBezTo>
                <a:cubicBezTo>
                  <a:pt x="1819" y="447"/>
                  <a:pt x="1845" y="457"/>
                  <a:pt x="1854" y="463"/>
                </a:cubicBezTo>
                <a:cubicBezTo>
                  <a:pt x="1858" y="457"/>
                  <a:pt x="1882" y="448"/>
                  <a:pt x="1867" y="440"/>
                </a:cubicBezTo>
                <a:cubicBezTo>
                  <a:pt x="1897" y="437"/>
                  <a:pt x="1930" y="430"/>
                  <a:pt x="1962" y="425"/>
                </a:cubicBezTo>
                <a:cubicBezTo>
                  <a:pt x="1964" y="445"/>
                  <a:pt x="1946" y="443"/>
                  <a:pt x="1959" y="461"/>
                </a:cubicBezTo>
                <a:cubicBezTo>
                  <a:pt x="1926" y="462"/>
                  <a:pt x="1897" y="449"/>
                  <a:pt x="1879" y="484"/>
                </a:cubicBezTo>
                <a:cubicBezTo>
                  <a:pt x="1874" y="484"/>
                  <a:pt x="1874" y="475"/>
                  <a:pt x="1872" y="470"/>
                </a:cubicBezTo>
                <a:cubicBezTo>
                  <a:pt x="1868" y="472"/>
                  <a:pt x="1871" y="480"/>
                  <a:pt x="1866" y="481"/>
                </a:cubicBezTo>
                <a:cubicBezTo>
                  <a:pt x="1878" y="490"/>
                  <a:pt x="1923" y="500"/>
                  <a:pt x="1927" y="471"/>
                </a:cubicBezTo>
                <a:cubicBezTo>
                  <a:pt x="1938" y="476"/>
                  <a:pt x="1955" y="473"/>
                  <a:pt x="1965" y="480"/>
                </a:cubicBezTo>
                <a:cubicBezTo>
                  <a:pt x="1966" y="504"/>
                  <a:pt x="1968" y="518"/>
                  <a:pt x="1943" y="524"/>
                </a:cubicBezTo>
                <a:cubicBezTo>
                  <a:pt x="1942" y="514"/>
                  <a:pt x="1955" y="518"/>
                  <a:pt x="1953" y="507"/>
                </a:cubicBezTo>
                <a:cubicBezTo>
                  <a:pt x="1954" y="493"/>
                  <a:pt x="1943" y="498"/>
                  <a:pt x="1942" y="489"/>
                </a:cubicBezTo>
                <a:cubicBezTo>
                  <a:pt x="1934" y="493"/>
                  <a:pt x="1905" y="500"/>
                  <a:pt x="1921" y="512"/>
                </a:cubicBezTo>
                <a:cubicBezTo>
                  <a:pt x="1911" y="523"/>
                  <a:pt x="1911" y="503"/>
                  <a:pt x="1902" y="495"/>
                </a:cubicBezTo>
                <a:cubicBezTo>
                  <a:pt x="1896" y="508"/>
                  <a:pt x="1895" y="514"/>
                  <a:pt x="1883" y="503"/>
                </a:cubicBezTo>
                <a:cubicBezTo>
                  <a:pt x="1878" y="509"/>
                  <a:pt x="1877" y="518"/>
                  <a:pt x="1874" y="525"/>
                </a:cubicBezTo>
                <a:cubicBezTo>
                  <a:pt x="1845" y="523"/>
                  <a:pt x="1808" y="536"/>
                  <a:pt x="1766" y="550"/>
                </a:cubicBezTo>
                <a:cubicBezTo>
                  <a:pt x="1765" y="546"/>
                  <a:pt x="1768" y="544"/>
                  <a:pt x="1767" y="539"/>
                </a:cubicBezTo>
                <a:cubicBezTo>
                  <a:pt x="1754" y="553"/>
                  <a:pt x="1745" y="556"/>
                  <a:pt x="1716" y="563"/>
                </a:cubicBezTo>
                <a:cubicBezTo>
                  <a:pt x="1717" y="570"/>
                  <a:pt x="1719" y="577"/>
                  <a:pt x="1724" y="577"/>
                </a:cubicBezTo>
                <a:cubicBezTo>
                  <a:pt x="1698" y="582"/>
                  <a:pt x="1658" y="608"/>
                  <a:pt x="1637" y="625"/>
                </a:cubicBezTo>
                <a:cubicBezTo>
                  <a:pt x="1633" y="598"/>
                  <a:pt x="1612" y="637"/>
                  <a:pt x="1592" y="615"/>
                </a:cubicBezTo>
                <a:cubicBezTo>
                  <a:pt x="1590" y="627"/>
                  <a:pt x="1574" y="630"/>
                  <a:pt x="1579" y="646"/>
                </a:cubicBezTo>
                <a:cubicBezTo>
                  <a:pt x="1563" y="650"/>
                  <a:pt x="1582" y="634"/>
                  <a:pt x="1567" y="624"/>
                </a:cubicBezTo>
                <a:cubicBezTo>
                  <a:pt x="1550" y="636"/>
                  <a:pt x="1539" y="680"/>
                  <a:pt x="1522" y="648"/>
                </a:cubicBezTo>
                <a:cubicBezTo>
                  <a:pt x="1513" y="653"/>
                  <a:pt x="1513" y="668"/>
                  <a:pt x="1503" y="673"/>
                </a:cubicBezTo>
                <a:cubicBezTo>
                  <a:pt x="1504" y="672"/>
                  <a:pt x="1502" y="662"/>
                  <a:pt x="1502" y="662"/>
                </a:cubicBezTo>
                <a:cubicBezTo>
                  <a:pt x="1483" y="695"/>
                  <a:pt x="1474" y="673"/>
                  <a:pt x="1446" y="677"/>
                </a:cubicBezTo>
                <a:cubicBezTo>
                  <a:pt x="1436" y="683"/>
                  <a:pt x="1438" y="706"/>
                  <a:pt x="1429" y="713"/>
                </a:cubicBezTo>
                <a:cubicBezTo>
                  <a:pt x="1413" y="726"/>
                  <a:pt x="1384" y="707"/>
                  <a:pt x="1379" y="733"/>
                </a:cubicBezTo>
                <a:cubicBezTo>
                  <a:pt x="1369" y="738"/>
                  <a:pt x="1362" y="728"/>
                  <a:pt x="1352" y="731"/>
                </a:cubicBezTo>
                <a:cubicBezTo>
                  <a:pt x="1327" y="761"/>
                  <a:pt x="1296" y="778"/>
                  <a:pt x="1267" y="811"/>
                </a:cubicBezTo>
                <a:cubicBezTo>
                  <a:pt x="1270" y="823"/>
                  <a:pt x="1273" y="862"/>
                  <a:pt x="1288" y="850"/>
                </a:cubicBezTo>
                <a:cubicBezTo>
                  <a:pt x="1225" y="888"/>
                  <a:pt x="1284" y="922"/>
                  <a:pt x="1283" y="890"/>
                </a:cubicBezTo>
                <a:cubicBezTo>
                  <a:pt x="1308" y="883"/>
                  <a:pt x="1340" y="871"/>
                  <a:pt x="1351" y="835"/>
                </a:cubicBezTo>
                <a:cubicBezTo>
                  <a:pt x="1426" y="806"/>
                  <a:pt x="1488" y="753"/>
                  <a:pt x="1570" y="746"/>
                </a:cubicBezTo>
                <a:cubicBezTo>
                  <a:pt x="1586" y="794"/>
                  <a:pt x="1637" y="759"/>
                  <a:pt x="1652" y="736"/>
                </a:cubicBezTo>
                <a:cubicBezTo>
                  <a:pt x="1717" y="725"/>
                  <a:pt x="1773" y="692"/>
                  <a:pt x="1838" y="675"/>
                </a:cubicBezTo>
                <a:cubicBezTo>
                  <a:pt x="1844" y="681"/>
                  <a:pt x="1842" y="683"/>
                  <a:pt x="1842" y="690"/>
                </a:cubicBezTo>
                <a:cubicBezTo>
                  <a:pt x="1850" y="689"/>
                  <a:pt x="1852" y="683"/>
                  <a:pt x="1849" y="673"/>
                </a:cubicBezTo>
                <a:cubicBezTo>
                  <a:pt x="1865" y="686"/>
                  <a:pt x="1908" y="658"/>
                  <a:pt x="1908" y="691"/>
                </a:cubicBezTo>
                <a:cubicBezTo>
                  <a:pt x="1915" y="684"/>
                  <a:pt x="1913" y="669"/>
                  <a:pt x="1931" y="672"/>
                </a:cubicBezTo>
                <a:cubicBezTo>
                  <a:pt x="1929" y="688"/>
                  <a:pt x="1932" y="683"/>
                  <a:pt x="1936" y="702"/>
                </a:cubicBezTo>
                <a:cubicBezTo>
                  <a:pt x="1919" y="699"/>
                  <a:pt x="1919" y="691"/>
                  <a:pt x="1916" y="715"/>
                </a:cubicBezTo>
                <a:cubicBezTo>
                  <a:pt x="1935" y="716"/>
                  <a:pt x="1955" y="729"/>
                  <a:pt x="1975" y="725"/>
                </a:cubicBezTo>
                <a:cubicBezTo>
                  <a:pt x="1975" y="718"/>
                  <a:pt x="1989" y="695"/>
                  <a:pt x="1975" y="700"/>
                </a:cubicBezTo>
                <a:cubicBezTo>
                  <a:pt x="1982" y="684"/>
                  <a:pt x="1992" y="713"/>
                  <a:pt x="1996" y="722"/>
                </a:cubicBezTo>
                <a:cubicBezTo>
                  <a:pt x="2024" y="718"/>
                  <a:pt x="2046" y="744"/>
                  <a:pt x="2063" y="715"/>
                </a:cubicBezTo>
                <a:cubicBezTo>
                  <a:pt x="2076" y="739"/>
                  <a:pt x="2104" y="731"/>
                  <a:pt x="2105" y="761"/>
                </a:cubicBezTo>
                <a:cubicBezTo>
                  <a:pt x="2113" y="760"/>
                  <a:pt x="2099" y="753"/>
                  <a:pt x="2104" y="741"/>
                </a:cubicBezTo>
                <a:cubicBezTo>
                  <a:pt x="2130" y="737"/>
                  <a:pt x="2104" y="763"/>
                  <a:pt x="2119" y="765"/>
                </a:cubicBezTo>
                <a:cubicBezTo>
                  <a:pt x="2088" y="785"/>
                  <a:pt x="2066" y="723"/>
                  <a:pt x="2042" y="756"/>
                </a:cubicBezTo>
                <a:cubicBezTo>
                  <a:pt x="2046" y="750"/>
                  <a:pt x="2043" y="748"/>
                  <a:pt x="2041" y="741"/>
                </a:cubicBezTo>
                <a:cubicBezTo>
                  <a:pt x="2030" y="758"/>
                  <a:pt x="1999" y="717"/>
                  <a:pt x="2000" y="752"/>
                </a:cubicBezTo>
                <a:cubicBezTo>
                  <a:pt x="1978" y="738"/>
                  <a:pt x="1946" y="728"/>
                  <a:pt x="1918" y="745"/>
                </a:cubicBezTo>
                <a:cubicBezTo>
                  <a:pt x="1918" y="731"/>
                  <a:pt x="1911" y="733"/>
                  <a:pt x="1910" y="721"/>
                </a:cubicBezTo>
                <a:cubicBezTo>
                  <a:pt x="1873" y="735"/>
                  <a:pt x="1842" y="716"/>
                  <a:pt x="1815" y="717"/>
                </a:cubicBezTo>
                <a:cubicBezTo>
                  <a:pt x="1752" y="762"/>
                  <a:pt x="1677" y="725"/>
                  <a:pt x="1617" y="776"/>
                </a:cubicBezTo>
                <a:cubicBezTo>
                  <a:pt x="1646" y="815"/>
                  <a:pt x="1641" y="838"/>
                  <a:pt x="1652" y="869"/>
                </a:cubicBezTo>
                <a:cubicBezTo>
                  <a:pt x="1661" y="860"/>
                  <a:pt x="1671" y="844"/>
                  <a:pt x="1685" y="862"/>
                </a:cubicBezTo>
                <a:cubicBezTo>
                  <a:pt x="1663" y="858"/>
                  <a:pt x="1658" y="879"/>
                  <a:pt x="1642" y="889"/>
                </a:cubicBezTo>
                <a:cubicBezTo>
                  <a:pt x="1649" y="904"/>
                  <a:pt x="1643" y="914"/>
                  <a:pt x="1637" y="929"/>
                </a:cubicBezTo>
                <a:cubicBezTo>
                  <a:pt x="1645" y="941"/>
                  <a:pt x="1655" y="939"/>
                  <a:pt x="1664" y="944"/>
                </a:cubicBezTo>
                <a:cubicBezTo>
                  <a:pt x="1654" y="956"/>
                  <a:pt x="1646" y="953"/>
                  <a:pt x="1641" y="971"/>
                </a:cubicBezTo>
                <a:cubicBezTo>
                  <a:pt x="1683" y="959"/>
                  <a:pt x="1708" y="949"/>
                  <a:pt x="1754" y="954"/>
                </a:cubicBezTo>
                <a:cubicBezTo>
                  <a:pt x="1752" y="944"/>
                  <a:pt x="1749" y="939"/>
                  <a:pt x="1744" y="942"/>
                </a:cubicBezTo>
                <a:cubicBezTo>
                  <a:pt x="1746" y="930"/>
                  <a:pt x="1767" y="932"/>
                  <a:pt x="1773" y="942"/>
                </a:cubicBezTo>
                <a:cubicBezTo>
                  <a:pt x="1780" y="904"/>
                  <a:pt x="1807" y="927"/>
                  <a:pt x="1822" y="896"/>
                </a:cubicBezTo>
                <a:cubicBezTo>
                  <a:pt x="1814" y="878"/>
                  <a:pt x="1802" y="874"/>
                  <a:pt x="1787" y="880"/>
                </a:cubicBezTo>
                <a:cubicBezTo>
                  <a:pt x="1783" y="871"/>
                  <a:pt x="1780" y="860"/>
                  <a:pt x="1774" y="857"/>
                </a:cubicBezTo>
                <a:cubicBezTo>
                  <a:pt x="1770" y="842"/>
                  <a:pt x="1784" y="860"/>
                  <a:pt x="1783" y="853"/>
                </a:cubicBezTo>
                <a:cubicBezTo>
                  <a:pt x="1788" y="868"/>
                  <a:pt x="1818" y="888"/>
                  <a:pt x="1821" y="865"/>
                </a:cubicBezTo>
                <a:cubicBezTo>
                  <a:pt x="1810" y="847"/>
                  <a:pt x="1807" y="860"/>
                  <a:pt x="1791" y="858"/>
                </a:cubicBezTo>
                <a:cubicBezTo>
                  <a:pt x="1789" y="835"/>
                  <a:pt x="1811" y="868"/>
                  <a:pt x="1811" y="842"/>
                </a:cubicBezTo>
                <a:cubicBezTo>
                  <a:pt x="1801" y="816"/>
                  <a:pt x="1781" y="831"/>
                  <a:pt x="1769" y="828"/>
                </a:cubicBezTo>
                <a:cubicBezTo>
                  <a:pt x="1786" y="805"/>
                  <a:pt x="1835" y="822"/>
                  <a:pt x="1861" y="808"/>
                </a:cubicBezTo>
                <a:cubicBezTo>
                  <a:pt x="1872" y="814"/>
                  <a:pt x="1883" y="815"/>
                  <a:pt x="1891" y="817"/>
                </a:cubicBezTo>
                <a:cubicBezTo>
                  <a:pt x="1891" y="817"/>
                  <a:pt x="1891" y="818"/>
                  <a:pt x="1891" y="821"/>
                </a:cubicBezTo>
                <a:cubicBezTo>
                  <a:pt x="1895" y="821"/>
                  <a:pt x="1894" y="826"/>
                  <a:pt x="1893" y="831"/>
                </a:cubicBezTo>
                <a:cubicBezTo>
                  <a:pt x="1898" y="832"/>
                  <a:pt x="1901" y="837"/>
                  <a:pt x="1907" y="833"/>
                </a:cubicBezTo>
                <a:cubicBezTo>
                  <a:pt x="1904" y="820"/>
                  <a:pt x="1904" y="820"/>
                  <a:pt x="1904" y="820"/>
                </a:cubicBezTo>
                <a:cubicBezTo>
                  <a:pt x="1916" y="825"/>
                  <a:pt x="1923" y="835"/>
                  <a:pt x="1923" y="866"/>
                </a:cubicBezTo>
                <a:cubicBezTo>
                  <a:pt x="1908" y="878"/>
                  <a:pt x="1909" y="907"/>
                  <a:pt x="1880" y="906"/>
                </a:cubicBezTo>
                <a:cubicBezTo>
                  <a:pt x="1903" y="945"/>
                  <a:pt x="1923" y="881"/>
                  <a:pt x="1939" y="883"/>
                </a:cubicBezTo>
                <a:cubicBezTo>
                  <a:pt x="1946" y="900"/>
                  <a:pt x="1925" y="888"/>
                  <a:pt x="1935" y="909"/>
                </a:cubicBezTo>
                <a:cubicBezTo>
                  <a:pt x="1925" y="904"/>
                  <a:pt x="1916" y="908"/>
                  <a:pt x="1915" y="923"/>
                </a:cubicBezTo>
                <a:cubicBezTo>
                  <a:pt x="1921" y="924"/>
                  <a:pt x="1942" y="930"/>
                  <a:pt x="1937" y="904"/>
                </a:cubicBezTo>
                <a:cubicBezTo>
                  <a:pt x="1953" y="913"/>
                  <a:pt x="1968" y="914"/>
                  <a:pt x="1978" y="907"/>
                </a:cubicBezTo>
                <a:cubicBezTo>
                  <a:pt x="1979" y="922"/>
                  <a:pt x="1958" y="940"/>
                  <a:pt x="1984" y="941"/>
                </a:cubicBezTo>
                <a:cubicBezTo>
                  <a:pt x="1972" y="947"/>
                  <a:pt x="1977" y="973"/>
                  <a:pt x="1969" y="984"/>
                </a:cubicBezTo>
                <a:cubicBezTo>
                  <a:pt x="1979" y="989"/>
                  <a:pt x="1987" y="998"/>
                  <a:pt x="1984" y="1017"/>
                </a:cubicBezTo>
                <a:cubicBezTo>
                  <a:pt x="1974" y="1015"/>
                  <a:pt x="1981" y="1002"/>
                  <a:pt x="1969" y="1014"/>
                </a:cubicBezTo>
                <a:cubicBezTo>
                  <a:pt x="1971" y="1039"/>
                  <a:pt x="1989" y="1025"/>
                  <a:pt x="1996" y="1020"/>
                </a:cubicBezTo>
                <a:cubicBezTo>
                  <a:pt x="1993" y="1027"/>
                  <a:pt x="1996" y="1028"/>
                  <a:pt x="1998" y="1035"/>
                </a:cubicBezTo>
                <a:cubicBezTo>
                  <a:pt x="2023" y="1027"/>
                  <a:pt x="2044" y="1046"/>
                  <a:pt x="2058" y="1010"/>
                </a:cubicBezTo>
                <a:cubicBezTo>
                  <a:pt x="2056" y="994"/>
                  <a:pt x="2046" y="997"/>
                  <a:pt x="2043" y="982"/>
                </a:cubicBezTo>
                <a:cubicBezTo>
                  <a:pt x="2039" y="966"/>
                  <a:pt x="2052" y="974"/>
                  <a:pt x="2050" y="961"/>
                </a:cubicBezTo>
                <a:cubicBezTo>
                  <a:pt x="2069" y="954"/>
                  <a:pt x="2096" y="997"/>
                  <a:pt x="2100" y="952"/>
                </a:cubicBezTo>
                <a:cubicBezTo>
                  <a:pt x="2111" y="947"/>
                  <a:pt x="2125" y="966"/>
                  <a:pt x="2127" y="960"/>
                </a:cubicBezTo>
                <a:cubicBezTo>
                  <a:pt x="2123" y="995"/>
                  <a:pt x="2175" y="915"/>
                  <a:pt x="2196" y="932"/>
                </a:cubicBezTo>
                <a:cubicBezTo>
                  <a:pt x="2195" y="926"/>
                  <a:pt x="2191" y="924"/>
                  <a:pt x="2190" y="917"/>
                </a:cubicBezTo>
                <a:cubicBezTo>
                  <a:pt x="2138" y="917"/>
                  <a:pt x="2091" y="911"/>
                  <a:pt x="2038" y="912"/>
                </a:cubicBezTo>
                <a:cubicBezTo>
                  <a:pt x="2053" y="895"/>
                  <a:pt x="2090" y="908"/>
                  <a:pt x="2105" y="881"/>
                </a:cubicBezTo>
                <a:cubicBezTo>
                  <a:pt x="2118" y="879"/>
                  <a:pt x="2105" y="888"/>
                  <a:pt x="2109" y="901"/>
                </a:cubicBezTo>
                <a:cubicBezTo>
                  <a:pt x="2164" y="894"/>
                  <a:pt x="2212" y="880"/>
                  <a:pt x="2257" y="883"/>
                </a:cubicBezTo>
                <a:cubicBezTo>
                  <a:pt x="2267" y="851"/>
                  <a:pt x="2303" y="850"/>
                  <a:pt x="2317" y="857"/>
                </a:cubicBezTo>
                <a:cubicBezTo>
                  <a:pt x="2348" y="873"/>
                  <a:pt x="2408" y="830"/>
                  <a:pt x="2429" y="865"/>
                </a:cubicBezTo>
                <a:cubicBezTo>
                  <a:pt x="2474" y="843"/>
                  <a:pt x="2510" y="891"/>
                  <a:pt x="2546" y="895"/>
                </a:cubicBezTo>
                <a:cubicBezTo>
                  <a:pt x="2540" y="920"/>
                  <a:pt x="2529" y="927"/>
                  <a:pt x="2520" y="940"/>
                </a:cubicBezTo>
                <a:cubicBezTo>
                  <a:pt x="2487" y="942"/>
                  <a:pt x="2462" y="920"/>
                  <a:pt x="2444" y="944"/>
                </a:cubicBezTo>
                <a:cubicBezTo>
                  <a:pt x="2487" y="961"/>
                  <a:pt x="2491" y="1012"/>
                  <a:pt x="2526" y="1035"/>
                </a:cubicBezTo>
                <a:cubicBezTo>
                  <a:pt x="2528" y="1040"/>
                  <a:pt x="2522" y="1052"/>
                  <a:pt x="2531" y="1051"/>
                </a:cubicBezTo>
                <a:cubicBezTo>
                  <a:pt x="2524" y="1072"/>
                  <a:pt x="2514" y="1081"/>
                  <a:pt x="2503" y="1085"/>
                </a:cubicBezTo>
                <a:cubicBezTo>
                  <a:pt x="2517" y="1087"/>
                  <a:pt x="2520" y="1102"/>
                  <a:pt x="2541" y="1117"/>
                </a:cubicBezTo>
                <a:cubicBezTo>
                  <a:pt x="2526" y="1119"/>
                  <a:pt x="2543" y="1140"/>
                  <a:pt x="2527" y="1133"/>
                </a:cubicBezTo>
                <a:cubicBezTo>
                  <a:pt x="2526" y="1145"/>
                  <a:pt x="2543" y="1142"/>
                  <a:pt x="2547" y="1134"/>
                </a:cubicBezTo>
                <a:cubicBezTo>
                  <a:pt x="2556" y="1145"/>
                  <a:pt x="2551" y="1152"/>
                  <a:pt x="2563" y="1155"/>
                </a:cubicBezTo>
                <a:cubicBezTo>
                  <a:pt x="2558" y="1169"/>
                  <a:pt x="2566" y="1178"/>
                  <a:pt x="2558" y="1185"/>
                </a:cubicBezTo>
                <a:cubicBezTo>
                  <a:pt x="2562" y="1187"/>
                  <a:pt x="2566" y="1181"/>
                  <a:pt x="2570" y="1184"/>
                </a:cubicBezTo>
                <a:cubicBezTo>
                  <a:pt x="2567" y="1195"/>
                  <a:pt x="2562" y="1192"/>
                  <a:pt x="2559" y="1206"/>
                </a:cubicBezTo>
                <a:cubicBezTo>
                  <a:pt x="2546" y="1192"/>
                  <a:pt x="2557" y="1156"/>
                  <a:pt x="2541" y="1143"/>
                </a:cubicBezTo>
                <a:cubicBezTo>
                  <a:pt x="2535" y="1160"/>
                  <a:pt x="2554" y="1155"/>
                  <a:pt x="2544" y="1175"/>
                </a:cubicBezTo>
                <a:cubicBezTo>
                  <a:pt x="2539" y="1171"/>
                  <a:pt x="2537" y="1183"/>
                  <a:pt x="2533" y="1182"/>
                </a:cubicBezTo>
                <a:cubicBezTo>
                  <a:pt x="2530" y="1227"/>
                  <a:pt x="2544" y="1252"/>
                  <a:pt x="2573" y="1249"/>
                </a:cubicBezTo>
                <a:cubicBezTo>
                  <a:pt x="2576" y="1269"/>
                  <a:pt x="2567" y="1267"/>
                  <a:pt x="2556" y="1296"/>
                </a:cubicBezTo>
                <a:cubicBezTo>
                  <a:pt x="2547" y="1292"/>
                  <a:pt x="2547" y="1292"/>
                  <a:pt x="2547" y="1292"/>
                </a:cubicBezTo>
                <a:cubicBezTo>
                  <a:pt x="2549" y="1299"/>
                  <a:pt x="2547" y="1308"/>
                  <a:pt x="2539" y="1305"/>
                </a:cubicBezTo>
                <a:cubicBezTo>
                  <a:pt x="2535" y="1337"/>
                  <a:pt x="2522" y="1484"/>
                  <a:pt x="2481" y="1481"/>
                </a:cubicBezTo>
                <a:cubicBezTo>
                  <a:pt x="2474" y="1494"/>
                  <a:pt x="2458" y="1497"/>
                  <a:pt x="2457" y="1503"/>
                </a:cubicBezTo>
                <a:cubicBezTo>
                  <a:pt x="2438" y="1509"/>
                  <a:pt x="2418" y="1527"/>
                  <a:pt x="2400" y="1553"/>
                </a:cubicBezTo>
                <a:cubicBezTo>
                  <a:pt x="2386" y="1539"/>
                  <a:pt x="2362" y="1618"/>
                  <a:pt x="2349" y="1595"/>
                </a:cubicBezTo>
                <a:cubicBezTo>
                  <a:pt x="2355" y="1576"/>
                  <a:pt x="2355" y="1576"/>
                  <a:pt x="2355" y="1576"/>
                </a:cubicBezTo>
                <a:cubicBezTo>
                  <a:pt x="2331" y="1585"/>
                  <a:pt x="2335" y="1513"/>
                  <a:pt x="2304" y="1537"/>
                </a:cubicBezTo>
                <a:cubicBezTo>
                  <a:pt x="2304" y="1573"/>
                  <a:pt x="2322" y="1573"/>
                  <a:pt x="2311" y="1624"/>
                </a:cubicBezTo>
                <a:cubicBezTo>
                  <a:pt x="2309" y="1624"/>
                  <a:pt x="2306" y="1621"/>
                  <a:pt x="2304" y="1628"/>
                </a:cubicBezTo>
                <a:cubicBezTo>
                  <a:pt x="2300" y="1643"/>
                  <a:pt x="2308" y="1636"/>
                  <a:pt x="2307" y="1644"/>
                </a:cubicBezTo>
                <a:cubicBezTo>
                  <a:pt x="2304" y="1655"/>
                  <a:pt x="2301" y="1654"/>
                  <a:pt x="2300" y="1647"/>
                </a:cubicBezTo>
                <a:cubicBezTo>
                  <a:pt x="2297" y="1685"/>
                  <a:pt x="2282" y="1688"/>
                  <a:pt x="2275" y="1734"/>
                </a:cubicBezTo>
                <a:cubicBezTo>
                  <a:pt x="2272" y="1729"/>
                  <a:pt x="2269" y="1723"/>
                  <a:pt x="2264" y="1747"/>
                </a:cubicBezTo>
                <a:cubicBezTo>
                  <a:pt x="2261" y="1738"/>
                  <a:pt x="2254" y="1739"/>
                  <a:pt x="2250" y="1766"/>
                </a:cubicBezTo>
                <a:cubicBezTo>
                  <a:pt x="2238" y="1760"/>
                  <a:pt x="2247" y="1680"/>
                  <a:pt x="2232" y="1685"/>
                </a:cubicBezTo>
                <a:cubicBezTo>
                  <a:pt x="2232" y="1672"/>
                  <a:pt x="2226" y="1658"/>
                  <a:pt x="2234" y="1650"/>
                </a:cubicBezTo>
                <a:cubicBezTo>
                  <a:pt x="2234" y="1616"/>
                  <a:pt x="2216" y="1628"/>
                  <a:pt x="2214" y="1595"/>
                </a:cubicBezTo>
                <a:cubicBezTo>
                  <a:pt x="2203" y="1604"/>
                  <a:pt x="2195" y="1613"/>
                  <a:pt x="2185" y="1600"/>
                </a:cubicBezTo>
                <a:cubicBezTo>
                  <a:pt x="2182" y="1625"/>
                  <a:pt x="2195" y="1607"/>
                  <a:pt x="2189" y="1625"/>
                </a:cubicBezTo>
                <a:cubicBezTo>
                  <a:pt x="2191" y="1621"/>
                  <a:pt x="2193" y="1619"/>
                  <a:pt x="2195" y="1620"/>
                </a:cubicBezTo>
                <a:cubicBezTo>
                  <a:pt x="2197" y="1626"/>
                  <a:pt x="2195" y="1644"/>
                  <a:pt x="2198" y="1645"/>
                </a:cubicBezTo>
                <a:cubicBezTo>
                  <a:pt x="2198" y="1657"/>
                  <a:pt x="2194" y="1646"/>
                  <a:pt x="2193" y="1645"/>
                </a:cubicBezTo>
                <a:cubicBezTo>
                  <a:pt x="2192" y="1660"/>
                  <a:pt x="2195" y="1668"/>
                  <a:pt x="2192" y="1680"/>
                </a:cubicBezTo>
                <a:cubicBezTo>
                  <a:pt x="2199" y="1685"/>
                  <a:pt x="2198" y="1657"/>
                  <a:pt x="2204" y="1654"/>
                </a:cubicBezTo>
                <a:cubicBezTo>
                  <a:pt x="2206" y="1667"/>
                  <a:pt x="2198" y="1694"/>
                  <a:pt x="2207" y="1689"/>
                </a:cubicBezTo>
                <a:cubicBezTo>
                  <a:pt x="2207" y="1700"/>
                  <a:pt x="2205" y="1699"/>
                  <a:pt x="2203" y="1699"/>
                </a:cubicBezTo>
                <a:cubicBezTo>
                  <a:pt x="2203" y="1703"/>
                  <a:pt x="2203" y="1707"/>
                  <a:pt x="2203" y="1714"/>
                </a:cubicBezTo>
                <a:cubicBezTo>
                  <a:pt x="2214" y="1680"/>
                  <a:pt x="2199" y="1783"/>
                  <a:pt x="2212" y="1768"/>
                </a:cubicBezTo>
                <a:cubicBezTo>
                  <a:pt x="2205" y="1787"/>
                  <a:pt x="2218" y="1828"/>
                  <a:pt x="2210" y="1818"/>
                </a:cubicBezTo>
                <a:cubicBezTo>
                  <a:pt x="2206" y="1892"/>
                  <a:pt x="2225" y="1866"/>
                  <a:pt x="2238" y="1874"/>
                </a:cubicBezTo>
                <a:cubicBezTo>
                  <a:pt x="2239" y="1868"/>
                  <a:pt x="2239" y="1865"/>
                  <a:pt x="2239" y="1864"/>
                </a:cubicBezTo>
                <a:cubicBezTo>
                  <a:pt x="2240" y="1866"/>
                  <a:pt x="2245" y="1866"/>
                  <a:pt x="2246" y="1876"/>
                </a:cubicBezTo>
                <a:cubicBezTo>
                  <a:pt x="2247" y="1875"/>
                  <a:pt x="2249" y="1867"/>
                  <a:pt x="2250" y="1861"/>
                </a:cubicBezTo>
                <a:cubicBezTo>
                  <a:pt x="2267" y="1855"/>
                  <a:pt x="2286" y="1832"/>
                  <a:pt x="2306" y="1842"/>
                </a:cubicBezTo>
                <a:cubicBezTo>
                  <a:pt x="2307" y="1841"/>
                  <a:pt x="2310" y="1833"/>
                  <a:pt x="2312" y="1828"/>
                </a:cubicBezTo>
                <a:cubicBezTo>
                  <a:pt x="2328" y="1825"/>
                  <a:pt x="2347" y="1801"/>
                  <a:pt x="2363" y="1808"/>
                </a:cubicBezTo>
                <a:cubicBezTo>
                  <a:pt x="2368" y="1797"/>
                  <a:pt x="2368" y="1794"/>
                  <a:pt x="2368" y="1789"/>
                </a:cubicBezTo>
                <a:cubicBezTo>
                  <a:pt x="2374" y="1779"/>
                  <a:pt x="2375" y="1792"/>
                  <a:pt x="2383" y="1773"/>
                </a:cubicBezTo>
                <a:cubicBezTo>
                  <a:pt x="2384" y="1779"/>
                  <a:pt x="2383" y="1788"/>
                  <a:pt x="2389" y="1787"/>
                </a:cubicBezTo>
                <a:cubicBezTo>
                  <a:pt x="2393" y="1779"/>
                  <a:pt x="2394" y="1775"/>
                  <a:pt x="2394" y="1772"/>
                </a:cubicBezTo>
                <a:cubicBezTo>
                  <a:pt x="2413" y="1802"/>
                  <a:pt x="2415" y="1830"/>
                  <a:pt x="2390" y="1866"/>
                </a:cubicBezTo>
                <a:cubicBezTo>
                  <a:pt x="2417" y="1854"/>
                  <a:pt x="2428" y="1831"/>
                  <a:pt x="2433" y="1790"/>
                </a:cubicBezTo>
                <a:cubicBezTo>
                  <a:pt x="2449" y="1818"/>
                  <a:pt x="2433" y="1856"/>
                  <a:pt x="2407" y="1880"/>
                </a:cubicBezTo>
                <a:cubicBezTo>
                  <a:pt x="2388" y="1896"/>
                  <a:pt x="2382" y="1899"/>
                  <a:pt x="2369" y="1905"/>
                </a:cubicBezTo>
                <a:cubicBezTo>
                  <a:pt x="2376" y="1947"/>
                  <a:pt x="2370" y="1981"/>
                  <a:pt x="2358" y="2008"/>
                </a:cubicBezTo>
                <a:cubicBezTo>
                  <a:pt x="2366" y="2010"/>
                  <a:pt x="2396" y="2003"/>
                  <a:pt x="2402" y="1985"/>
                </a:cubicBezTo>
                <a:cubicBezTo>
                  <a:pt x="2415" y="2041"/>
                  <a:pt x="2358" y="2098"/>
                  <a:pt x="2361" y="2167"/>
                </a:cubicBezTo>
                <a:cubicBezTo>
                  <a:pt x="2336" y="2186"/>
                  <a:pt x="2325" y="2210"/>
                  <a:pt x="2327" y="2238"/>
                </a:cubicBezTo>
                <a:cubicBezTo>
                  <a:pt x="2316" y="2245"/>
                  <a:pt x="2306" y="2247"/>
                  <a:pt x="2297" y="2245"/>
                </a:cubicBezTo>
                <a:cubicBezTo>
                  <a:pt x="2320" y="2262"/>
                  <a:pt x="2302" y="2257"/>
                  <a:pt x="2305" y="2263"/>
                </a:cubicBezTo>
                <a:cubicBezTo>
                  <a:pt x="2306" y="2266"/>
                  <a:pt x="2318" y="2274"/>
                  <a:pt x="2307" y="2270"/>
                </a:cubicBezTo>
                <a:cubicBezTo>
                  <a:pt x="2312" y="2274"/>
                  <a:pt x="2322" y="2285"/>
                  <a:pt x="2322" y="2292"/>
                </a:cubicBezTo>
                <a:cubicBezTo>
                  <a:pt x="2317" y="2288"/>
                  <a:pt x="2317" y="2286"/>
                  <a:pt x="2311" y="2282"/>
                </a:cubicBezTo>
                <a:cubicBezTo>
                  <a:pt x="2306" y="2284"/>
                  <a:pt x="2324" y="2300"/>
                  <a:pt x="2342" y="2316"/>
                </a:cubicBezTo>
                <a:cubicBezTo>
                  <a:pt x="2350" y="2322"/>
                  <a:pt x="2339" y="2311"/>
                  <a:pt x="2348" y="2315"/>
                </a:cubicBezTo>
                <a:cubicBezTo>
                  <a:pt x="2349" y="2324"/>
                  <a:pt x="2361" y="2328"/>
                  <a:pt x="2376" y="2346"/>
                </a:cubicBezTo>
                <a:cubicBezTo>
                  <a:pt x="2373" y="2351"/>
                  <a:pt x="2362" y="2353"/>
                  <a:pt x="2383" y="2370"/>
                </a:cubicBezTo>
                <a:cubicBezTo>
                  <a:pt x="2385" y="2382"/>
                  <a:pt x="2373" y="2380"/>
                  <a:pt x="2386" y="2399"/>
                </a:cubicBezTo>
                <a:cubicBezTo>
                  <a:pt x="2360" y="2383"/>
                  <a:pt x="2377" y="2410"/>
                  <a:pt x="2383" y="2425"/>
                </a:cubicBezTo>
                <a:cubicBezTo>
                  <a:pt x="2392" y="2428"/>
                  <a:pt x="2400" y="2431"/>
                  <a:pt x="2399" y="2422"/>
                </a:cubicBezTo>
                <a:cubicBezTo>
                  <a:pt x="2411" y="2432"/>
                  <a:pt x="2412" y="2442"/>
                  <a:pt x="2405" y="2437"/>
                </a:cubicBezTo>
                <a:cubicBezTo>
                  <a:pt x="2406" y="2441"/>
                  <a:pt x="2413" y="2449"/>
                  <a:pt x="2421" y="2457"/>
                </a:cubicBezTo>
                <a:cubicBezTo>
                  <a:pt x="2435" y="2462"/>
                  <a:pt x="2416" y="2434"/>
                  <a:pt x="2437" y="2447"/>
                </a:cubicBezTo>
                <a:cubicBezTo>
                  <a:pt x="2439" y="2457"/>
                  <a:pt x="2442" y="2476"/>
                  <a:pt x="2435" y="2486"/>
                </a:cubicBezTo>
                <a:cubicBezTo>
                  <a:pt x="2433" y="2491"/>
                  <a:pt x="2409" y="2487"/>
                  <a:pt x="2428" y="2501"/>
                </a:cubicBezTo>
                <a:cubicBezTo>
                  <a:pt x="2433" y="2512"/>
                  <a:pt x="2398" y="2492"/>
                  <a:pt x="2428" y="2528"/>
                </a:cubicBezTo>
                <a:cubicBezTo>
                  <a:pt x="2412" y="2550"/>
                  <a:pt x="2403" y="2573"/>
                  <a:pt x="2386" y="2596"/>
                </a:cubicBezTo>
                <a:cubicBezTo>
                  <a:pt x="2392" y="2605"/>
                  <a:pt x="2392" y="2594"/>
                  <a:pt x="2395" y="2595"/>
                </a:cubicBezTo>
                <a:cubicBezTo>
                  <a:pt x="2400" y="2608"/>
                  <a:pt x="2399" y="2597"/>
                  <a:pt x="2407" y="2611"/>
                </a:cubicBezTo>
                <a:cubicBezTo>
                  <a:pt x="2400" y="2609"/>
                  <a:pt x="2393" y="2606"/>
                  <a:pt x="2384" y="2598"/>
                </a:cubicBezTo>
                <a:cubicBezTo>
                  <a:pt x="2389" y="2628"/>
                  <a:pt x="2349" y="2603"/>
                  <a:pt x="2364" y="2641"/>
                </a:cubicBezTo>
                <a:cubicBezTo>
                  <a:pt x="2356" y="2638"/>
                  <a:pt x="2353" y="2640"/>
                  <a:pt x="2362" y="2655"/>
                </a:cubicBezTo>
                <a:cubicBezTo>
                  <a:pt x="2345" y="2645"/>
                  <a:pt x="2355" y="2679"/>
                  <a:pt x="2342" y="2673"/>
                </a:cubicBezTo>
                <a:cubicBezTo>
                  <a:pt x="2365" y="2716"/>
                  <a:pt x="2367" y="2675"/>
                  <a:pt x="2381" y="2684"/>
                </a:cubicBezTo>
                <a:cubicBezTo>
                  <a:pt x="2379" y="2706"/>
                  <a:pt x="2353" y="2704"/>
                  <a:pt x="2347" y="2726"/>
                </a:cubicBezTo>
                <a:cubicBezTo>
                  <a:pt x="2334" y="2723"/>
                  <a:pt x="2313" y="2731"/>
                  <a:pt x="2306" y="2737"/>
                </a:cubicBezTo>
                <a:cubicBezTo>
                  <a:pt x="2313" y="2754"/>
                  <a:pt x="2320" y="2759"/>
                  <a:pt x="2325" y="2754"/>
                </a:cubicBezTo>
                <a:cubicBezTo>
                  <a:pt x="2329" y="2765"/>
                  <a:pt x="2320" y="2760"/>
                  <a:pt x="2318" y="2764"/>
                </a:cubicBezTo>
                <a:cubicBezTo>
                  <a:pt x="2312" y="2749"/>
                  <a:pt x="2306" y="2747"/>
                  <a:pt x="2300" y="2745"/>
                </a:cubicBezTo>
                <a:cubicBezTo>
                  <a:pt x="2299" y="2773"/>
                  <a:pt x="2275" y="2746"/>
                  <a:pt x="2269" y="2773"/>
                </a:cubicBezTo>
                <a:cubicBezTo>
                  <a:pt x="2266" y="2764"/>
                  <a:pt x="2266" y="2764"/>
                  <a:pt x="2266" y="2764"/>
                </a:cubicBezTo>
                <a:cubicBezTo>
                  <a:pt x="2229" y="2770"/>
                  <a:pt x="2191" y="2768"/>
                  <a:pt x="2154" y="2771"/>
                </a:cubicBezTo>
                <a:cubicBezTo>
                  <a:pt x="2128" y="2775"/>
                  <a:pt x="2097" y="2794"/>
                  <a:pt x="2070" y="2773"/>
                </a:cubicBezTo>
                <a:cubicBezTo>
                  <a:pt x="2065" y="2785"/>
                  <a:pt x="2073" y="2798"/>
                  <a:pt x="2076" y="2798"/>
                </a:cubicBezTo>
                <a:cubicBezTo>
                  <a:pt x="2072" y="2802"/>
                  <a:pt x="2057" y="2807"/>
                  <a:pt x="2049" y="2805"/>
                </a:cubicBezTo>
                <a:cubicBezTo>
                  <a:pt x="2049" y="2783"/>
                  <a:pt x="2054" y="2808"/>
                  <a:pt x="2055" y="2795"/>
                </a:cubicBezTo>
                <a:cubicBezTo>
                  <a:pt x="2055" y="2784"/>
                  <a:pt x="2049" y="2793"/>
                  <a:pt x="2046" y="2790"/>
                </a:cubicBezTo>
                <a:cubicBezTo>
                  <a:pt x="2044" y="2793"/>
                  <a:pt x="2047" y="2797"/>
                  <a:pt x="2046" y="2805"/>
                </a:cubicBezTo>
                <a:cubicBezTo>
                  <a:pt x="2010" y="2803"/>
                  <a:pt x="1985" y="2795"/>
                  <a:pt x="1949" y="2797"/>
                </a:cubicBezTo>
                <a:cubicBezTo>
                  <a:pt x="1949" y="2835"/>
                  <a:pt x="1986" y="2790"/>
                  <a:pt x="1982" y="2830"/>
                </a:cubicBezTo>
                <a:cubicBezTo>
                  <a:pt x="1976" y="2809"/>
                  <a:pt x="1966" y="2835"/>
                  <a:pt x="1959" y="2828"/>
                </a:cubicBezTo>
                <a:cubicBezTo>
                  <a:pt x="1958" y="2852"/>
                  <a:pt x="1974" y="2834"/>
                  <a:pt x="1977" y="2830"/>
                </a:cubicBezTo>
                <a:cubicBezTo>
                  <a:pt x="1977" y="2835"/>
                  <a:pt x="1976" y="2840"/>
                  <a:pt x="1976" y="2844"/>
                </a:cubicBezTo>
                <a:cubicBezTo>
                  <a:pt x="1979" y="2832"/>
                  <a:pt x="1982" y="2836"/>
                  <a:pt x="1986" y="2841"/>
                </a:cubicBezTo>
                <a:cubicBezTo>
                  <a:pt x="1987" y="2829"/>
                  <a:pt x="1987" y="2829"/>
                  <a:pt x="1992" y="2811"/>
                </a:cubicBezTo>
                <a:cubicBezTo>
                  <a:pt x="1996" y="2825"/>
                  <a:pt x="2006" y="2807"/>
                  <a:pt x="2004" y="2830"/>
                </a:cubicBezTo>
                <a:cubicBezTo>
                  <a:pt x="2011" y="2837"/>
                  <a:pt x="2010" y="2814"/>
                  <a:pt x="2017" y="2820"/>
                </a:cubicBezTo>
                <a:cubicBezTo>
                  <a:pt x="2018" y="2834"/>
                  <a:pt x="2013" y="2830"/>
                  <a:pt x="2013" y="2840"/>
                </a:cubicBezTo>
                <a:cubicBezTo>
                  <a:pt x="2017" y="2844"/>
                  <a:pt x="2018" y="2833"/>
                  <a:pt x="2021" y="2835"/>
                </a:cubicBezTo>
                <a:cubicBezTo>
                  <a:pt x="2021" y="2827"/>
                  <a:pt x="2016" y="2831"/>
                  <a:pt x="2019" y="2815"/>
                </a:cubicBezTo>
                <a:cubicBezTo>
                  <a:pt x="2027" y="2819"/>
                  <a:pt x="2037" y="2830"/>
                  <a:pt x="2044" y="2820"/>
                </a:cubicBezTo>
                <a:cubicBezTo>
                  <a:pt x="2042" y="2830"/>
                  <a:pt x="2045" y="2827"/>
                  <a:pt x="2044" y="2840"/>
                </a:cubicBezTo>
                <a:cubicBezTo>
                  <a:pt x="2050" y="2844"/>
                  <a:pt x="2048" y="2827"/>
                  <a:pt x="2053" y="2830"/>
                </a:cubicBezTo>
                <a:cubicBezTo>
                  <a:pt x="2053" y="2835"/>
                  <a:pt x="2051" y="2834"/>
                  <a:pt x="2049" y="2835"/>
                </a:cubicBezTo>
                <a:cubicBezTo>
                  <a:pt x="2095" y="2851"/>
                  <a:pt x="2135" y="2833"/>
                  <a:pt x="2180" y="2837"/>
                </a:cubicBezTo>
                <a:cubicBezTo>
                  <a:pt x="2183" y="2834"/>
                  <a:pt x="2177" y="2830"/>
                  <a:pt x="2179" y="2822"/>
                </a:cubicBezTo>
                <a:cubicBezTo>
                  <a:pt x="2187" y="2821"/>
                  <a:pt x="2194" y="2802"/>
                  <a:pt x="2201" y="2832"/>
                </a:cubicBezTo>
                <a:cubicBezTo>
                  <a:pt x="2208" y="2823"/>
                  <a:pt x="2219" y="2834"/>
                  <a:pt x="2219" y="2811"/>
                </a:cubicBezTo>
                <a:cubicBezTo>
                  <a:pt x="2226" y="2826"/>
                  <a:pt x="2228" y="2805"/>
                  <a:pt x="2234" y="2822"/>
                </a:cubicBezTo>
                <a:cubicBezTo>
                  <a:pt x="2237" y="2820"/>
                  <a:pt x="2233" y="2808"/>
                  <a:pt x="2233" y="2802"/>
                </a:cubicBezTo>
                <a:cubicBezTo>
                  <a:pt x="2239" y="2806"/>
                  <a:pt x="2264" y="2820"/>
                  <a:pt x="2260" y="2798"/>
                </a:cubicBezTo>
                <a:cubicBezTo>
                  <a:pt x="2274" y="2819"/>
                  <a:pt x="2279" y="2794"/>
                  <a:pt x="2289" y="2813"/>
                </a:cubicBezTo>
                <a:cubicBezTo>
                  <a:pt x="2290" y="2807"/>
                  <a:pt x="2295" y="2805"/>
                  <a:pt x="2287" y="2787"/>
                </a:cubicBezTo>
                <a:cubicBezTo>
                  <a:pt x="2289" y="2787"/>
                  <a:pt x="2292" y="2795"/>
                  <a:pt x="2294" y="2801"/>
                </a:cubicBezTo>
                <a:cubicBezTo>
                  <a:pt x="2315" y="2768"/>
                  <a:pt x="2368" y="2786"/>
                  <a:pt x="2389" y="2755"/>
                </a:cubicBezTo>
                <a:cubicBezTo>
                  <a:pt x="2396" y="2775"/>
                  <a:pt x="2397" y="2751"/>
                  <a:pt x="2403" y="2764"/>
                </a:cubicBezTo>
                <a:cubicBezTo>
                  <a:pt x="2445" y="2719"/>
                  <a:pt x="2497" y="2694"/>
                  <a:pt x="2544" y="2658"/>
                </a:cubicBezTo>
                <a:cubicBezTo>
                  <a:pt x="2500" y="2716"/>
                  <a:pt x="2430" y="2774"/>
                  <a:pt x="2359" y="2782"/>
                </a:cubicBezTo>
                <a:cubicBezTo>
                  <a:pt x="2358" y="2789"/>
                  <a:pt x="2373" y="2804"/>
                  <a:pt x="2368" y="2811"/>
                </a:cubicBezTo>
                <a:cubicBezTo>
                  <a:pt x="2359" y="2797"/>
                  <a:pt x="2352" y="2797"/>
                  <a:pt x="2350" y="2803"/>
                </a:cubicBezTo>
                <a:cubicBezTo>
                  <a:pt x="2342" y="2789"/>
                  <a:pt x="2337" y="2794"/>
                  <a:pt x="2331" y="2802"/>
                </a:cubicBezTo>
                <a:cubicBezTo>
                  <a:pt x="2333" y="2808"/>
                  <a:pt x="2336" y="2815"/>
                  <a:pt x="2338" y="2815"/>
                </a:cubicBezTo>
                <a:cubicBezTo>
                  <a:pt x="2323" y="2805"/>
                  <a:pt x="2313" y="2815"/>
                  <a:pt x="2309" y="2838"/>
                </a:cubicBezTo>
                <a:cubicBezTo>
                  <a:pt x="2307" y="2833"/>
                  <a:pt x="2306" y="2828"/>
                  <a:pt x="2304" y="2824"/>
                </a:cubicBezTo>
                <a:cubicBezTo>
                  <a:pt x="2294" y="2839"/>
                  <a:pt x="2276" y="2847"/>
                  <a:pt x="2257" y="2831"/>
                </a:cubicBezTo>
                <a:cubicBezTo>
                  <a:pt x="2265" y="2853"/>
                  <a:pt x="2264" y="2843"/>
                  <a:pt x="2270" y="2863"/>
                </a:cubicBezTo>
                <a:cubicBezTo>
                  <a:pt x="2265" y="2856"/>
                  <a:pt x="2259" y="2843"/>
                  <a:pt x="2254" y="2837"/>
                </a:cubicBezTo>
                <a:cubicBezTo>
                  <a:pt x="2225" y="2848"/>
                  <a:pt x="2194" y="2866"/>
                  <a:pt x="2164" y="2845"/>
                </a:cubicBezTo>
                <a:cubicBezTo>
                  <a:pt x="2165" y="2852"/>
                  <a:pt x="2167" y="2854"/>
                  <a:pt x="2168" y="2854"/>
                </a:cubicBezTo>
                <a:cubicBezTo>
                  <a:pt x="2120" y="2854"/>
                  <a:pt x="2069" y="2877"/>
                  <a:pt x="2019" y="2887"/>
                </a:cubicBezTo>
                <a:cubicBezTo>
                  <a:pt x="2057" y="2897"/>
                  <a:pt x="2098" y="2905"/>
                  <a:pt x="2121" y="2921"/>
                </a:cubicBezTo>
                <a:cubicBezTo>
                  <a:pt x="2114" y="2919"/>
                  <a:pt x="2131" y="2939"/>
                  <a:pt x="2145" y="2935"/>
                </a:cubicBezTo>
                <a:cubicBezTo>
                  <a:pt x="2123" y="2959"/>
                  <a:pt x="2079" y="2951"/>
                  <a:pt x="2048" y="2974"/>
                </a:cubicBezTo>
                <a:cubicBezTo>
                  <a:pt x="2032" y="2968"/>
                  <a:pt x="2017" y="2971"/>
                  <a:pt x="2005" y="2981"/>
                </a:cubicBezTo>
                <a:cubicBezTo>
                  <a:pt x="1999" y="2978"/>
                  <a:pt x="1994" y="2974"/>
                  <a:pt x="1992" y="2969"/>
                </a:cubicBezTo>
                <a:cubicBezTo>
                  <a:pt x="1970" y="3003"/>
                  <a:pt x="1889" y="2951"/>
                  <a:pt x="1885" y="2980"/>
                </a:cubicBezTo>
                <a:cubicBezTo>
                  <a:pt x="1876" y="2966"/>
                  <a:pt x="1872" y="2949"/>
                  <a:pt x="1852" y="2939"/>
                </a:cubicBezTo>
                <a:cubicBezTo>
                  <a:pt x="1857" y="2928"/>
                  <a:pt x="1864" y="2933"/>
                  <a:pt x="1868" y="2920"/>
                </a:cubicBezTo>
                <a:cubicBezTo>
                  <a:pt x="1857" y="2915"/>
                  <a:pt x="1851" y="2908"/>
                  <a:pt x="1852" y="2899"/>
                </a:cubicBezTo>
                <a:cubicBezTo>
                  <a:pt x="1874" y="2910"/>
                  <a:pt x="1865" y="2932"/>
                  <a:pt x="1882" y="2945"/>
                </a:cubicBezTo>
                <a:cubicBezTo>
                  <a:pt x="1887" y="2928"/>
                  <a:pt x="1901" y="2928"/>
                  <a:pt x="1903" y="2940"/>
                </a:cubicBezTo>
                <a:cubicBezTo>
                  <a:pt x="1900" y="2958"/>
                  <a:pt x="1889" y="2936"/>
                  <a:pt x="1885" y="2947"/>
                </a:cubicBezTo>
                <a:cubicBezTo>
                  <a:pt x="1890" y="2950"/>
                  <a:pt x="1882" y="2959"/>
                  <a:pt x="1891" y="2961"/>
                </a:cubicBezTo>
                <a:cubicBezTo>
                  <a:pt x="1894" y="2931"/>
                  <a:pt x="1951" y="3003"/>
                  <a:pt x="1942" y="2944"/>
                </a:cubicBezTo>
                <a:cubicBezTo>
                  <a:pt x="1912" y="2937"/>
                  <a:pt x="1932" y="2929"/>
                  <a:pt x="1926" y="2914"/>
                </a:cubicBezTo>
                <a:cubicBezTo>
                  <a:pt x="1916" y="2906"/>
                  <a:pt x="1910" y="2920"/>
                  <a:pt x="1901" y="2917"/>
                </a:cubicBezTo>
                <a:cubicBezTo>
                  <a:pt x="1909" y="2899"/>
                  <a:pt x="1899" y="2889"/>
                  <a:pt x="1886" y="2884"/>
                </a:cubicBezTo>
                <a:cubicBezTo>
                  <a:pt x="1866" y="2884"/>
                  <a:pt x="1844" y="2891"/>
                  <a:pt x="1826" y="2897"/>
                </a:cubicBezTo>
                <a:cubicBezTo>
                  <a:pt x="1831" y="2877"/>
                  <a:pt x="1831" y="2877"/>
                  <a:pt x="1831" y="2877"/>
                </a:cubicBezTo>
                <a:cubicBezTo>
                  <a:pt x="1799" y="2896"/>
                  <a:pt x="1761" y="2886"/>
                  <a:pt x="1741" y="2863"/>
                </a:cubicBezTo>
                <a:cubicBezTo>
                  <a:pt x="1739" y="2868"/>
                  <a:pt x="1741" y="2868"/>
                  <a:pt x="1742" y="2869"/>
                </a:cubicBezTo>
                <a:cubicBezTo>
                  <a:pt x="1726" y="2875"/>
                  <a:pt x="1718" y="2842"/>
                  <a:pt x="1691" y="2870"/>
                </a:cubicBezTo>
                <a:cubicBezTo>
                  <a:pt x="1692" y="2863"/>
                  <a:pt x="1694" y="2863"/>
                  <a:pt x="1698" y="2857"/>
                </a:cubicBezTo>
                <a:cubicBezTo>
                  <a:pt x="1672" y="2857"/>
                  <a:pt x="1635" y="2855"/>
                  <a:pt x="1631" y="2833"/>
                </a:cubicBezTo>
                <a:cubicBezTo>
                  <a:pt x="1624" y="2830"/>
                  <a:pt x="1626" y="2848"/>
                  <a:pt x="1621" y="2844"/>
                </a:cubicBezTo>
                <a:cubicBezTo>
                  <a:pt x="1611" y="2825"/>
                  <a:pt x="1590" y="2820"/>
                  <a:pt x="1560" y="2821"/>
                </a:cubicBezTo>
                <a:cubicBezTo>
                  <a:pt x="1582" y="2835"/>
                  <a:pt x="1588" y="2895"/>
                  <a:pt x="1628" y="2882"/>
                </a:cubicBezTo>
                <a:cubicBezTo>
                  <a:pt x="1627" y="2901"/>
                  <a:pt x="1613" y="2893"/>
                  <a:pt x="1605" y="2909"/>
                </a:cubicBezTo>
                <a:cubicBezTo>
                  <a:pt x="1629" y="2918"/>
                  <a:pt x="1678" y="2875"/>
                  <a:pt x="1688" y="2917"/>
                </a:cubicBezTo>
                <a:cubicBezTo>
                  <a:pt x="1677" y="2904"/>
                  <a:pt x="1657" y="2907"/>
                  <a:pt x="1645" y="2925"/>
                </a:cubicBezTo>
                <a:cubicBezTo>
                  <a:pt x="1645" y="2909"/>
                  <a:pt x="1629" y="2920"/>
                  <a:pt x="1623" y="2913"/>
                </a:cubicBezTo>
                <a:cubicBezTo>
                  <a:pt x="1617" y="2949"/>
                  <a:pt x="1644" y="2917"/>
                  <a:pt x="1651" y="2945"/>
                </a:cubicBezTo>
                <a:cubicBezTo>
                  <a:pt x="1647" y="2956"/>
                  <a:pt x="1640" y="2961"/>
                  <a:pt x="1649" y="2944"/>
                </a:cubicBezTo>
                <a:cubicBezTo>
                  <a:pt x="1634" y="2945"/>
                  <a:pt x="1618" y="2940"/>
                  <a:pt x="1597" y="2939"/>
                </a:cubicBezTo>
                <a:cubicBezTo>
                  <a:pt x="1589" y="2960"/>
                  <a:pt x="1611" y="2962"/>
                  <a:pt x="1624" y="2959"/>
                </a:cubicBezTo>
                <a:cubicBezTo>
                  <a:pt x="1620" y="2964"/>
                  <a:pt x="1617" y="2964"/>
                  <a:pt x="1613" y="2970"/>
                </a:cubicBezTo>
                <a:cubicBezTo>
                  <a:pt x="1620" y="2980"/>
                  <a:pt x="1629" y="2958"/>
                  <a:pt x="1636" y="2965"/>
                </a:cubicBezTo>
                <a:cubicBezTo>
                  <a:pt x="1626" y="2977"/>
                  <a:pt x="1616" y="2981"/>
                  <a:pt x="1606" y="2978"/>
                </a:cubicBezTo>
                <a:cubicBezTo>
                  <a:pt x="1609" y="3000"/>
                  <a:pt x="1636" y="2972"/>
                  <a:pt x="1650" y="2987"/>
                </a:cubicBezTo>
                <a:cubicBezTo>
                  <a:pt x="1643" y="3007"/>
                  <a:pt x="1654" y="3010"/>
                  <a:pt x="1664" y="3010"/>
                </a:cubicBezTo>
                <a:cubicBezTo>
                  <a:pt x="1649" y="3045"/>
                  <a:pt x="1647" y="3010"/>
                  <a:pt x="1645" y="3002"/>
                </a:cubicBezTo>
                <a:cubicBezTo>
                  <a:pt x="1633" y="3009"/>
                  <a:pt x="1613" y="2983"/>
                  <a:pt x="1610" y="2996"/>
                </a:cubicBezTo>
                <a:cubicBezTo>
                  <a:pt x="1590" y="2987"/>
                  <a:pt x="1612" y="2962"/>
                  <a:pt x="1576" y="2961"/>
                </a:cubicBezTo>
                <a:cubicBezTo>
                  <a:pt x="1570" y="2994"/>
                  <a:pt x="1607" y="2972"/>
                  <a:pt x="1585" y="3017"/>
                </a:cubicBezTo>
                <a:cubicBezTo>
                  <a:pt x="1592" y="3027"/>
                  <a:pt x="1617" y="3015"/>
                  <a:pt x="1617" y="3033"/>
                </a:cubicBezTo>
                <a:cubicBezTo>
                  <a:pt x="1604" y="3034"/>
                  <a:pt x="1584" y="3030"/>
                  <a:pt x="1565" y="3018"/>
                </a:cubicBezTo>
                <a:cubicBezTo>
                  <a:pt x="1575" y="3004"/>
                  <a:pt x="1570" y="3018"/>
                  <a:pt x="1578" y="3019"/>
                </a:cubicBezTo>
                <a:cubicBezTo>
                  <a:pt x="1597" y="2990"/>
                  <a:pt x="1569" y="3010"/>
                  <a:pt x="1580" y="2986"/>
                </a:cubicBezTo>
                <a:cubicBezTo>
                  <a:pt x="1568" y="2982"/>
                  <a:pt x="1565" y="3026"/>
                  <a:pt x="1554" y="3012"/>
                </a:cubicBezTo>
                <a:cubicBezTo>
                  <a:pt x="1557" y="3008"/>
                  <a:pt x="1559" y="3010"/>
                  <a:pt x="1561" y="3010"/>
                </a:cubicBezTo>
                <a:cubicBezTo>
                  <a:pt x="1562" y="3005"/>
                  <a:pt x="1561" y="3001"/>
                  <a:pt x="1560" y="2998"/>
                </a:cubicBezTo>
                <a:cubicBezTo>
                  <a:pt x="1543" y="3018"/>
                  <a:pt x="1534" y="3005"/>
                  <a:pt x="1516" y="2996"/>
                </a:cubicBezTo>
                <a:cubicBezTo>
                  <a:pt x="1513" y="3002"/>
                  <a:pt x="1519" y="3012"/>
                  <a:pt x="1514" y="3012"/>
                </a:cubicBezTo>
                <a:cubicBezTo>
                  <a:pt x="1513" y="3011"/>
                  <a:pt x="1511" y="3010"/>
                  <a:pt x="1509" y="3010"/>
                </a:cubicBezTo>
                <a:cubicBezTo>
                  <a:pt x="1512" y="3011"/>
                  <a:pt x="1513" y="3012"/>
                  <a:pt x="1514" y="3012"/>
                </a:cubicBezTo>
                <a:cubicBezTo>
                  <a:pt x="1529" y="3018"/>
                  <a:pt x="1555" y="3031"/>
                  <a:pt x="1567" y="3024"/>
                </a:cubicBezTo>
                <a:cubicBezTo>
                  <a:pt x="1572" y="3043"/>
                  <a:pt x="1603" y="3047"/>
                  <a:pt x="1626" y="3031"/>
                </a:cubicBezTo>
                <a:cubicBezTo>
                  <a:pt x="1715" y="3042"/>
                  <a:pt x="1798" y="3090"/>
                  <a:pt x="1891" y="3090"/>
                </a:cubicBezTo>
                <a:cubicBezTo>
                  <a:pt x="1965" y="3076"/>
                  <a:pt x="2065" y="3150"/>
                  <a:pt x="2119" y="3099"/>
                </a:cubicBezTo>
                <a:cubicBezTo>
                  <a:pt x="2120" y="3111"/>
                  <a:pt x="2102" y="3123"/>
                  <a:pt x="2119" y="3124"/>
                </a:cubicBezTo>
                <a:cubicBezTo>
                  <a:pt x="2084" y="3186"/>
                  <a:pt x="2151" y="3142"/>
                  <a:pt x="2176" y="3167"/>
                </a:cubicBezTo>
                <a:cubicBezTo>
                  <a:pt x="2173" y="3176"/>
                  <a:pt x="2179" y="3197"/>
                  <a:pt x="2185" y="3201"/>
                </a:cubicBezTo>
                <a:cubicBezTo>
                  <a:pt x="2185" y="3161"/>
                  <a:pt x="2211" y="3159"/>
                  <a:pt x="2216" y="3129"/>
                </a:cubicBezTo>
                <a:cubicBezTo>
                  <a:pt x="2223" y="3124"/>
                  <a:pt x="2225" y="3136"/>
                  <a:pt x="2229" y="3137"/>
                </a:cubicBezTo>
                <a:cubicBezTo>
                  <a:pt x="2216" y="3143"/>
                  <a:pt x="2214" y="3165"/>
                  <a:pt x="2198" y="3168"/>
                </a:cubicBezTo>
                <a:cubicBezTo>
                  <a:pt x="2198" y="3188"/>
                  <a:pt x="2207" y="3180"/>
                  <a:pt x="2211" y="3186"/>
                </a:cubicBezTo>
                <a:cubicBezTo>
                  <a:pt x="2208" y="3194"/>
                  <a:pt x="2201" y="3196"/>
                  <a:pt x="2195" y="3199"/>
                </a:cubicBezTo>
                <a:cubicBezTo>
                  <a:pt x="2197" y="3212"/>
                  <a:pt x="2201" y="3208"/>
                  <a:pt x="2198" y="3219"/>
                </a:cubicBezTo>
                <a:cubicBezTo>
                  <a:pt x="2207" y="3220"/>
                  <a:pt x="2212" y="3214"/>
                  <a:pt x="2211" y="3201"/>
                </a:cubicBezTo>
                <a:cubicBezTo>
                  <a:pt x="2227" y="3200"/>
                  <a:pt x="2241" y="3204"/>
                  <a:pt x="2255" y="3193"/>
                </a:cubicBezTo>
                <a:cubicBezTo>
                  <a:pt x="2284" y="3224"/>
                  <a:pt x="2314" y="3188"/>
                  <a:pt x="2334" y="3177"/>
                </a:cubicBezTo>
                <a:cubicBezTo>
                  <a:pt x="2379" y="3204"/>
                  <a:pt x="2429" y="3113"/>
                  <a:pt x="2484" y="3136"/>
                </a:cubicBezTo>
                <a:cubicBezTo>
                  <a:pt x="2488" y="3124"/>
                  <a:pt x="2499" y="3128"/>
                  <a:pt x="2508" y="3147"/>
                </a:cubicBezTo>
                <a:cubicBezTo>
                  <a:pt x="2507" y="3168"/>
                  <a:pt x="2486" y="3173"/>
                  <a:pt x="2487" y="3196"/>
                </a:cubicBezTo>
                <a:cubicBezTo>
                  <a:pt x="2494" y="3209"/>
                  <a:pt x="2501" y="3221"/>
                  <a:pt x="2510" y="3218"/>
                </a:cubicBezTo>
                <a:cubicBezTo>
                  <a:pt x="2508" y="3198"/>
                  <a:pt x="2533" y="3217"/>
                  <a:pt x="2517" y="3187"/>
                </a:cubicBezTo>
                <a:cubicBezTo>
                  <a:pt x="2514" y="3171"/>
                  <a:pt x="2530" y="3207"/>
                  <a:pt x="2527" y="3210"/>
                </a:cubicBezTo>
                <a:cubicBezTo>
                  <a:pt x="2550" y="3196"/>
                  <a:pt x="2578" y="3225"/>
                  <a:pt x="2594" y="3216"/>
                </a:cubicBezTo>
                <a:cubicBezTo>
                  <a:pt x="2592" y="3247"/>
                  <a:pt x="2498" y="3204"/>
                  <a:pt x="2537" y="3266"/>
                </a:cubicBezTo>
                <a:cubicBezTo>
                  <a:pt x="2546" y="3284"/>
                  <a:pt x="2559" y="3265"/>
                  <a:pt x="2570" y="3272"/>
                </a:cubicBezTo>
                <a:cubicBezTo>
                  <a:pt x="2577" y="3294"/>
                  <a:pt x="2548" y="3274"/>
                  <a:pt x="2552" y="3302"/>
                </a:cubicBezTo>
                <a:cubicBezTo>
                  <a:pt x="2531" y="3297"/>
                  <a:pt x="2487" y="3301"/>
                  <a:pt x="2504" y="3339"/>
                </a:cubicBezTo>
                <a:cubicBezTo>
                  <a:pt x="2350" y="3380"/>
                  <a:pt x="2211" y="3510"/>
                  <a:pt x="2044" y="3483"/>
                </a:cubicBezTo>
                <a:cubicBezTo>
                  <a:pt x="2036" y="3486"/>
                  <a:pt x="2047" y="3491"/>
                  <a:pt x="2040" y="3498"/>
                </a:cubicBezTo>
                <a:cubicBezTo>
                  <a:pt x="2030" y="3485"/>
                  <a:pt x="2018" y="3503"/>
                  <a:pt x="2008" y="3493"/>
                </a:cubicBezTo>
                <a:cubicBezTo>
                  <a:pt x="2017" y="3519"/>
                  <a:pt x="2041" y="3507"/>
                  <a:pt x="2056" y="3503"/>
                </a:cubicBezTo>
                <a:cubicBezTo>
                  <a:pt x="2112" y="3506"/>
                  <a:pt x="2175" y="3498"/>
                  <a:pt x="2234" y="3490"/>
                </a:cubicBezTo>
                <a:cubicBezTo>
                  <a:pt x="2250" y="3520"/>
                  <a:pt x="2269" y="3492"/>
                  <a:pt x="2287" y="3496"/>
                </a:cubicBezTo>
                <a:close/>
                <a:moveTo>
                  <a:pt x="1415" y="3358"/>
                </a:moveTo>
                <a:cubicBezTo>
                  <a:pt x="1406" y="3354"/>
                  <a:pt x="1406" y="3348"/>
                  <a:pt x="1412" y="3340"/>
                </a:cubicBezTo>
                <a:cubicBezTo>
                  <a:pt x="1370" y="3324"/>
                  <a:pt x="1365" y="3364"/>
                  <a:pt x="1350" y="3305"/>
                </a:cubicBezTo>
                <a:cubicBezTo>
                  <a:pt x="1327" y="3307"/>
                  <a:pt x="1303" y="3276"/>
                  <a:pt x="1267" y="3268"/>
                </a:cubicBezTo>
                <a:cubicBezTo>
                  <a:pt x="1256" y="3263"/>
                  <a:pt x="1268" y="3281"/>
                  <a:pt x="1257" y="3278"/>
                </a:cubicBezTo>
                <a:cubicBezTo>
                  <a:pt x="1256" y="3274"/>
                  <a:pt x="1253" y="3271"/>
                  <a:pt x="1247" y="3268"/>
                </a:cubicBezTo>
                <a:cubicBezTo>
                  <a:pt x="1258" y="3256"/>
                  <a:pt x="1212" y="3244"/>
                  <a:pt x="1196" y="3225"/>
                </a:cubicBezTo>
                <a:cubicBezTo>
                  <a:pt x="1181" y="3223"/>
                  <a:pt x="1203" y="3242"/>
                  <a:pt x="1187" y="3237"/>
                </a:cubicBezTo>
                <a:cubicBezTo>
                  <a:pt x="1178" y="3218"/>
                  <a:pt x="1156" y="3202"/>
                  <a:pt x="1155" y="3219"/>
                </a:cubicBezTo>
                <a:cubicBezTo>
                  <a:pt x="1159" y="3215"/>
                  <a:pt x="1112" y="3196"/>
                  <a:pt x="1130" y="3192"/>
                </a:cubicBezTo>
                <a:cubicBezTo>
                  <a:pt x="1072" y="3162"/>
                  <a:pt x="1079" y="3158"/>
                  <a:pt x="1034" y="3139"/>
                </a:cubicBezTo>
                <a:cubicBezTo>
                  <a:pt x="1037" y="3155"/>
                  <a:pt x="1033" y="3149"/>
                  <a:pt x="1037" y="3165"/>
                </a:cubicBezTo>
                <a:cubicBezTo>
                  <a:pt x="1059" y="3169"/>
                  <a:pt x="1065" y="3184"/>
                  <a:pt x="1080" y="3184"/>
                </a:cubicBezTo>
                <a:cubicBezTo>
                  <a:pt x="1077" y="3174"/>
                  <a:pt x="1050" y="3169"/>
                  <a:pt x="1049" y="3159"/>
                </a:cubicBezTo>
                <a:cubicBezTo>
                  <a:pt x="1083" y="3163"/>
                  <a:pt x="1103" y="3203"/>
                  <a:pt x="1138" y="3221"/>
                </a:cubicBezTo>
                <a:cubicBezTo>
                  <a:pt x="1139" y="3217"/>
                  <a:pt x="1138" y="3209"/>
                  <a:pt x="1145" y="3212"/>
                </a:cubicBezTo>
                <a:cubicBezTo>
                  <a:pt x="1149" y="3221"/>
                  <a:pt x="1152" y="3229"/>
                  <a:pt x="1158" y="3237"/>
                </a:cubicBezTo>
                <a:cubicBezTo>
                  <a:pt x="1194" y="3247"/>
                  <a:pt x="1254" y="3299"/>
                  <a:pt x="1289" y="3300"/>
                </a:cubicBezTo>
                <a:cubicBezTo>
                  <a:pt x="1289" y="3303"/>
                  <a:pt x="1290" y="3306"/>
                  <a:pt x="1291" y="3308"/>
                </a:cubicBezTo>
                <a:cubicBezTo>
                  <a:pt x="1313" y="3305"/>
                  <a:pt x="1319" y="3322"/>
                  <a:pt x="1339" y="3316"/>
                </a:cubicBezTo>
                <a:cubicBezTo>
                  <a:pt x="1334" y="3324"/>
                  <a:pt x="1337" y="3327"/>
                  <a:pt x="1345" y="3325"/>
                </a:cubicBezTo>
                <a:cubicBezTo>
                  <a:pt x="1339" y="3335"/>
                  <a:pt x="1334" y="3346"/>
                  <a:pt x="1344" y="3351"/>
                </a:cubicBezTo>
                <a:cubicBezTo>
                  <a:pt x="1360" y="3344"/>
                  <a:pt x="1382" y="3352"/>
                  <a:pt x="1398" y="3344"/>
                </a:cubicBezTo>
                <a:cubicBezTo>
                  <a:pt x="1400" y="3353"/>
                  <a:pt x="1399" y="3362"/>
                  <a:pt x="1404" y="3369"/>
                </a:cubicBezTo>
                <a:cubicBezTo>
                  <a:pt x="1406" y="3363"/>
                  <a:pt x="1410" y="3360"/>
                  <a:pt x="1415" y="3358"/>
                </a:cubicBezTo>
                <a:close/>
                <a:moveTo>
                  <a:pt x="1561" y="3412"/>
                </a:moveTo>
                <a:cubicBezTo>
                  <a:pt x="1540" y="3418"/>
                  <a:pt x="1517" y="3395"/>
                  <a:pt x="1531" y="3379"/>
                </a:cubicBezTo>
                <a:cubicBezTo>
                  <a:pt x="1528" y="3387"/>
                  <a:pt x="1517" y="3377"/>
                  <a:pt x="1513" y="3383"/>
                </a:cubicBezTo>
                <a:cubicBezTo>
                  <a:pt x="1522" y="3384"/>
                  <a:pt x="1522" y="3406"/>
                  <a:pt x="1511" y="3403"/>
                </a:cubicBezTo>
                <a:cubicBezTo>
                  <a:pt x="1505" y="3393"/>
                  <a:pt x="1497" y="3406"/>
                  <a:pt x="1483" y="3410"/>
                </a:cubicBezTo>
                <a:cubicBezTo>
                  <a:pt x="1510" y="3408"/>
                  <a:pt x="1548" y="3426"/>
                  <a:pt x="1561" y="3412"/>
                </a:cubicBezTo>
                <a:close/>
                <a:moveTo>
                  <a:pt x="1605" y="3422"/>
                </a:moveTo>
                <a:cubicBezTo>
                  <a:pt x="1592" y="3418"/>
                  <a:pt x="1575" y="3407"/>
                  <a:pt x="1569" y="3420"/>
                </a:cubicBezTo>
                <a:cubicBezTo>
                  <a:pt x="1581" y="3420"/>
                  <a:pt x="1603" y="3442"/>
                  <a:pt x="1605" y="3422"/>
                </a:cubicBezTo>
                <a:close/>
                <a:moveTo>
                  <a:pt x="1963" y="3505"/>
                </a:moveTo>
                <a:cubicBezTo>
                  <a:pt x="1961" y="3487"/>
                  <a:pt x="1964" y="3493"/>
                  <a:pt x="1961" y="3475"/>
                </a:cubicBezTo>
                <a:cubicBezTo>
                  <a:pt x="1942" y="3483"/>
                  <a:pt x="1936" y="3468"/>
                  <a:pt x="1923" y="3476"/>
                </a:cubicBezTo>
                <a:cubicBezTo>
                  <a:pt x="1925" y="3487"/>
                  <a:pt x="1949" y="3477"/>
                  <a:pt x="1950" y="3489"/>
                </a:cubicBezTo>
                <a:cubicBezTo>
                  <a:pt x="1919" y="3504"/>
                  <a:pt x="1902" y="3466"/>
                  <a:pt x="1871" y="3464"/>
                </a:cubicBezTo>
                <a:cubicBezTo>
                  <a:pt x="1870" y="3470"/>
                  <a:pt x="1870" y="3478"/>
                  <a:pt x="1864" y="3478"/>
                </a:cubicBezTo>
                <a:cubicBezTo>
                  <a:pt x="1860" y="3471"/>
                  <a:pt x="1858" y="3462"/>
                  <a:pt x="1853" y="3457"/>
                </a:cubicBezTo>
                <a:cubicBezTo>
                  <a:pt x="1819" y="3465"/>
                  <a:pt x="1761" y="3433"/>
                  <a:pt x="1731" y="3457"/>
                </a:cubicBezTo>
                <a:cubicBezTo>
                  <a:pt x="1737" y="3465"/>
                  <a:pt x="1765" y="3466"/>
                  <a:pt x="1746" y="3480"/>
                </a:cubicBezTo>
                <a:cubicBezTo>
                  <a:pt x="1769" y="3486"/>
                  <a:pt x="1751" y="3466"/>
                  <a:pt x="1764" y="3463"/>
                </a:cubicBezTo>
                <a:cubicBezTo>
                  <a:pt x="1764" y="3467"/>
                  <a:pt x="1767" y="3469"/>
                  <a:pt x="1773" y="3469"/>
                </a:cubicBezTo>
                <a:cubicBezTo>
                  <a:pt x="1762" y="3490"/>
                  <a:pt x="1804" y="3478"/>
                  <a:pt x="1818" y="3492"/>
                </a:cubicBezTo>
                <a:cubicBezTo>
                  <a:pt x="1831" y="3487"/>
                  <a:pt x="1812" y="3476"/>
                  <a:pt x="1826" y="3473"/>
                </a:cubicBezTo>
                <a:cubicBezTo>
                  <a:pt x="1834" y="3491"/>
                  <a:pt x="1854" y="3497"/>
                  <a:pt x="1855" y="3477"/>
                </a:cubicBezTo>
                <a:cubicBezTo>
                  <a:pt x="1851" y="3484"/>
                  <a:pt x="1893" y="3480"/>
                  <a:pt x="1877" y="3495"/>
                </a:cubicBezTo>
                <a:cubicBezTo>
                  <a:pt x="1929" y="3499"/>
                  <a:pt x="1923" y="3507"/>
                  <a:pt x="1963" y="3505"/>
                </a:cubicBezTo>
                <a:close/>
                <a:moveTo>
                  <a:pt x="596" y="641"/>
                </a:moveTo>
                <a:cubicBezTo>
                  <a:pt x="606" y="631"/>
                  <a:pt x="625" y="621"/>
                  <a:pt x="616" y="610"/>
                </a:cubicBezTo>
                <a:cubicBezTo>
                  <a:pt x="609" y="620"/>
                  <a:pt x="580" y="630"/>
                  <a:pt x="596" y="641"/>
                </a:cubicBezTo>
                <a:close/>
                <a:moveTo>
                  <a:pt x="1903" y="820"/>
                </a:moveTo>
                <a:cubicBezTo>
                  <a:pt x="1903" y="820"/>
                  <a:pt x="1904" y="820"/>
                  <a:pt x="1904" y="820"/>
                </a:cubicBezTo>
                <a:cubicBezTo>
                  <a:pt x="1904" y="819"/>
                  <a:pt x="1904" y="819"/>
                  <a:pt x="1904" y="819"/>
                </a:cubicBezTo>
                <a:cubicBezTo>
                  <a:pt x="1904" y="819"/>
                  <a:pt x="1903" y="819"/>
                  <a:pt x="1903" y="820"/>
                </a:cubicBezTo>
                <a:close/>
                <a:moveTo>
                  <a:pt x="1276" y="3273"/>
                </a:moveTo>
                <a:cubicBezTo>
                  <a:pt x="1260" y="3274"/>
                  <a:pt x="1277" y="3285"/>
                  <a:pt x="1288" y="3294"/>
                </a:cubicBezTo>
                <a:cubicBezTo>
                  <a:pt x="1286" y="3286"/>
                  <a:pt x="1283" y="3279"/>
                  <a:pt x="1276" y="3273"/>
                </a:cubicBezTo>
                <a:close/>
                <a:moveTo>
                  <a:pt x="1903" y="820"/>
                </a:moveTo>
                <a:cubicBezTo>
                  <a:pt x="1900" y="819"/>
                  <a:pt x="1897" y="818"/>
                  <a:pt x="1893" y="817"/>
                </a:cubicBezTo>
                <a:cubicBezTo>
                  <a:pt x="1896" y="819"/>
                  <a:pt x="1899" y="822"/>
                  <a:pt x="1903" y="820"/>
                </a:cubicBezTo>
                <a:close/>
                <a:moveTo>
                  <a:pt x="1608" y="3915"/>
                </a:moveTo>
                <a:cubicBezTo>
                  <a:pt x="1600" y="3935"/>
                  <a:pt x="1627" y="3936"/>
                  <a:pt x="1633" y="3925"/>
                </a:cubicBezTo>
                <a:cubicBezTo>
                  <a:pt x="1622" y="3924"/>
                  <a:pt x="1612" y="3922"/>
                  <a:pt x="1608" y="3915"/>
                </a:cubicBezTo>
                <a:close/>
                <a:moveTo>
                  <a:pt x="1247" y="3797"/>
                </a:moveTo>
                <a:cubicBezTo>
                  <a:pt x="1249" y="3794"/>
                  <a:pt x="1250" y="3790"/>
                  <a:pt x="1252" y="3786"/>
                </a:cubicBezTo>
                <a:cubicBezTo>
                  <a:pt x="1248" y="3790"/>
                  <a:pt x="1247" y="3793"/>
                  <a:pt x="1247" y="3797"/>
                </a:cubicBezTo>
                <a:close/>
                <a:moveTo>
                  <a:pt x="2165" y="3615"/>
                </a:moveTo>
                <a:cubicBezTo>
                  <a:pt x="2174" y="3614"/>
                  <a:pt x="2182" y="3611"/>
                  <a:pt x="2185" y="3603"/>
                </a:cubicBezTo>
                <a:cubicBezTo>
                  <a:pt x="2179" y="3596"/>
                  <a:pt x="2163" y="3599"/>
                  <a:pt x="2165" y="3615"/>
                </a:cubicBezTo>
                <a:close/>
                <a:moveTo>
                  <a:pt x="1839" y="3782"/>
                </a:moveTo>
                <a:cubicBezTo>
                  <a:pt x="1838" y="3791"/>
                  <a:pt x="1836" y="3798"/>
                  <a:pt x="1833" y="3802"/>
                </a:cubicBezTo>
                <a:cubicBezTo>
                  <a:pt x="1845" y="3795"/>
                  <a:pt x="1863" y="3779"/>
                  <a:pt x="1873" y="3801"/>
                </a:cubicBezTo>
                <a:cubicBezTo>
                  <a:pt x="1874" y="3792"/>
                  <a:pt x="1874" y="3785"/>
                  <a:pt x="1871" y="3781"/>
                </a:cubicBezTo>
                <a:cubicBezTo>
                  <a:pt x="1861" y="3783"/>
                  <a:pt x="1852" y="3786"/>
                  <a:pt x="1839" y="3782"/>
                </a:cubicBezTo>
                <a:close/>
                <a:moveTo>
                  <a:pt x="2198" y="3887"/>
                </a:moveTo>
                <a:cubicBezTo>
                  <a:pt x="2198" y="3881"/>
                  <a:pt x="2205" y="3882"/>
                  <a:pt x="2206" y="3877"/>
                </a:cubicBezTo>
                <a:cubicBezTo>
                  <a:pt x="2201" y="3872"/>
                  <a:pt x="2182" y="3860"/>
                  <a:pt x="2177" y="3874"/>
                </a:cubicBezTo>
                <a:cubicBezTo>
                  <a:pt x="2187" y="3877"/>
                  <a:pt x="2190" y="3874"/>
                  <a:pt x="2198" y="3887"/>
                </a:cubicBezTo>
                <a:close/>
                <a:moveTo>
                  <a:pt x="2023" y="3797"/>
                </a:moveTo>
                <a:cubicBezTo>
                  <a:pt x="2008" y="3796"/>
                  <a:pt x="1995" y="3792"/>
                  <a:pt x="1984" y="3786"/>
                </a:cubicBezTo>
                <a:cubicBezTo>
                  <a:pt x="1985" y="3801"/>
                  <a:pt x="2015" y="3806"/>
                  <a:pt x="2023" y="3797"/>
                </a:cubicBezTo>
                <a:close/>
                <a:moveTo>
                  <a:pt x="1961" y="3886"/>
                </a:moveTo>
                <a:cubicBezTo>
                  <a:pt x="1971" y="3885"/>
                  <a:pt x="1974" y="3876"/>
                  <a:pt x="1977" y="3891"/>
                </a:cubicBezTo>
                <a:cubicBezTo>
                  <a:pt x="1975" y="3891"/>
                  <a:pt x="1972" y="3895"/>
                  <a:pt x="1977" y="3896"/>
                </a:cubicBezTo>
                <a:cubicBezTo>
                  <a:pt x="1979" y="3890"/>
                  <a:pt x="1982" y="3885"/>
                  <a:pt x="1985" y="3881"/>
                </a:cubicBezTo>
                <a:cubicBezTo>
                  <a:pt x="1986" y="3884"/>
                  <a:pt x="1986" y="3887"/>
                  <a:pt x="1989" y="3886"/>
                </a:cubicBezTo>
                <a:cubicBezTo>
                  <a:pt x="1992" y="3871"/>
                  <a:pt x="1981" y="3870"/>
                  <a:pt x="1969" y="3871"/>
                </a:cubicBezTo>
                <a:cubicBezTo>
                  <a:pt x="1977" y="3887"/>
                  <a:pt x="1946" y="3877"/>
                  <a:pt x="1961" y="3886"/>
                </a:cubicBezTo>
                <a:close/>
                <a:moveTo>
                  <a:pt x="2189" y="4178"/>
                </a:moveTo>
                <a:cubicBezTo>
                  <a:pt x="2200" y="4174"/>
                  <a:pt x="2229" y="4184"/>
                  <a:pt x="2223" y="4165"/>
                </a:cubicBezTo>
                <a:cubicBezTo>
                  <a:pt x="2209" y="4167"/>
                  <a:pt x="2189" y="4164"/>
                  <a:pt x="2189" y="4178"/>
                </a:cubicBezTo>
                <a:close/>
                <a:moveTo>
                  <a:pt x="1876" y="4017"/>
                </a:moveTo>
                <a:cubicBezTo>
                  <a:pt x="1864" y="4016"/>
                  <a:pt x="1854" y="4017"/>
                  <a:pt x="1848" y="4024"/>
                </a:cubicBezTo>
                <a:cubicBezTo>
                  <a:pt x="1856" y="4034"/>
                  <a:pt x="1871" y="4027"/>
                  <a:pt x="1876" y="4017"/>
                </a:cubicBezTo>
                <a:close/>
                <a:moveTo>
                  <a:pt x="2217" y="3991"/>
                </a:moveTo>
                <a:cubicBezTo>
                  <a:pt x="2208" y="3980"/>
                  <a:pt x="2176" y="4003"/>
                  <a:pt x="2189" y="4013"/>
                </a:cubicBezTo>
                <a:cubicBezTo>
                  <a:pt x="2187" y="3995"/>
                  <a:pt x="2211" y="4001"/>
                  <a:pt x="2217" y="3991"/>
                </a:cubicBezTo>
                <a:close/>
                <a:moveTo>
                  <a:pt x="1372" y="4049"/>
                </a:moveTo>
                <a:cubicBezTo>
                  <a:pt x="1386" y="4054"/>
                  <a:pt x="1386" y="4054"/>
                  <a:pt x="1386" y="4054"/>
                </a:cubicBezTo>
                <a:cubicBezTo>
                  <a:pt x="1392" y="4043"/>
                  <a:pt x="1381" y="4040"/>
                  <a:pt x="1389" y="4028"/>
                </a:cubicBezTo>
                <a:cubicBezTo>
                  <a:pt x="1375" y="4023"/>
                  <a:pt x="1368" y="4043"/>
                  <a:pt x="1372" y="4049"/>
                </a:cubicBezTo>
                <a:close/>
                <a:moveTo>
                  <a:pt x="2137" y="4157"/>
                </a:moveTo>
                <a:cubicBezTo>
                  <a:pt x="2138" y="4165"/>
                  <a:pt x="2124" y="4160"/>
                  <a:pt x="2123" y="4168"/>
                </a:cubicBezTo>
                <a:cubicBezTo>
                  <a:pt x="2131" y="4165"/>
                  <a:pt x="2141" y="4185"/>
                  <a:pt x="2129" y="4187"/>
                </a:cubicBezTo>
                <a:cubicBezTo>
                  <a:pt x="2120" y="4180"/>
                  <a:pt x="2118" y="4195"/>
                  <a:pt x="2106" y="4204"/>
                </a:cubicBezTo>
                <a:cubicBezTo>
                  <a:pt x="2131" y="4192"/>
                  <a:pt x="2173" y="4193"/>
                  <a:pt x="2179" y="4174"/>
                </a:cubicBezTo>
                <a:cubicBezTo>
                  <a:pt x="2162" y="4188"/>
                  <a:pt x="2131" y="4177"/>
                  <a:pt x="2137" y="4157"/>
                </a:cubicBezTo>
                <a:close/>
                <a:moveTo>
                  <a:pt x="2369" y="562"/>
                </a:moveTo>
                <a:cubicBezTo>
                  <a:pt x="2360" y="530"/>
                  <a:pt x="2316" y="516"/>
                  <a:pt x="2298" y="481"/>
                </a:cubicBezTo>
                <a:cubicBezTo>
                  <a:pt x="2280" y="479"/>
                  <a:pt x="2269" y="470"/>
                  <a:pt x="2262" y="455"/>
                </a:cubicBezTo>
                <a:cubicBezTo>
                  <a:pt x="2255" y="454"/>
                  <a:pt x="2249" y="456"/>
                  <a:pt x="2245" y="459"/>
                </a:cubicBezTo>
                <a:cubicBezTo>
                  <a:pt x="2240" y="418"/>
                  <a:pt x="2141" y="428"/>
                  <a:pt x="2152" y="399"/>
                </a:cubicBezTo>
                <a:cubicBezTo>
                  <a:pt x="2136" y="408"/>
                  <a:pt x="2125" y="421"/>
                  <a:pt x="2102" y="422"/>
                </a:cubicBezTo>
                <a:cubicBezTo>
                  <a:pt x="2101" y="434"/>
                  <a:pt x="2110" y="432"/>
                  <a:pt x="2107" y="447"/>
                </a:cubicBezTo>
                <a:cubicBezTo>
                  <a:pt x="2095" y="446"/>
                  <a:pt x="2086" y="449"/>
                  <a:pt x="2083" y="458"/>
                </a:cubicBezTo>
                <a:cubicBezTo>
                  <a:pt x="2108" y="459"/>
                  <a:pt x="2110" y="434"/>
                  <a:pt x="2132" y="430"/>
                </a:cubicBezTo>
                <a:cubicBezTo>
                  <a:pt x="2129" y="448"/>
                  <a:pt x="2141" y="455"/>
                  <a:pt x="2149" y="444"/>
                </a:cubicBezTo>
                <a:cubicBezTo>
                  <a:pt x="2155" y="426"/>
                  <a:pt x="2135" y="442"/>
                  <a:pt x="2136" y="430"/>
                </a:cubicBezTo>
                <a:cubicBezTo>
                  <a:pt x="2142" y="429"/>
                  <a:pt x="2139" y="417"/>
                  <a:pt x="2148" y="419"/>
                </a:cubicBezTo>
                <a:cubicBezTo>
                  <a:pt x="2137" y="449"/>
                  <a:pt x="2222" y="408"/>
                  <a:pt x="2187" y="459"/>
                </a:cubicBezTo>
                <a:cubicBezTo>
                  <a:pt x="2156" y="452"/>
                  <a:pt x="2171" y="468"/>
                  <a:pt x="2158" y="479"/>
                </a:cubicBezTo>
                <a:cubicBezTo>
                  <a:pt x="2145" y="482"/>
                  <a:pt x="2147" y="466"/>
                  <a:pt x="2137" y="465"/>
                </a:cubicBezTo>
                <a:cubicBezTo>
                  <a:pt x="2135" y="490"/>
                  <a:pt x="2114" y="491"/>
                  <a:pt x="2097" y="487"/>
                </a:cubicBezTo>
                <a:cubicBezTo>
                  <a:pt x="2063" y="505"/>
                  <a:pt x="2039" y="557"/>
                  <a:pt x="2011" y="564"/>
                </a:cubicBezTo>
                <a:cubicBezTo>
                  <a:pt x="2041" y="568"/>
                  <a:pt x="2067" y="545"/>
                  <a:pt x="2086" y="578"/>
                </a:cubicBezTo>
                <a:cubicBezTo>
                  <a:pt x="2077" y="591"/>
                  <a:pt x="2066" y="576"/>
                  <a:pt x="2052" y="580"/>
                </a:cubicBezTo>
                <a:cubicBezTo>
                  <a:pt x="2056" y="594"/>
                  <a:pt x="2045" y="591"/>
                  <a:pt x="2046" y="601"/>
                </a:cubicBezTo>
                <a:cubicBezTo>
                  <a:pt x="2058" y="596"/>
                  <a:pt x="2112" y="588"/>
                  <a:pt x="2097" y="622"/>
                </a:cubicBezTo>
                <a:cubicBezTo>
                  <a:pt x="2110" y="617"/>
                  <a:pt x="2117" y="630"/>
                  <a:pt x="2123" y="620"/>
                </a:cubicBezTo>
                <a:cubicBezTo>
                  <a:pt x="2128" y="599"/>
                  <a:pt x="2103" y="621"/>
                  <a:pt x="2103" y="607"/>
                </a:cubicBezTo>
                <a:cubicBezTo>
                  <a:pt x="2129" y="592"/>
                  <a:pt x="2132" y="569"/>
                  <a:pt x="2152" y="554"/>
                </a:cubicBezTo>
                <a:cubicBezTo>
                  <a:pt x="2124" y="546"/>
                  <a:pt x="2114" y="578"/>
                  <a:pt x="2102" y="572"/>
                </a:cubicBezTo>
                <a:cubicBezTo>
                  <a:pt x="2154" y="501"/>
                  <a:pt x="2275" y="573"/>
                  <a:pt x="2341" y="564"/>
                </a:cubicBezTo>
                <a:cubicBezTo>
                  <a:pt x="2334" y="563"/>
                  <a:pt x="2359" y="552"/>
                  <a:pt x="2369" y="562"/>
                </a:cubicBezTo>
                <a:close/>
                <a:moveTo>
                  <a:pt x="2043" y="866"/>
                </a:moveTo>
                <a:cubicBezTo>
                  <a:pt x="2032" y="870"/>
                  <a:pt x="2025" y="867"/>
                  <a:pt x="2017" y="865"/>
                </a:cubicBezTo>
                <a:cubicBezTo>
                  <a:pt x="2024" y="908"/>
                  <a:pt x="1988" y="856"/>
                  <a:pt x="1989" y="895"/>
                </a:cubicBezTo>
                <a:cubicBezTo>
                  <a:pt x="1996" y="890"/>
                  <a:pt x="2011" y="878"/>
                  <a:pt x="2012" y="901"/>
                </a:cubicBezTo>
                <a:cubicBezTo>
                  <a:pt x="2004" y="918"/>
                  <a:pt x="1979" y="894"/>
                  <a:pt x="1984" y="921"/>
                </a:cubicBezTo>
                <a:cubicBezTo>
                  <a:pt x="2002" y="912"/>
                  <a:pt x="2016" y="911"/>
                  <a:pt x="2033" y="918"/>
                </a:cubicBezTo>
                <a:cubicBezTo>
                  <a:pt x="2017" y="898"/>
                  <a:pt x="2039" y="896"/>
                  <a:pt x="2025" y="879"/>
                </a:cubicBezTo>
                <a:cubicBezTo>
                  <a:pt x="2031" y="875"/>
                  <a:pt x="2048" y="884"/>
                  <a:pt x="2043" y="866"/>
                </a:cubicBezTo>
                <a:close/>
                <a:moveTo>
                  <a:pt x="2255" y="853"/>
                </a:moveTo>
                <a:cubicBezTo>
                  <a:pt x="2241" y="844"/>
                  <a:pt x="2226" y="845"/>
                  <a:pt x="2213" y="843"/>
                </a:cubicBezTo>
                <a:cubicBezTo>
                  <a:pt x="2215" y="861"/>
                  <a:pt x="2252" y="853"/>
                  <a:pt x="2255" y="853"/>
                </a:cubicBezTo>
                <a:close/>
                <a:moveTo>
                  <a:pt x="2281" y="635"/>
                </a:moveTo>
                <a:cubicBezTo>
                  <a:pt x="2267" y="622"/>
                  <a:pt x="2241" y="624"/>
                  <a:pt x="2217" y="623"/>
                </a:cubicBezTo>
                <a:cubicBezTo>
                  <a:pt x="2238" y="631"/>
                  <a:pt x="2276" y="678"/>
                  <a:pt x="2281" y="635"/>
                </a:cubicBezTo>
                <a:close/>
                <a:moveTo>
                  <a:pt x="2078" y="858"/>
                </a:moveTo>
                <a:cubicBezTo>
                  <a:pt x="2092" y="859"/>
                  <a:pt x="2088" y="872"/>
                  <a:pt x="2092" y="882"/>
                </a:cubicBezTo>
                <a:cubicBezTo>
                  <a:pt x="2096" y="870"/>
                  <a:pt x="2098" y="872"/>
                  <a:pt x="2094" y="857"/>
                </a:cubicBezTo>
                <a:cubicBezTo>
                  <a:pt x="2086" y="864"/>
                  <a:pt x="2077" y="847"/>
                  <a:pt x="2078" y="858"/>
                </a:cubicBezTo>
                <a:close/>
                <a:moveTo>
                  <a:pt x="2021" y="945"/>
                </a:moveTo>
                <a:cubicBezTo>
                  <a:pt x="2018" y="934"/>
                  <a:pt x="2046" y="956"/>
                  <a:pt x="2036" y="943"/>
                </a:cubicBezTo>
                <a:cubicBezTo>
                  <a:pt x="2027" y="939"/>
                  <a:pt x="2022" y="928"/>
                  <a:pt x="2012" y="926"/>
                </a:cubicBezTo>
                <a:cubicBezTo>
                  <a:pt x="2013" y="936"/>
                  <a:pt x="2018" y="935"/>
                  <a:pt x="2020" y="940"/>
                </a:cubicBezTo>
                <a:cubicBezTo>
                  <a:pt x="2019" y="940"/>
                  <a:pt x="2017" y="945"/>
                  <a:pt x="2021" y="945"/>
                </a:cubicBezTo>
                <a:close/>
                <a:moveTo>
                  <a:pt x="2151" y="72"/>
                </a:moveTo>
                <a:cubicBezTo>
                  <a:pt x="2130" y="79"/>
                  <a:pt x="2106" y="58"/>
                  <a:pt x="2119" y="41"/>
                </a:cubicBezTo>
                <a:cubicBezTo>
                  <a:pt x="2116" y="49"/>
                  <a:pt x="2105" y="39"/>
                  <a:pt x="2102" y="46"/>
                </a:cubicBezTo>
                <a:cubicBezTo>
                  <a:pt x="2110" y="46"/>
                  <a:pt x="2112" y="69"/>
                  <a:pt x="2100" y="66"/>
                </a:cubicBezTo>
                <a:cubicBezTo>
                  <a:pt x="2094" y="56"/>
                  <a:pt x="2087" y="70"/>
                  <a:pt x="2072" y="75"/>
                </a:cubicBezTo>
                <a:cubicBezTo>
                  <a:pt x="2099" y="71"/>
                  <a:pt x="2139" y="88"/>
                  <a:pt x="2151" y="72"/>
                </a:cubicBezTo>
                <a:close/>
                <a:moveTo>
                  <a:pt x="641" y="725"/>
                </a:moveTo>
                <a:cubicBezTo>
                  <a:pt x="643" y="740"/>
                  <a:pt x="616" y="742"/>
                  <a:pt x="607" y="739"/>
                </a:cubicBezTo>
                <a:cubicBezTo>
                  <a:pt x="611" y="751"/>
                  <a:pt x="590" y="795"/>
                  <a:pt x="598" y="785"/>
                </a:cubicBezTo>
                <a:cubicBezTo>
                  <a:pt x="606" y="762"/>
                  <a:pt x="634" y="771"/>
                  <a:pt x="631" y="757"/>
                </a:cubicBezTo>
                <a:cubicBezTo>
                  <a:pt x="623" y="758"/>
                  <a:pt x="616" y="766"/>
                  <a:pt x="607" y="760"/>
                </a:cubicBezTo>
                <a:cubicBezTo>
                  <a:pt x="622" y="742"/>
                  <a:pt x="666" y="738"/>
                  <a:pt x="641" y="725"/>
                </a:cubicBezTo>
                <a:close/>
                <a:moveTo>
                  <a:pt x="2196" y="80"/>
                </a:moveTo>
                <a:cubicBezTo>
                  <a:pt x="2182" y="77"/>
                  <a:pt x="2164" y="66"/>
                  <a:pt x="2159" y="80"/>
                </a:cubicBezTo>
                <a:cubicBezTo>
                  <a:pt x="2171" y="80"/>
                  <a:pt x="2195" y="100"/>
                  <a:pt x="2196" y="80"/>
                </a:cubicBezTo>
                <a:close/>
                <a:moveTo>
                  <a:pt x="2266" y="834"/>
                </a:moveTo>
                <a:cubicBezTo>
                  <a:pt x="2251" y="853"/>
                  <a:pt x="2262" y="816"/>
                  <a:pt x="2257" y="814"/>
                </a:cubicBezTo>
                <a:cubicBezTo>
                  <a:pt x="2244" y="818"/>
                  <a:pt x="2227" y="791"/>
                  <a:pt x="2211" y="808"/>
                </a:cubicBezTo>
                <a:cubicBezTo>
                  <a:pt x="2206" y="805"/>
                  <a:pt x="2210" y="789"/>
                  <a:pt x="2204" y="788"/>
                </a:cubicBezTo>
                <a:cubicBezTo>
                  <a:pt x="2198" y="819"/>
                  <a:pt x="2181" y="775"/>
                  <a:pt x="2174" y="808"/>
                </a:cubicBezTo>
                <a:cubicBezTo>
                  <a:pt x="2153" y="785"/>
                  <a:pt x="2104" y="790"/>
                  <a:pt x="2087" y="783"/>
                </a:cubicBezTo>
                <a:cubicBezTo>
                  <a:pt x="2089" y="787"/>
                  <a:pt x="2086" y="802"/>
                  <a:pt x="2083" y="803"/>
                </a:cubicBezTo>
                <a:cubicBezTo>
                  <a:pt x="2072" y="791"/>
                  <a:pt x="2043" y="827"/>
                  <a:pt x="2053" y="800"/>
                </a:cubicBezTo>
                <a:cubicBezTo>
                  <a:pt x="2040" y="799"/>
                  <a:pt x="2039" y="812"/>
                  <a:pt x="2035" y="822"/>
                </a:cubicBezTo>
                <a:cubicBezTo>
                  <a:pt x="2061" y="809"/>
                  <a:pt x="2087" y="817"/>
                  <a:pt x="2103" y="796"/>
                </a:cubicBezTo>
                <a:cubicBezTo>
                  <a:pt x="2122" y="834"/>
                  <a:pt x="2173" y="779"/>
                  <a:pt x="2167" y="832"/>
                </a:cubicBezTo>
                <a:cubicBezTo>
                  <a:pt x="2183" y="819"/>
                  <a:pt x="2185" y="829"/>
                  <a:pt x="2204" y="833"/>
                </a:cubicBezTo>
                <a:cubicBezTo>
                  <a:pt x="2201" y="793"/>
                  <a:pt x="2228" y="832"/>
                  <a:pt x="2247" y="823"/>
                </a:cubicBezTo>
                <a:cubicBezTo>
                  <a:pt x="2248" y="844"/>
                  <a:pt x="2271" y="855"/>
                  <a:pt x="2266" y="834"/>
                </a:cubicBezTo>
                <a:close/>
                <a:moveTo>
                  <a:pt x="2458" y="840"/>
                </a:moveTo>
                <a:cubicBezTo>
                  <a:pt x="2467" y="841"/>
                  <a:pt x="2477" y="861"/>
                  <a:pt x="2484" y="851"/>
                </a:cubicBezTo>
                <a:cubicBezTo>
                  <a:pt x="2482" y="843"/>
                  <a:pt x="2466" y="829"/>
                  <a:pt x="2458" y="840"/>
                </a:cubicBezTo>
                <a:close/>
                <a:moveTo>
                  <a:pt x="1943" y="143"/>
                </a:moveTo>
                <a:cubicBezTo>
                  <a:pt x="1949" y="174"/>
                  <a:pt x="1931" y="164"/>
                  <a:pt x="1922" y="146"/>
                </a:cubicBezTo>
                <a:cubicBezTo>
                  <a:pt x="1931" y="146"/>
                  <a:pt x="1952" y="133"/>
                  <a:pt x="1936" y="129"/>
                </a:cubicBezTo>
                <a:cubicBezTo>
                  <a:pt x="1937" y="143"/>
                  <a:pt x="1900" y="129"/>
                  <a:pt x="1901" y="144"/>
                </a:cubicBezTo>
                <a:cubicBezTo>
                  <a:pt x="1912" y="141"/>
                  <a:pt x="1918" y="146"/>
                  <a:pt x="1919" y="157"/>
                </a:cubicBezTo>
                <a:cubicBezTo>
                  <a:pt x="1904" y="146"/>
                  <a:pt x="1909" y="168"/>
                  <a:pt x="1888" y="166"/>
                </a:cubicBezTo>
                <a:cubicBezTo>
                  <a:pt x="1889" y="179"/>
                  <a:pt x="1890" y="193"/>
                  <a:pt x="1884" y="201"/>
                </a:cubicBezTo>
                <a:cubicBezTo>
                  <a:pt x="1855" y="171"/>
                  <a:pt x="1852" y="266"/>
                  <a:pt x="1803" y="181"/>
                </a:cubicBezTo>
                <a:cubicBezTo>
                  <a:pt x="1788" y="187"/>
                  <a:pt x="1783" y="184"/>
                  <a:pt x="1779" y="191"/>
                </a:cubicBezTo>
                <a:cubicBezTo>
                  <a:pt x="1790" y="190"/>
                  <a:pt x="1792" y="202"/>
                  <a:pt x="1798" y="207"/>
                </a:cubicBezTo>
                <a:cubicBezTo>
                  <a:pt x="1770" y="224"/>
                  <a:pt x="1758" y="222"/>
                  <a:pt x="1724" y="223"/>
                </a:cubicBezTo>
                <a:cubicBezTo>
                  <a:pt x="1721" y="238"/>
                  <a:pt x="1713" y="247"/>
                  <a:pt x="1699" y="244"/>
                </a:cubicBezTo>
                <a:cubicBezTo>
                  <a:pt x="1717" y="255"/>
                  <a:pt x="1767" y="217"/>
                  <a:pt x="1784" y="241"/>
                </a:cubicBezTo>
                <a:cubicBezTo>
                  <a:pt x="1796" y="238"/>
                  <a:pt x="1797" y="229"/>
                  <a:pt x="1813" y="230"/>
                </a:cubicBezTo>
                <a:cubicBezTo>
                  <a:pt x="1812" y="237"/>
                  <a:pt x="1808" y="243"/>
                  <a:pt x="1807" y="251"/>
                </a:cubicBezTo>
                <a:cubicBezTo>
                  <a:pt x="1885" y="210"/>
                  <a:pt x="1996" y="245"/>
                  <a:pt x="2072" y="200"/>
                </a:cubicBezTo>
                <a:cubicBezTo>
                  <a:pt x="2101" y="232"/>
                  <a:pt x="2132" y="175"/>
                  <a:pt x="2149" y="208"/>
                </a:cubicBezTo>
                <a:cubicBezTo>
                  <a:pt x="2145" y="192"/>
                  <a:pt x="2145" y="198"/>
                  <a:pt x="2149" y="183"/>
                </a:cubicBezTo>
                <a:cubicBezTo>
                  <a:pt x="2117" y="200"/>
                  <a:pt x="2069" y="190"/>
                  <a:pt x="2057" y="169"/>
                </a:cubicBezTo>
                <a:cubicBezTo>
                  <a:pt x="2056" y="169"/>
                  <a:pt x="2055" y="168"/>
                  <a:pt x="2054" y="162"/>
                </a:cubicBezTo>
                <a:cubicBezTo>
                  <a:pt x="2055" y="164"/>
                  <a:pt x="2056" y="167"/>
                  <a:pt x="2057" y="169"/>
                </a:cubicBezTo>
                <a:cubicBezTo>
                  <a:pt x="2060" y="167"/>
                  <a:pt x="2065" y="136"/>
                  <a:pt x="2080" y="155"/>
                </a:cubicBezTo>
                <a:cubicBezTo>
                  <a:pt x="2086" y="144"/>
                  <a:pt x="2065" y="137"/>
                  <a:pt x="2078" y="135"/>
                </a:cubicBezTo>
                <a:cubicBezTo>
                  <a:pt x="2089" y="142"/>
                  <a:pt x="2098" y="150"/>
                  <a:pt x="2106" y="159"/>
                </a:cubicBezTo>
                <a:cubicBezTo>
                  <a:pt x="2118" y="157"/>
                  <a:pt x="2127" y="152"/>
                  <a:pt x="2137" y="148"/>
                </a:cubicBezTo>
                <a:cubicBezTo>
                  <a:pt x="2138" y="154"/>
                  <a:pt x="2137" y="162"/>
                  <a:pt x="2143" y="163"/>
                </a:cubicBezTo>
                <a:cubicBezTo>
                  <a:pt x="2137" y="134"/>
                  <a:pt x="2170" y="155"/>
                  <a:pt x="2179" y="157"/>
                </a:cubicBezTo>
                <a:cubicBezTo>
                  <a:pt x="2170" y="140"/>
                  <a:pt x="2139" y="142"/>
                  <a:pt x="2131" y="123"/>
                </a:cubicBezTo>
                <a:cubicBezTo>
                  <a:pt x="2127" y="140"/>
                  <a:pt x="2121" y="126"/>
                  <a:pt x="2105" y="129"/>
                </a:cubicBezTo>
                <a:cubicBezTo>
                  <a:pt x="2103" y="123"/>
                  <a:pt x="2105" y="115"/>
                  <a:pt x="2099" y="115"/>
                </a:cubicBezTo>
                <a:cubicBezTo>
                  <a:pt x="2095" y="120"/>
                  <a:pt x="2074" y="104"/>
                  <a:pt x="2062" y="121"/>
                </a:cubicBezTo>
                <a:cubicBezTo>
                  <a:pt x="2073" y="123"/>
                  <a:pt x="2073" y="128"/>
                  <a:pt x="2068" y="136"/>
                </a:cubicBezTo>
                <a:cubicBezTo>
                  <a:pt x="2042" y="130"/>
                  <a:pt x="2013" y="148"/>
                  <a:pt x="1983" y="129"/>
                </a:cubicBezTo>
                <a:cubicBezTo>
                  <a:pt x="1984" y="157"/>
                  <a:pt x="1963" y="145"/>
                  <a:pt x="1943" y="143"/>
                </a:cubicBezTo>
                <a:close/>
                <a:moveTo>
                  <a:pt x="2355" y="136"/>
                </a:moveTo>
                <a:cubicBezTo>
                  <a:pt x="2379" y="141"/>
                  <a:pt x="2360" y="122"/>
                  <a:pt x="2372" y="118"/>
                </a:cubicBezTo>
                <a:cubicBezTo>
                  <a:pt x="2373" y="122"/>
                  <a:pt x="2376" y="124"/>
                  <a:pt x="2381" y="124"/>
                </a:cubicBezTo>
                <a:cubicBezTo>
                  <a:pt x="2372" y="146"/>
                  <a:pt x="2413" y="131"/>
                  <a:pt x="2428" y="144"/>
                </a:cubicBezTo>
                <a:cubicBezTo>
                  <a:pt x="2441" y="138"/>
                  <a:pt x="2421" y="128"/>
                  <a:pt x="2435" y="124"/>
                </a:cubicBezTo>
                <a:cubicBezTo>
                  <a:pt x="2444" y="142"/>
                  <a:pt x="2464" y="147"/>
                  <a:pt x="2464" y="127"/>
                </a:cubicBezTo>
                <a:cubicBezTo>
                  <a:pt x="2461" y="134"/>
                  <a:pt x="2503" y="128"/>
                  <a:pt x="2487" y="144"/>
                </a:cubicBezTo>
                <a:cubicBezTo>
                  <a:pt x="2539" y="145"/>
                  <a:pt x="2533" y="153"/>
                  <a:pt x="2574" y="148"/>
                </a:cubicBezTo>
                <a:cubicBezTo>
                  <a:pt x="2570" y="131"/>
                  <a:pt x="2574" y="136"/>
                  <a:pt x="2570" y="118"/>
                </a:cubicBezTo>
                <a:cubicBezTo>
                  <a:pt x="2551" y="128"/>
                  <a:pt x="2545" y="113"/>
                  <a:pt x="2532" y="122"/>
                </a:cubicBezTo>
                <a:cubicBezTo>
                  <a:pt x="2535" y="133"/>
                  <a:pt x="2558" y="122"/>
                  <a:pt x="2560" y="133"/>
                </a:cubicBezTo>
                <a:cubicBezTo>
                  <a:pt x="2530" y="150"/>
                  <a:pt x="2510" y="113"/>
                  <a:pt x="2479" y="113"/>
                </a:cubicBezTo>
                <a:cubicBezTo>
                  <a:pt x="2478" y="119"/>
                  <a:pt x="2479" y="127"/>
                  <a:pt x="2473" y="128"/>
                </a:cubicBezTo>
                <a:cubicBezTo>
                  <a:pt x="2469" y="121"/>
                  <a:pt x="2467" y="112"/>
                  <a:pt x="2461" y="107"/>
                </a:cubicBezTo>
                <a:cubicBezTo>
                  <a:pt x="2427" y="117"/>
                  <a:pt x="2368" y="88"/>
                  <a:pt x="2339" y="114"/>
                </a:cubicBezTo>
                <a:cubicBezTo>
                  <a:pt x="2346" y="121"/>
                  <a:pt x="2374" y="121"/>
                  <a:pt x="2355" y="136"/>
                </a:cubicBezTo>
                <a:close/>
                <a:moveTo>
                  <a:pt x="2457" y="169"/>
                </a:moveTo>
                <a:cubicBezTo>
                  <a:pt x="2443" y="168"/>
                  <a:pt x="2441" y="165"/>
                  <a:pt x="2449" y="158"/>
                </a:cubicBezTo>
                <a:cubicBezTo>
                  <a:pt x="2444" y="157"/>
                  <a:pt x="2439" y="156"/>
                  <a:pt x="2435" y="155"/>
                </a:cubicBezTo>
                <a:cubicBezTo>
                  <a:pt x="2432" y="164"/>
                  <a:pt x="2438" y="167"/>
                  <a:pt x="2436" y="176"/>
                </a:cubicBezTo>
                <a:cubicBezTo>
                  <a:pt x="2445" y="177"/>
                  <a:pt x="2453" y="175"/>
                  <a:pt x="2457" y="169"/>
                </a:cubicBezTo>
                <a:close/>
                <a:moveTo>
                  <a:pt x="2571" y="324"/>
                </a:moveTo>
                <a:cubicBezTo>
                  <a:pt x="2567" y="308"/>
                  <a:pt x="2567" y="288"/>
                  <a:pt x="2556" y="276"/>
                </a:cubicBezTo>
                <a:cubicBezTo>
                  <a:pt x="2551" y="286"/>
                  <a:pt x="2549" y="302"/>
                  <a:pt x="2537" y="302"/>
                </a:cubicBezTo>
                <a:cubicBezTo>
                  <a:pt x="2533" y="295"/>
                  <a:pt x="2490" y="282"/>
                  <a:pt x="2490" y="300"/>
                </a:cubicBezTo>
                <a:cubicBezTo>
                  <a:pt x="2503" y="308"/>
                  <a:pt x="2516" y="305"/>
                  <a:pt x="2532" y="306"/>
                </a:cubicBezTo>
                <a:cubicBezTo>
                  <a:pt x="2518" y="317"/>
                  <a:pt x="2561" y="331"/>
                  <a:pt x="2571" y="324"/>
                </a:cubicBezTo>
                <a:close/>
                <a:moveTo>
                  <a:pt x="2085" y="783"/>
                </a:moveTo>
                <a:cubicBezTo>
                  <a:pt x="2086" y="783"/>
                  <a:pt x="2087" y="783"/>
                  <a:pt x="2087" y="783"/>
                </a:cubicBezTo>
                <a:cubicBezTo>
                  <a:pt x="2087" y="783"/>
                  <a:pt x="2086" y="782"/>
                  <a:pt x="2085" y="783"/>
                </a:cubicBezTo>
                <a:close/>
                <a:moveTo>
                  <a:pt x="1496" y="3901"/>
                </a:moveTo>
                <a:cubicBezTo>
                  <a:pt x="1498" y="3907"/>
                  <a:pt x="1546" y="3916"/>
                  <a:pt x="1541" y="3909"/>
                </a:cubicBezTo>
                <a:cubicBezTo>
                  <a:pt x="1527" y="3908"/>
                  <a:pt x="1505" y="3892"/>
                  <a:pt x="1496" y="3901"/>
                </a:cubicBezTo>
                <a:close/>
                <a:moveTo>
                  <a:pt x="2304" y="636"/>
                </a:moveTo>
                <a:cubicBezTo>
                  <a:pt x="2297" y="634"/>
                  <a:pt x="2295" y="641"/>
                  <a:pt x="2288" y="640"/>
                </a:cubicBezTo>
                <a:cubicBezTo>
                  <a:pt x="2290" y="658"/>
                  <a:pt x="2298" y="657"/>
                  <a:pt x="2287" y="670"/>
                </a:cubicBezTo>
                <a:cubicBezTo>
                  <a:pt x="2304" y="677"/>
                  <a:pt x="2297" y="645"/>
                  <a:pt x="2304" y="636"/>
                </a:cubicBezTo>
                <a:close/>
                <a:moveTo>
                  <a:pt x="2364" y="401"/>
                </a:moveTo>
                <a:cubicBezTo>
                  <a:pt x="2370" y="377"/>
                  <a:pt x="2351" y="379"/>
                  <a:pt x="2343" y="389"/>
                </a:cubicBezTo>
                <a:cubicBezTo>
                  <a:pt x="2357" y="386"/>
                  <a:pt x="2350" y="403"/>
                  <a:pt x="2364" y="401"/>
                </a:cubicBezTo>
                <a:close/>
                <a:moveTo>
                  <a:pt x="1113" y="438"/>
                </a:moveTo>
                <a:cubicBezTo>
                  <a:pt x="1073" y="471"/>
                  <a:pt x="1122" y="446"/>
                  <a:pt x="1130" y="440"/>
                </a:cubicBezTo>
                <a:cubicBezTo>
                  <a:pt x="1124" y="440"/>
                  <a:pt x="1118" y="440"/>
                  <a:pt x="1113" y="438"/>
                </a:cubicBezTo>
                <a:close/>
                <a:moveTo>
                  <a:pt x="716" y="720"/>
                </a:moveTo>
                <a:cubicBezTo>
                  <a:pt x="724" y="736"/>
                  <a:pt x="732" y="716"/>
                  <a:pt x="740" y="712"/>
                </a:cubicBezTo>
                <a:cubicBezTo>
                  <a:pt x="726" y="693"/>
                  <a:pt x="727" y="665"/>
                  <a:pt x="703" y="665"/>
                </a:cubicBezTo>
                <a:cubicBezTo>
                  <a:pt x="711" y="671"/>
                  <a:pt x="705" y="676"/>
                  <a:pt x="706" y="682"/>
                </a:cubicBezTo>
                <a:cubicBezTo>
                  <a:pt x="725" y="682"/>
                  <a:pt x="740" y="705"/>
                  <a:pt x="716" y="720"/>
                </a:cubicBezTo>
                <a:close/>
                <a:moveTo>
                  <a:pt x="1069" y="464"/>
                </a:moveTo>
                <a:cubicBezTo>
                  <a:pt x="1077" y="452"/>
                  <a:pt x="1083" y="440"/>
                  <a:pt x="1097" y="430"/>
                </a:cubicBezTo>
                <a:cubicBezTo>
                  <a:pt x="1084" y="417"/>
                  <a:pt x="1090" y="420"/>
                  <a:pt x="1078" y="407"/>
                </a:cubicBezTo>
                <a:cubicBezTo>
                  <a:pt x="1085" y="404"/>
                  <a:pt x="1085" y="394"/>
                  <a:pt x="1076" y="396"/>
                </a:cubicBezTo>
                <a:cubicBezTo>
                  <a:pt x="1078" y="411"/>
                  <a:pt x="1058" y="419"/>
                  <a:pt x="1061" y="434"/>
                </a:cubicBezTo>
                <a:cubicBezTo>
                  <a:pt x="1066" y="432"/>
                  <a:pt x="1072" y="426"/>
                  <a:pt x="1076" y="431"/>
                </a:cubicBezTo>
                <a:cubicBezTo>
                  <a:pt x="1074" y="446"/>
                  <a:pt x="1051" y="427"/>
                  <a:pt x="1048" y="448"/>
                </a:cubicBezTo>
                <a:cubicBezTo>
                  <a:pt x="1054" y="459"/>
                  <a:pt x="1061" y="464"/>
                  <a:pt x="1069" y="464"/>
                </a:cubicBezTo>
                <a:close/>
                <a:moveTo>
                  <a:pt x="1051" y="399"/>
                </a:moveTo>
                <a:cubicBezTo>
                  <a:pt x="1027" y="404"/>
                  <a:pt x="996" y="416"/>
                  <a:pt x="987" y="440"/>
                </a:cubicBezTo>
                <a:cubicBezTo>
                  <a:pt x="995" y="437"/>
                  <a:pt x="988" y="446"/>
                  <a:pt x="988" y="451"/>
                </a:cubicBezTo>
                <a:cubicBezTo>
                  <a:pt x="1014" y="427"/>
                  <a:pt x="1030" y="419"/>
                  <a:pt x="1051" y="399"/>
                </a:cubicBezTo>
                <a:close/>
                <a:moveTo>
                  <a:pt x="1047" y="455"/>
                </a:moveTo>
                <a:cubicBezTo>
                  <a:pt x="1044" y="470"/>
                  <a:pt x="1032" y="484"/>
                  <a:pt x="1032" y="500"/>
                </a:cubicBezTo>
                <a:cubicBezTo>
                  <a:pt x="1048" y="486"/>
                  <a:pt x="1058" y="481"/>
                  <a:pt x="1047" y="455"/>
                </a:cubicBezTo>
                <a:close/>
                <a:moveTo>
                  <a:pt x="669" y="596"/>
                </a:moveTo>
                <a:cubicBezTo>
                  <a:pt x="664" y="589"/>
                  <a:pt x="678" y="584"/>
                  <a:pt x="674" y="578"/>
                </a:cubicBezTo>
                <a:cubicBezTo>
                  <a:pt x="670" y="585"/>
                  <a:pt x="649" y="575"/>
                  <a:pt x="657" y="566"/>
                </a:cubicBezTo>
                <a:cubicBezTo>
                  <a:pt x="669" y="566"/>
                  <a:pt x="661" y="553"/>
                  <a:pt x="665" y="539"/>
                </a:cubicBezTo>
                <a:cubicBezTo>
                  <a:pt x="653" y="564"/>
                  <a:pt x="619" y="589"/>
                  <a:pt x="626" y="607"/>
                </a:cubicBezTo>
                <a:cubicBezTo>
                  <a:pt x="631" y="586"/>
                  <a:pt x="662" y="576"/>
                  <a:pt x="669" y="596"/>
                </a:cubicBezTo>
                <a:close/>
                <a:moveTo>
                  <a:pt x="677" y="767"/>
                </a:moveTo>
                <a:cubicBezTo>
                  <a:pt x="685" y="758"/>
                  <a:pt x="700" y="750"/>
                  <a:pt x="682" y="740"/>
                </a:cubicBezTo>
                <a:cubicBezTo>
                  <a:pt x="676" y="749"/>
                  <a:pt x="672" y="758"/>
                  <a:pt x="677" y="767"/>
                </a:cubicBezTo>
                <a:close/>
                <a:moveTo>
                  <a:pt x="717" y="525"/>
                </a:moveTo>
                <a:cubicBezTo>
                  <a:pt x="705" y="525"/>
                  <a:pt x="689" y="546"/>
                  <a:pt x="681" y="520"/>
                </a:cubicBezTo>
                <a:cubicBezTo>
                  <a:pt x="652" y="544"/>
                  <a:pt x="717" y="546"/>
                  <a:pt x="717" y="525"/>
                </a:cubicBezTo>
                <a:close/>
                <a:moveTo>
                  <a:pt x="1627" y="171"/>
                </a:moveTo>
                <a:cubicBezTo>
                  <a:pt x="1613" y="188"/>
                  <a:pt x="1597" y="180"/>
                  <a:pt x="1587" y="198"/>
                </a:cubicBezTo>
                <a:cubicBezTo>
                  <a:pt x="1585" y="189"/>
                  <a:pt x="1580" y="189"/>
                  <a:pt x="1576" y="197"/>
                </a:cubicBezTo>
                <a:cubicBezTo>
                  <a:pt x="1573" y="185"/>
                  <a:pt x="1570" y="173"/>
                  <a:pt x="1559" y="176"/>
                </a:cubicBezTo>
                <a:cubicBezTo>
                  <a:pt x="1552" y="193"/>
                  <a:pt x="1530" y="202"/>
                  <a:pt x="1524" y="218"/>
                </a:cubicBezTo>
                <a:cubicBezTo>
                  <a:pt x="1517" y="214"/>
                  <a:pt x="1511" y="207"/>
                  <a:pt x="1503" y="204"/>
                </a:cubicBezTo>
                <a:cubicBezTo>
                  <a:pt x="1505" y="211"/>
                  <a:pt x="1504" y="215"/>
                  <a:pt x="1503" y="220"/>
                </a:cubicBezTo>
                <a:cubicBezTo>
                  <a:pt x="1511" y="217"/>
                  <a:pt x="1516" y="221"/>
                  <a:pt x="1517" y="231"/>
                </a:cubicBezTo>
                <a:cubicBezTo>
                  <a:pt x="1558" y="214"/>
                  <a:pt x="1534" y="181"/>
                  <a:pt x="1586" y="214"/>
                </a:cubicBezTo>
                <a:cubicBezTo>
                  <a:pt x="1602" y="197"/>
                  <a:pt x="1641" y="203"/>
                  <a:pt x="1673" y="184"/>
                </a:cubicBezTo>
                <a:cubicBezTo>
                  <a:pt x="1649" y="193"/>
                  <a:pt x="1640" y="179"/>
                  <a:pt x="1627" y="171"/>
                </a:cubicBezTo>
                <a:close/>
                <a:moveTo>
                  <a:pt x="1184" y="444"/>
                </a:moveTo>
                <a:cubicBezTo>
                  <a:pt x="1183" y="445"/>
                  <a:pt x="1183" y="447"/>
                  <a:pt x="1183" y="449"/>
                </a:cubicBezTo>
                <a:cubicBezTo>
                  <a:pt x="1183" y="447"/>
                  <a:pt x="1184" y="446"/>
                  <a:pt x="1184" y="444"/>
                </a:cubicBezTo>
                <a:close/>
                <a:moveTo>
                  <a:pt x="787" y="480"/>
                </a:moveTo>
                <a:cubicBezTo>
                  <a:pt x="786" y="461"/>
                  <a:pt x="835" y="424"/>
                  <a:pt x="849" y="429"/>
                </a:cubicBezTo>
                <a:cubicBezTo>
                  <a:pt x="839" y="447"/>
                  <a:pt x="841" y="460"/>
                  <a:pt x="817" y="458"/>
                </a:cubicBezTo>
                <a:cubicBezTo>
                  <a:pt x="822" y="471"/>
                  <a:pt x="832" y="460"/>
                  <a:pt x="838" y="468"/>
                </a:cubicBezTo>
                <a:cubicBezTo>
                  <a:pt x="852" y="457"/>
                  <a:pt x="842" y="444"/>
                  <a:pt x="859" y="434"/>
                </a:cubicBezTo>
                <a:cubicBezTo>
                  <a:pt x="864" y="447"/>
                  <a:pt x="857" y="458"/>
                  <a:pt x="859" y="470"/>
                </a:cubicBezTo>
                <a:cubicBezTo>
                  <a:pt x="875" y="461"/>
                  <a:pt x="859" y="446"/>
                  <a:pt x="873" y="436"/>
                </a:cubicBezTo>
                <a:cubicBezTo>
                  <a:pt x="883" y="441"/>
                  <a:pt x="870" y="459"/>
                  <a:pt x="885" y="452"/>
                </a:cubicBezTo>
                <a:cubicBezTo>
                  <a:pt x="885" y="434"/>
                  <a:pt x="911" y="442"/>
                  <a:pt x="920" y="440"/>
                </a:cubicBezTo>
                <a:cubicBezTo>
                  <a:pt x="901" y="418"/>
                  <a:pt x="943" y="427"/>
                  <a:pt x="942" y="407"/>
                </a:cubicBezTo>
                <a:cubicBezTo>
                  <a:pt x="932" y="421"/>
                  <a:pt x="910" y="412"/>
                  <a:pt x="918" y="399"/>
                </a:cubicBezTo>
                <a:cubicBezTo>
                  <a:pt x="938" y="406"/>
                  <a:pt x="939" y="391"/>
                  <a:pt x="961" y="388"/>
                </a:cubicBezTo>
                <a:cubicBezTo>
                  <a:pt x="964" y="393"/>
                  <a:pt x="968" y="391"/>
                  <a:pt x="971" y="394"/>
                </a:cubicBezTo>
                <a:cubicBezTo>
                  <a:pt x="951" y="407"/>
                  <a:pt x="968" y="428"/>
                  <a:pt x="969" y="401"/>
                </a:cubicBezTo>
                <a:cubicBezTo>
                  <a:pt x="1000" y="388"/>
                  <a:pt x="1033" y="376"/>
                  <a:pt x="1054" y="369"/>
                </a:cubicBezTo>
                <a:cubicBezTo>
                  <a:pt x="1047" y="370"/>
                  <a:pt x="1041" y="370"/>
                  <a:pt x="1035" y="368"/>
                </a:cubicBezTo>
                <a:cubicBezTo>
                  <a:pt x="1062" y="351"/>
                  <a:pt x="1067" y="371"/>
                  <a:pt x="1060" y="348"/>
                </a:cubicBezTo>
                <a:cubicBezTo>
                  <a:pt x="1076" y="339"/>
                  <a:pt x="1084" y="352"/>
                  <a:pt x="1094" y="357"/>
                </a:cubicBezTo>
                <a:cubicBezTo>
                  <a:pt x="1085" y="364"/>
                  <a:pt x="1069" y="363"/>
                  <a:pt x="1073" y="381"/>
                </a:cubicBezTo>
                <a:cubicBezTo>
                  <a:pt x="1083" y="369"/>
                  <a:pt x="1093" y="366"/>
                  <a:pt x="1102" y="359"/>
                </a:cubicBezTo>
                <a:cubicBezTo>
                  <a:pt x="1102" y="359"/>
                  <a:pt x="1102" y="360"/>
                  <a:pt x="1102" y="360"/>
                </a:cubicBezTo>
                <a:cubicBezTo>
                  <a:pt x="1102" y="359"/>
                  <a:pt x="1102" y="359"/>
                  <a:pt x="1102" y="359"/>
                </a:cubicBezTo>
                <a:cubicBezTo>
                  <a:pt x="1106" y="356"/>
                  <a:pt x="1110" y="352"/>
                  <a:pt x="1113" y="345"/>
                </a:cubicBezTo>
                <a:cubicBezTo>
                  <a:pt x="1111" y="345"/>
                  <a:pt x="1110" y="344"/>
                  <a:pt x="1108" y="344"/>
                </a:cubicBezTo>
                <a:cubicBezTo>
                  <a:pt x="1112" y="341"/>
                  <a:pt x="1115" y="337"/>
                  <a:pt x="1111" y="332"/>
                </a:cubicBezTo>
                <a:cubicBezTo>
                  <a:pt x="1107" y="333"/>
                  <a:pt x="1102" y="337"/>
                  <a:pt x="1098" y="340"/>
                </a:cubicBezTo>
                <a:cubicBezTo>
                  <a:pt x="1095" y="339"/>
                  <a:pt x="1096" y="339"/>
                  <a:pt x="1097" y="340"/>
                </a:cubicBezTo>
                <a:cubicBezTo>
                  <a:pt x="1091" y="344"/>
                  <a:pt x="1085" y="345"/>
                  <a:pt x="1083" y="336"/>
                </a:cubicBezTo>
                <a:cubicBezTo>
                  <a:pt x="1115" y="322"/>
                  <a:pt x="1119" y="320"/>
                  <a:pt x="1142" y="299"/>
                </a:cubicBezTo>
                <a:cubicBezTo>
                  <a:pt x="1145" y="308"/>
                  <a:pt x="1152" y="307"/>
                  <a:pt x="1155" y="315"/>
                </a:cubicBezTo>
                <a:cubicBezTo>
                  <a:pt x="1138" y="315"/>
                  <a:pt x="1118" y="326"/>
                  <a:pt x="1123" y="343"/>
                </a:cubicBezTo>
                <a:cubicBezTo>
                  <a:pt x="1151" y="335"/>
                  <a:pt x="1160" y="319"/>
                  <a:pt x="1170" y="297"/>
                </a:cubicBezTo>
                <a:cubicBezTo>
                  <a:pt x="1189" y="307"/>
                  <a:pt x="1202" y="288"/>
                  <a:pt x="1197" y="280"/>
                </a:cubicBezTo>
                <a:cubicBezTo>
                  <a:pt x="1210" y="281"/>
                  <a:pt x="1211" y="288"/>
                  <a:pt x="1210" y="298"/>
                </a:cubicBezTo>
                <a:cubicBezTo>
                  <a:pt x="1203" y="303"/>
                  <a:pt x="1199" y="307"/>
                  <a:pt x="1202" y="308"/>
                </a:cubicBezTo>
                <a:cubicBezTo>
                  <a:pt x="1204" y="307"/>
                  <a:pt x="1207" y="306"/>
                  <a:pt x="1209" y="305"/>
                </a:cubicBezTo>
                <a:cubicBezTo>
                  <a:pt x="1209" y="305"/>
                  <a:pt x="1209" y="306"/>
                  <a:pt x="1209" y="307"/>
                </a:cubicBezTo>
                <a:cubicBezTo>
                  <a:pt x="1235" y="290"/>
                  <a:pt x="1244" y="286"/>
                  <a:pt x="1270" y="292"/>
                </a:cubicBezTo>
                <a:cubicBezTo>
                  <a:pt x="1264" y="296"/>
                  <a:pt x="1269" y="304"/>
                  <a:pt x="1266" y="309"/>
                </a:cubicBezTo>
                <a:cubicBezTo>
                  <a:pt x="1281" y="290"/>
                  <a:pt x="1286" y="294"/>
                  <a:pt x="1306" y="298"/>
                </a:cubicBezTo>
                <a:cubicBezTo>
                  <a:pt x="1317" y="276"/>
                  <a:pt x="1359" y="252"/>
                  <a:pt x="1392" y="248"/>
                </a:cubicBezTo>
                <a:cubicBezTo>
                  <a:pt x="1375" y="259"/>
                  <a:pt x="1359" y="269"/>
                  <a:pt x="1359" y="281"/>
                </a:cubicBezTo>
                <a:cubicBezTo>
                  <a:pt x="1370" y="262"/>
                  <a:pt x="1403" y="263"/>
                  <a:pt x="1404" y="284"/>
                </a:cubicBezTo>
                <a:cubicBezTo>
                  <a:pt x="1401" y="277"/>
                  <a:pt x="1415" y="276"/>
                  <a:pt x="1414" y="269"/>
                </a:cubicBezTo>
                <a:cubicBezTo>
                  <a:pt x="1407" y="274"/>
                  <a:pt x="1391" y="258"/>
                  <a:pt x="1402" y="253"/>
                </a:cubicBezTo>
                <a:cubicBezTo>
                  <a:pt x="1406" y="254"/>
                  <a:pt x="1408" y="252"/>
                  <a:pt x="1410" y="249"/>
                </a:cubicBezTo>
                <a:cubicBezTo>
                  <a:pt x="1411" y="249"/>
                  <a:pt x="1413" y="249"/>
                  <a:pt x="1414" y="250"/>
                </a:cubicBezTo>
                <a:cubicBezTo>
                  <a:pt x="1427" y="225"/>
                  <a:pt x="1448" y="225"/>
                  <a:pt x="1492" y="206"/>
                </a:cubicBezTo>
                <a:cubicBezTo>
                  <a:pt x="1494" y="182"/>
                  <a:pt x="1462" y="214"/>
                  <a:pt x="1458" y="200"/>
                </a:cubicBezTo>
                <a:cubicBezTo>
                  <a:pt x="1460" y="182"/>
                  <a:pt x="1492" y="158"/>
                  <a:pt x="1511" y="175"/>
                </a:cubicBezTo>
                <a:cubicBezTo>
                  <a:pt x="1516" y="185"/>
                  <a:pt x="1487" y="178"/>
                  <a:pt x="1500" y="193"/>
                </a:cubicBezTo>
                <a:cubicBezTo>
                  <a:pt x="1554" y="163"/>
                  <a:pt x="1478" y="149"/>
                  <a:pt x="1450" y="150"/>
                </a:cubicBezTo>
                <a:cubicBezTo>
                  <a:pt x="1460" y="147"/>
                  <a:pt x="1452" y="135"/>
                  <a:pt x="1468" y="135"/>
                </a:cubicBezTo>
                <a:cubicBezTo>
                  <a:pt x="1492" y="137"/>
                  <a:pt x="1521" y="130"/>
                  <a:pt x="1533" y="107"/>
                </a:cubicBezTo>
                <a:cubicBezTo>
                  <a:pt x="1545" y="108"/>
                  <a:pt x="1546" y="113"/>
                  <a:pt x="1542" y="121"/>
                </a:cubicBezTo>
                <a:cubicBezTo>
                  <a:pt x="1600" y="92"/>
                  <a:pt x="1649" y="96"/>
                  <a:pt x="1702" y="61"/>
                </a:cubicBezTo>
                <a:cubicBezTo>
                  <a:pt x="1691" y="81"/>
                  <a:pt x="1757" y="65"/>
                  <a:pt x="1739" y="50"/>
                </a:cubicBezTo>
                <a:cubicBezTo>
                  <a:pt x="1817" y="57"/>
                  <a:pt x="1923" y="44"/>
                  <a:pt x="1998" y="12"/>
                </a:cubicBezTo>
                <a:cubicBezTo>
                  <a:pt x="1971" y="18"/>
                  <a:pt x="1921" y="0"/>
                  <a:pt x="1898" y="23"/>
                </a:cubicBezTo>
                <a:cubicBezTo>
                  <a:pt x="1910" y="1"/>
                  <a:pt x="1873" y="21"/>
                  <a:pt x="1871" y="30"/>
                </a:cubicBezTo>
                <a:cubicBezTo>
                  <a:pt x="1870" y="15"/>
                  <a:pt x="1870" y="15"/>
                  <a:pt x="1870" y="15"/>
                </a:cubicBezTo>
                <a:cubicBezTo>
                  <a:pt x="1614" y="28"/>
                  <a:pt x="1198" y="137"/>
                  <a:pt x="1022" y="290"/>
                </a:cubicBezTo>
                <a:cubicBezTo>
                  <a:pt x="1019" y="259"/>
                  <a:pt x="991" y="304"/>
                  <a:pt x="985" y="282"/>
                </a:cubicBezTo>
                <a:cubicBezTo>
                  <a:pt x="969" y="303"/>
                  <a:pt x="931" y="298"/>
                  <a:pt x="931" y="319"/>
                </a:cubicBezTo>
                <a:cubicBezTo>
                  <a:pt x="963" y="306"/>
                  <a:pt x="975" y="283"/>
                  <a:pt x="995" y="299"/>
                </a:cubicBezTo>
                <a:cubicBezTo>
                  <a:pt x="965" y="310"/>
                  <a:pt x="942" y="338"/>
                  <a:pt x="912" y="331"/>
                </a:cubicBezTo>
                <a:cubicBezTo>
                  <a:pt x="895" y="350"/>
                  <a:pt x="866" y="392"/>
                  <a:pt x="839" y="387"/>
                </a:cubicBezTo>
                <a:cubicBezTo>
                  <a:pt x="850" y="408"/>
                  <a:pt x="812" y="400"/>
                  <a:pt x="809" y="421"/>
                </a:cubicBezTo>
                <a:cubicBezTo>
                  <a:pt x="841" y="445"/>
                  <a:pt x="770" y="450"/>
                  <a:pt x="766" y="471"/>
                </a:cubicBezTo>
                <a:cubicBezTo>
                  <a:pt x="772" y="467"/>
                  <a:pt x="777" y="464"/>
                  <a:pt x="781" y="472"/>
                </a:cubicBezTo>
                <a:cubicBezTo>
                  <a:pt x="770" y="485"/>
                  <a:pt x="764" y="475"/>
                  <a:pt x="753" y="488"/>
                </a:cubicBezTo>
                <a:cubicBezTo>
                  <a:pt x="762" y="502"/>
                  <a:pt x="776" y="480"/>
                  <a:pt x="787" y="480"/>
                </a:cubicBezTo>
                <a:close/>
                <a:moveTo>
                  <a:pt x="1632" y="231"/>
                </a:moveTo>
                <a:cubicBezTo>
                  <a:pt x="1615" y="209"/>
                  <a:pt x="1607" y="216"/>
                  <a:pt x="1582" y="214"/>
                </a:cubicBezTo>
                <a:cubicBezTo>
                  <a:pt x="1582" y="231"/>
                  <a:pt x="1597" y="221"/>
                  <a:pt x="1601" y="229"/>
                </a:cubicBezTo>
                <a:cubicBezTo>
                  <a:pt x="1595" y="231"/>
                  <a:pt x="1592" y="235"/>
                  <a:pt x="1589" y="238"/>
                </a:cubicBezTo>
                <a:cubicBezTo>
                  <a:pt x="1589" y="215"/>
                  <a:pt x="1561" y="231"/>
                  <a:pt x="1571" y="212"/>
                </a:cubicBezTo>
                <a:cubicBezTo>
                  <a:pt x="1498" y="250"/>
                  <a:pt x="1425" y="287"/>
                  <a:pt x="1340" y="315"/>
                </a:cubicBezTo>
                <a:cubicBezTo>
                  <a:pt x="1343" y="323"/>
                  <a:pt x="1341" y="328"/>
                  <a:pt x="1337" y="333"/>
                </a:cubicBezTo>
                <a:cubicBezTo>
                  <a:pt x="1322" y="326"/>
                  <a:pt x="1324" y="334"/>
                  <a:pt x="1305" y="342"/>
                </a:cubicBezTo>
                <a:cubicBezTo>
                  <a:pt x="1304" y="326"/>
                  <a:pt x="1300" y="324"/>
                  <a:pt x="1286" y="323"/>
                </a:cubicBezTo>
                <a:cubicBezTo>
                  <a:pt x="1288" y="329"/>
                  <a:pt x="1293" y="336"/>
                  <a:pt x="1288" y="339"/>
                </a:cubicBezTo>
                <a:cubicBezTo>
                  <a:pt x="1253" y="355"/>
                  <a:pt x="1195" y="406"/>
                  <a:pt x="1184" y="444"/>
                </a:cubicBezTo>
                <a:cubicBezTo>
                  <a:pt x="1189" y="435"/>
                  <a:pt x="1208" y="432"/>
                  <a:pt x="1216" y="424"/>
                </a:cubicBezTo>
                <a:cubicBezTo>
                  <a:pt x="1210" y="414"/>
                  <a:pt x="1215" y="407"/>
                  <a:pt x="1219" y="400"/>
                </a:cubicBezTo>
                <a:cubicBezTo>
                  <a:pt x="1225" y="409"/>
                  <a:pt x="1238" y="392"/>
                  <a:pt x="1244" y="399"/>
                </a:cubicBezTo>
                <a:cubicBezTo>
                  <a:pt x="1247" y="392"/>
                  <a:pt x="1237" y="382"/>
                  <a:pt x="1250" y="379"/>
                </a:cubicBezTo>
                <a:cubicBezTo>
                  <a:pt x="1397" y="311"/>
                  <a:pt x="1474" y="289"/>
                  <a:pt x="1611" y="247"/>
                </a:cubicBezTo>
                <a:cubicBezTo>
                  <a:pt x="1600" y="216"/>
                  <a:pt x="1628" y="247"/>
                  <a:pt x="1632" y="231"/>
                </a:cubicBezTo>
                <a:close/>
                <a:moveTo>
                  <a:pt x="1694" y="141"/>
                </a:moveTo>
                <a:cubicBezTo>
                  <a:pt x="1708" y="140"/>
                  <a:pt x="1714" y="148"/>
                  <a:pt x="1723" y="152"/>
                </a:cubicBezTo>
                <a:cubicBezTo>
                  <a:pt x="1719" y="156"/>
                  <a:pt x="1710" y="178"/>
                  <a:pt x="1721" y="178"/>
                </a:cubicBezTo>
                <a:cubicBezTo>
                  <a:pt x="1728" y="159"/>
                  <a:pt x="1739" y="170"/>
                  <a:pt x="1744" y="154"/>
                </a:cubicBezTo>
                <a:cubicBezTo>
                  <a:pt x="1735" y="156"/>
                  <a:pt x="1730" y="152"/>
                  <a:pt x="1727" y="147"/>
                </a:cubicBezTo>
                <a:cubicBezTo>
                  <a:pt x="1743" y="137"/>
                  <a:pt x="1745" y="143"/>
                  <a:pt x="1764" y="141"/>
                </a:cubicBezTo>
                <a:cubicBezTo>
                  <a:pt x="1764" y="132"/>
                  <a:pt x="1757" y="131"/>
                  <a:pt x="1756" y="122"/>
                </a:cubicBezTo>
                <a:cubicBezTo>
                  <a:pt x="1776" y="127"/>
                  <a:pt x="1786" y="109"/>
                  <a:pt x="1798" y="103"/>
                </a:cubicBezTo>
                <a:cubicBezTo>
                  <a:pt x="1782" y="106"/>
                  <a:pt x="1780" y="93"/>
                  <a:pt x="1764" y="96"/>
                </a:cubicBezTo>
                <a:cubicBezTo>
                  <a:pt x="1752" y="118"/>
                  <a:pt x="1736" y="114"/>
                  <a:pt x="1703" y="125"/>
                </a:cubicBezTo>
                <a:cubicBezTo>
                  <a:pt x="1706" y="134"/>
                  <a:pt x="1697" y="136"/>
                  <a:pt x="1694" y="141"/>
                </a:cubicBezTo>
                <a:close/>
                <a:moveTo>
                  <a:pt x="1327" y="301"/>
                </a:moveTo>
                <a:cubicBezTo>
                  <a:pt x="1339" y="296"/>
                  <a:pt x="1352" y="292"/>
                  <a:pt x="1348" y="281"/>
                </a:cubicBezTo>
                <a:cubicBezTo>
                  <a:pt x="1343" y="285"/>
                  <a:pt x="1333" y="286"/>
                  <a:pt x="1326" y="289"/>
                </a:cubicBezTo>
                <a:cubicBezTo>
                  <a:pt x="1325" y="289"/>
                  <a:pt x="1325" y="289"/>
                  <a:pt x="1325" y="288"/>
                </a:cubicBezTo>
                <a:cubicBezTo>
                  <a:pt x="1314" y="294"/>
                  <a:pt x="1315" y="303"/>
                  <a:pt x="1303" y="298"/>
                </a:cubicBezTo>
                <a:cubicBezTo>
                  <a:pt x="1306" y="313"/>
                  <a:pt x="1323" y="310"/>
                  <a:pt x="1327" y="301"/>
                </a:cubicBezTo>
                <a:close/>
                <a:moveTo>
                  <a:pt x="1804" y="274"/>
                </a:moveTo>
                <a:cubicBezTo>
                  <a:pt x="1816" y="275"/>
                  <a:pt x="1830" y="270"/>
                  <a:pt x="1850" y="271"/>
                </a:cubicBezTo>
                <a:cubicBezTo>
                  <a:pt x="1852" y="279"/>
                  <a:pt x="1853" y="288"/>
                  <a:pt x="1862" y="285"/>
                </a:cubicBezTo>
                <a:cubicBezTo>
                  <a:pt x="1860" y="249"/>
                  <a:pt x="1816" y="280"/>
                  <a:pt x="1806" y="259"/>
                </a:cubicBezTo>
                <a:cubicBezTo>
                  <a:pt x="1808" y="269"/>
                  <a:pt x="1808" y="269"/>
                  <a:pt x="1808" y="269"/>
                </a:cubicBezTo>
                <a:cubicBezTo>
                  <a:pt x="1805" y="270"/>
                  <a:pt x="1802" y="270"/>
                  <a:pt x="1804" y="274"/>
                </a:cubicBezTo>
                <a:close/>
                <a:moveTo>
                  <a:pt x="1380" y="356"/>
                </a:moveTo>
                <a:cubicBezTo>
                  <a:pt x="1385" y="359"/>
                  <a:pt x="1414" y="356"/>
                  <a:pt x="1403" y="341"/>
                </a:cubicBezTo>
                <a:cubicBezTo>
                  <a:pt x="1391" y="352"/>
                  <a:pt x="1384" y="345"/>
                  <a:pt x="1380" y="356"/>
                </a:cubicBezTo>
                <a:close/>
                <a:moveTo>
                  <a:pt x="1168" y="395"/>
                </a:moveTo>
                <a:cubicBezTo>
                  <a:pt x="1147" y="387"/>
                  <a:pt x="1170" y="372"/>
                  <a:pt x="1160" y="370"/>
                </a:cubicBezTo>
                <a:cubicBezTo>
                  <a:pt x="1158" y="379"/>
                  <a:pt x="1144" y="387"/>
                  <a:pt x="1135" y="384"/>
                </a:cubicBezTo>
                <a:cubicBezTo>
                  <a:pt x="1136" y="398"/>
                  <a:pt x="1145" y="397"/>
                  <a:pt x="1141" y="404"/>
                </a:cubicBezTo>
                <a:cubicBezTo>
                  <a:pt x="1130" y="393"/>
                  <a:pt x="1110" y="401"/>
                  <a:pt x="1101" y="410"/>
                </a:cubicBezTo>
                <a:cubicBezTo>
                  <a:pt x="1110" y="417"/>
                  <a:pt x="1128" y="415"/>
                  <a:pt x="1125" y="431"/>
                </a:cubicBezTo>
                <a:cubicBezTo>
                  <a:pt x="1148" y="422"/>
                  <a:pt x="1157" y="408"/>
                  <a:pt x="1168" y="395"/>
                </a:cubicBezTo>
                <a:close/>
                <a:moveTo>
                  <a:pt x="2012" y="4170"/>
                </a:moveTo>
                <a:cubicBezTo>
                  <a:pt x="1968" y="4173"/>
                  <a:pt x="1981" y="4212"/>
                  <a:pt x="1942" y="4164"/>
                </a:cubicBezTo>
                <a:cubicBezTo>
                  <a:pt x="1921" y="4175"/>
                  <a:pt x="1887" y="4157"/>
                  <a:pt x="1850" y="4164"/>
                </a:cubicBezTo>
                <a:cubicBezTo>
                  <a:pt x="1875" y="4164"/>
                  <a:pt x="1879" y="4180"/>
                  <a:pt x="1889" y="4192"/>
                </a:cubicBezTo>
                <a:cubicBezTo>
                  <a:pt x="1909" y="4180"/>
                  <a:pt x="1920" y="4192"/>
                  <a:pt x="1936" y="4179"/>
                </a:cubicBezTo>
                <a:cubicBezTo>
                  <a:pt x="1935" y="4188"/>
                  <a:pt x="1940" y="4189"/>
                  <a:pt x="1946" y="4184"/>
                </a:cubicBezTo>
                <a:cubicBezTo>
                  <a:pt x="1945" y="4196"/>
                  <a:pt x="1944" y="4208"/>
                  <a:pt x="1956" y="4209"/>
                </a:cubicBezTo>
                <a:cubicBezTo>
                  <a:pt x="1967" y="4195"/>
                  <a:pt x="1991" y="4194"/>
                  <a:pt x="2002" y="4180"/>
                </a:cubicBezTo>
                <a:cubicBezTo>
                  <a:pt x="2007" y="4187"/>
                  <a:pt x="2011" y="4195"/>
                  <a:pt x="2018" y="4200"/>
                </a:cubicBezTo>
                <a:cubicBezTo>
                  <a:pt x="2017" y="4193"/>
                  <a:pt x="2020" y="4189"/>
                  <a:pt x="2023" y="4185"/>
                </a:cubicBezTo>
                <a:cubicBezTo>
                  <a:pt x="2014" y="4186"/>
                  <a:pt x="2011" y="4180"/>
                  <a:pt x="2012" y="4170"/>
                </a:cubicBezTo>
                <a:close/>
                <a:moveTo>
                  <a:pt x="2346" y="2270"/>
                </a:moveTo>
                <a:cubicBezTo>
                  <a:pt x="2349" y="2259"/>
                  <a:pt x="2350" y="2263"/>
                  <a:pt x="2338" y="2250"/>
                </a:cubicBezTo>
                <a:cubicBezTo>
                  <a:pt x="2337" y="2255"/>
                  <a:pt x="2331" y="2258"/>
                  <a:pt x="2346" y="2270"/>
                </a:cubicBezTo>
                <a:close/>
                <a:moveTo>
                  <a:pt x="2337" y="2266"/>
                </a:moveTo>
                <a:cubicBezTo>
                  <a:pt x="2336" y="2269"/>
                  <a:pt x="2340" y="2272"/>
                  <a:pt x="2334" y="2271"/>
                </a:cubicBezTo>
                <a:cubicBezTo>
                  <a:pt x="2352" y="2283"/>
                  <a:pt x="2340" y="2269"/>
                  <a:pt x="2337" y="2266"/>
                </a:cubicBezTo>
                <a:close/>
                <a:moveTo>
                  <a:pt x="2335" y="2245"/>
                </a:moveTo>
                <a:cubicBezTo>
                  <a:pt x="2352" y="2255"/>
                  <a:pt x="2344" y="2245"/>
                  <a:pt x="2337" y="2241"/>
                </a:cubicBezTo>
                <a:cubicBezTo>
                  <a:pt x="2337" y="2244"/>
                  <a:pt x="2342" y="2246"/>
                  <a:pt x="2335" y="2245"/>
                </a:cubicBezTo>
                <a:close/>
                <a:moveTo>
                  <a:pt x="2350" y="2284"/>
                </a:moveTo>
                <a:cubicBezTo>
                  <a:pt x="2317" y="2264"/>
                  <a:pt x="2325" y="2278"/>
                  <a:pt x="2336" y="2289"/>
                </a:cubicBezTo>
                <a:cubicBezTo>
                  <a:pt x="2338" y="2285"/>
                  <a:pt x="2331" y="2274"/>
                  <a:pt x="2350" y="2284"/>
                </a:cubicBezTo>
                <a:close/>
                <a:moveTo>
                  <a:pt x="2514" y="3089"/>
                </a:moveTo>
                <a:cubicBezTo>
                  <a:pt x="2518" y="3105"/>
                  <a:pt x="2537" y="3104"/>
                  <a:pt x="2527" y="3088"/>
                </a:cubicBezTo>
                <a:cubicBezTo>
                  <a:pt x="2523" y="3092"/>
                  <a:pt x="2518" y="3091"/>
                  <a:pt x="2514" y="3089"/>
                </a:cubicBezTo>
                <a:close/>
                <a:moveTo>
                  <a:pt x="2318" y="3140"/>
                </a:moveTo>
                <a:cubicBezTo>
                  <a:pt x="2308" y="3135"/>
                  <a:pt x="2298" y="3142"/>
                  <a:pt x="2293" y="3147"/>
                </a:cubicBezTo>
                <a:cubicBezTo>
                  <a:pt x="2304" y="3148"/>
                  <a:pt x="2313" y="3146"/>
                  <a:pt x="2318" y="3140"/>
                </a:cubicBezTo>
                <a:close/>
                <a:moveTo>
                  <a:pt x="2376" y="2336"/>
                </a:moveTo>
                <a:cubicBezTo>
                  <a:pt x="2375" y="2336"/>
                  <a:pt x="2373" y="2334"/>
                  <a:pt x="2368" y="2331"/>
                </a:cubicBezTo>
                <a:cubicBezTo>
                  <a:pt x="2364" y="2338"/>
                  <a:pt x="2397" y="2354"/>
                  <a:pt x="2384" y="2343"/>
                </a:cubicBezTo>
                <a:cubicBezTo>
                  <a:pt x="2381" y="2343"/>
                  <a:pt x="2380" y="2339"/>
                  <a:pt x="2376" y="2336"/>
                </a:cubicBezTo>
                <a:close/>
                <a:moveTo>
                  <a:pt x="2399" y="2666"/>
                </a:moveTo>
                <a:cubicBezTo>
                  <a:pt x="2392" y="2653"/>
                  <a:pt x="2390" y="2660"/>
                  <a:pt x="2385" y="2657"/>
                </a:cubicBezTo>
                <a:cubicBezTo>
                  <a:pt x="2390" y="2666"/>
                  <a:pt x="2387" y="2668"/>
                  <a:pt x="2393" y="2675"/>
                </a:cubicBezTo>
                <a:cubicBezTo>
                  <a:pt x="2385" y="2668"/>
                  <a:pt x="2376" y="2669"/>
                  <a:pt x="2385" y="2687"/>
                </a:cubicBezTo>
                <a:cubicBezTo>
                  <a:pt x="2382" y="2670"/>
                  <a:pt x="2402" y="2693"/>
                  <a:pt x="2398" y="2679"/>
                </a:cubicBezTo>
                <a:cubicBezTo>
                  <a:pt x="2397" y="2677"/>
                  <a:pt x="2396" y="2676"/>
                  <a:pt x="2394" y="2675"/>
                </a:cubicBezTo>
                <a:cubicBezTo>
                  <a:pt x="2397" y="2675"/>
                  <a:pt x="2393" y="2668"/>
                  <a:pt x="2393" y="2664"/>
                </a:cubicBezTo>
                <a:cubicBezTo>
                  <a:pt x="2395" y="2663"/>
                  <a:pt x="2397" y="2665"/>
                  <a:pt x="2399" y="2666"/>
                </a:cubicBezTo>
                <a:close/>
                <a:moveTo>
                  <a:pt x="2406" y="2643"/>
                </a:moveTo>
                <a:cubicBezTo>
                  <a:pt x="2405" y="2648"/>
                  <a:pt x="2390" y="2634"/>
                  <a:pt x="2395" y="2645"/>
                </a:cubicBezTo>
                <a:cubicBezTo>
                  <a:pt x="2406" y="2652"/>
                  <a:pt x="2394" y="2654"/>
                  <a:pt x="2402" y="2665"/>
                </a:cubicBezTo>
                <a:cubicBezTo>
                  <a:pt x="2407" y="2660"/>
                  <a:pt x="2415" y="2659"/>
                  <a:pt x="2406" y="2643"/>
                </a:cubicBezTo>
                <a:close/>
                <a:moveTo>
                  <a:pt x="2459" y="2025"/>
                </a:moveTo>
                <a:cubicBezTo>
                  <a:pt x="2449" y="2037"/>
                  <a:pt x="2442" y="2044"/>
                  <a:pt x="2471" y="2038"/>
                </a:cubicBezTo>
                <a:cubicBezTo>
                  <a:pt x="2474" y="2032"/>
                  <a:pt x="2454" y="2038"/>
                  <a:pt x="2457" y="2031"/>
                </a:cubicBezTo>
                <a:cubicBezTo>
                  <a:pt x="2462" y="2030"/>
                  <a:pt x="2467" y="2028"/>
                  <a:pt x="2471" y="2026"/>
                </a:cubicBezTo>
                <a:cubicBezTo>
                  <a:pt x="2465" y="2028"/>
                  <a:pt x="2466" y="2021"/>
                  <a:pt x="2459" y="2025"/>
                </a:cubicBezTo>
                <a:close/>
                <a:moveTo>
                  <a:pt x="1078" y="3698"/>
                </a:moveTo>
                <a:cubicBezTo>
                  <a:pt x="1066" y="3694"/>
                  <a:pt x="1076" y="3684"/>
                  <a:pt x="1074" y="3678"/>
                </a:cubicBezTo>
                <a:cubicBezTo>
                  <a:pt x="1061" y="3675"/>
                  <a:pt x="1043" y="3645"/>
                  <a:pt x="1034" y="3663"/>
                </a:cubicBezTo>
                <a:cubicBezTo>
                  <a:pt x="1047" y="3674"/>
                  <a:pt x="1069" y="3683"/>
                  <a:pt x="1054" y="3700"/>
                </a:cubicBezTo>
                <a:cubicBezTo>
                  <a:pt x="1064" y="3708"/>
                  <a:pt x="1070" y="3697"/>
                  <a:pt x="1078" y="3698"/>
                </a:cubicBezTo>
                <a:close/>
                <a:moveTo>
                  <a:pt x="2381" y="2195"/>
                </a:moveTo>
                <a:cubicBezTo>
                  <a:pt x="2391" y="2202"/>
                  <a:pt x="2367" y="2199"/>
                  <a:pt x="2388" y="2209"/>
                </a:cubicBezTo>
                <a:cubicBezTo>
                  <a:pt x="2395" y="2206"/>
                  <a:pt x="2406" y="2205"/>
                  <a:pt x="2381" y="2195"/>
                </a:cubicBezTo>
                <a:close/>
                <a:moveTo>
                  <a:pt x="2449" y="2136"/>
                </a:moveTo>
                <a:cubicBezTo>
                  <a:pt x="2456" y="2136"/>
                  <a:pt x="2455" y="2130"/>
                  <a:pt x="2448" y="2132"/>
                </a:cubicBezTo>
                <a:cubicBezTo>
                  <a:pt x="2454" y="2135"/>
                  <a:pt x="2427" y="2134"/>
                  <a:pt x="2449" y="2136"/>
                </a:cubicBezTo>
                <a:close/>
                <a:moveTo>
                  <a:pt x="2463" y="2057"/>
                </a:moveTo>
                <a:cubicBezTo>
                  <a:pt x="2469" y="2054"/>
                  <a:pt x="2485" y="2045"/>
                  <a:pt x="2464" y="2048"/>
                </a:cubicBezTo>
                <a:cubicBezTo>
                  <a:pt x="2470" y="2050"/>
                  <a:pt x="2452" y="2058"/>
                  <a:pt x="2463" y="2057"/>
                </a:cubicBezTo>
                <a:close/>
                <a:moveTo>
                  <a:pt x="2498" y="1504"/>
                </a:moveTo>
                <a:cubicBezTo>
                  <a:pt x="2521" y="1510"/>
                  <a:pt x="2514" y="1557"/>
                  <a:pt x="2523" y="1570"/>
                </a:cubicBezTo>
                <a:cubicBezTo>
                  <a:pt x="2533" y="1543"/>
                  <a:pt x="2536" y="1488"/>
                  <a:pt x="2498" y="1504"/>
                </a:cubicBezTo>
                <a:close/>
                <a:moveTo>
                  <a:pt x="2417" y="2194"/>
                </a:moveTo>
                <a:cubicBezTo>
                  <a:pt x="2410" y="2189"/>
                  <a:pt x="2382" y="2187"/>
                  <a:pt x="2407" y="2196"/>
                </a:cubicBezTo>
                <a:cubicBezTo>
                  <a:pt x="2400" y="2191"/>
                  <a:pt x="2406" y="2192"/>
                  <a:pt x="2417" y="2194"/>
                </a:cubicBezTo>
                <a:close/>
                <a:moveTo>
                  <a:pt x="2222" y="1804"/>
                </a:moveTo>
                <a:cubicBezTo>
                  <a:pt x="2219" y="1824"/>
                  <a:pt x="2226" y="1837"/>
                  <a:pt x="2225" y="1829"/>
                </a:cubicBezTo>
                <a:cubicBezTo>
                  <a:pt x="2223" y="1825"/>
                  <a:pt x="2226" y="1802"/>
                  <a:pt x="2222" y="1804"/>
                </a:cubicBezTo>
                <a:close/>
                <a:moveTo>
                  <a:pt x="2343" y="1707"/>
                </a:moveTo>
                <a:cubicBezTo>
                  <a:pt x="2350" y="1696"/>
                  <a:pt x="2346" y="1693"/>
                  <a:pt x="2351" y="1679"/>
                </a:cubicBezTo>
                <a:cubicBezTo>
                  <a:pt x="2347" y="1681"/>
                  <a:pt x="2343" y="1684"/>
                  <a:pt x="2338" y="1696"/>
                </a:cubicBezTo>
                <a:cubicBezTo>
                  <a:pt x="2345" y="1692"/>
                  <a:pt x="2338" y="1709"/>
                  <a:pt x="2343" y="1707"/>
                </a:cubicBezTo>
                <a:close/>
                <a:moveTo>
                  <a:pt x="2347" y="1641"/>
                </a:moveTo>
                <a:cubicBezTo>
                  <a:pt x="2342" y="1656"/>
                  <a:pt x="2342" y="1656"/>
                  <a:pt x="2342" y="1656"/>
                </a:cubicBezTo>
                <a:cubicBezTo>
                  <a:pt x="2346" y="1654"/>
                  <a:pt x="2348" y="1665"/>
                  <a:pt x="2352" y="1648"/>
                </a:cubicBezTo>
                <a:cubicBezTo>
                  <a:pt x="2356" y="1638"/>
                  <a:pt x="2348" y="1645"/>
                  <a:pt x="2347" y="1641"/>
                </a:cubicBezTo>
                <a:close/>
                <a:moveTo>
                  <a:pt x="2388" y="3827"/>
                </a:moveTo>
                <a:cubicBezTo>
                  <a:pt x="2386" y="3848"/>
                  <a:pt x="2427" y="3827"/>
                  <a:pt x="2407" y="3822"/>
                </a:cubicBezTo>
                <a:cubicBezTo>
                  <a:pt x="2407" y="3837"/>
                  <a:pt x="2396" y="3818"/>
                  <a:pt x="2388" y="3827"/>
                </a:cubicBezTo>
                <a:close/>
                <a:moveTo>
                  <a:pt x="2288" y="3855"/>
                </a:moveTo>
                <a:cubicBezTo>
                  <a:pt x="2298" y="3856"/>
                  <a:pt x="2320" y="3851"/>
                  <a:pt x="2322" y="3839"/>
                </a:cubicBezTo>
                <a:cubicBezTo>
                  <a:pt x="2312" y="3846"/>
                  <a:pt x="2294" y="3846"/>
                  <a:pt x="2288" y="3855"/>
                </a:cubicBezTo>
                <a:close/>
                <a:moveTo>
                  <a:pt x="2487" y="4146"/>
                </a:moveTo>
                <a:cubicBezTo>
                  <a:pt x="2482" y="4147"/>
                  <a:pt x="2478" y="4148"/>
                  <a:pt x="2473" y="4149"/>
                </a:cubicBezTo>
                <a:cubicBezTo>
                  <a:pt x="2474" y="4159"/>
                  <a:pt x="2481" y="4159"/>
                  <a:pt x="2482" y="4168"/>
                </a:cubicBezTo>
                <a:cubicBezTo>
                  <a:pt x="2491" y="4165"/>
                  <a:pt x="2497" y="4161"/>
                  <a:pt x="2499" y="4154"/>
                </a:cubicBezTo>
                <a:cubicBezTo>
                  <a:pt x="2485" y="4158"/>
                  <a:pt x="2482" y="4156"/>
                  <a:pt x="2487" y="4146"/>
                </a:cubicBezTo>
                <a:close/>
                <a:moveTo>
                  <a:pt x="2381" y="3829"/>
                </a:moveTo>
                <a:cubicBezTo>
                  <a:pt x="2363" y="3830"/>
                  <a:pt x="2362" y="3839"/>
                  <a:pt x="2349" y="3835"/>
                </a:cubicBezTo>
                <a:cubicBezTo>
                  <a:pt x="2350" y="3853"/>
                  <a:pt x="2385" y="3841"/>
                  <a:pt x="2381" y="3829"/>
                </a:cubicBezTo>
                <a:close/>
                <a:moveTo>
                  <a:pt x="2480" y="2012"/>
                </a:moveTo>
                <a:cubicBezTo>
                  <a:pt x="2481" y="2013"/>
                  <a:pt x="2473" y="2021"/>
                  <a:pt x="2492" y="2013"/>
                </a:cubicBezTo>
                <a:cubicBezTo>
                  <a:pt x="2490" y="2012"/>
                  <a:pt x="2494" y="2006"/>
                  <a:pt x="2480" y="2012"/>
                </a:cubicBezTo>
                <a:close/>
                <a:moveTo>
                  <a:pt x="2602" y="3167"/>
                </a:moveTo>
                <a:cubicBezTo>
                  <a:pt x="2603" y="3159"/>
                  <a:pt x="2606" y="3152"/>
                  <a:pt x="2599" y="3139"/>
                </a:cubicBezTo>
                <a:cubicBezTo>
                  <a:pt x="2606" y="3168"/>
                  <a:pt x="2561" y="3173"/>
                  <a:pt x="2602" y="3167"/>
                </a:cubicBezTo>
                <a:close/>
                <a:moveTo>
                  <a:pt x="2419" y="3768"/>
                </a:moveTo>
                <a:cubicBezTo>
                  <a:pt x="2431" y="3766"/>
                  <a:pt x="2439" y="3761"/>
                  <a:pt x="2442" y="3752"/>
                </a:cubicBezTo>
                <a:cubicBezTo>
                  <a:pt x="2435" y="3757"/>
                  <a:pt x="2412" y="3750"/>
                  <a:pt x="2419" y="3768"/>
                </a:cubicBezTo>
                <a:close/>
                <a:moveTo>
                  <a:pt x="2181" y="3151"/>
                </a:moveTo>
                <a:cubicBezTo>
                  <a:pt x="2186" y="3149"/>
                  <a:pt x="2207" y="3150"/>
                  <a:pt x="2196" y="3138"/>
                </a:cubicBezTo>
                <a:cubicBezTo>
                  <a:pt x="2196" y="3149"/>
                  <a:pt x="2186" y="3133"/>
                  <a:pt x="2181" y="3136"/>
                </a:cubicBezTo>
                <a:cubicBezTo>
                  <a:pt x="2183" y="3145"/>
                  <a:pt x="2183" y="3145"/>
                  <a:pt x="2183" y="3145"/>
                </a:cubicBezTo>
                <a:cubicBezTo>
                  <a:pt x="2181" y="3146"/>
                  <a:pt x="2180" y="3147"/>
                  <a:pt x="2181" y="3151"/>
                </a:cubicBezTo>
                <a:close/>
                <a:moveTo>
                  <a:pt x="2534" y="4083"/>
                </a:moveTo>
                <a:cubicBezTo>
                  <a:pt x="2541" y="4092"/>
                  <a:pt x="2559" y="4073"/>
                  <a:pt x="2565" y="4083"/>
                </a:cubicBezTo>
                <a:cubicBezTo>
                  <a:pt x="2543" y="4110"/>
                  <a:pt x="2511" y="4083"/>
                  <a:pt x="2482" y="4094"/>
                </a:cubicBezTo>
                <a:cubicBezTo>
                  <a:pt x="2483" y="4100"/>
                  <a:pt x="2487" y="4107"/>
                  <a:pt x="2482" y="4109"/>
                </a:cubicBezTo>
                <a:cubicBezTo>
                  <a:pt x="2476" y="4104"/>
                  <a:pt x="2470" y="4097"/>
                  <a:pt x="2463" y="4094"/>
                </a:cubicBezTo>
                <a:cubicBezTo>
                  <a:pt x="2435" y="4116"/>
                  <a:pt x="2369" y="4111"/>
                  <a:pt x="2351" y="4145"/>
                </a:cubicBezTo>
                <a:cubicBezTo>
                  <a:pt x="2361" y="4150"/>
                  <a:pt x="2387" y="4139"/>
                  <a:pt x="2375" y="4160"/>
                </a:cubicBezTo>
                <a:cubicBezTo>
                  <a:pt x="2399" y="4156"/>
                  <a:pt x="2374" y="4145"/>
                  <a:pt x="2384" y="4137"/>
                </a:cubicBezTo>
                <a:cubicBezTo>
                  <a:pt x="2386" y="4140"/>
                  <a:pt x="2390" y="4141"/>
                  <a:pt x="2395" y="4139"/>
                </a:cubicBezTo>
                <a:cubicBezTo>
                  <a:pt x="2394" y="4163"/>
                  <a:pt x="2427" y="4134"/>
                  <a:pt x="2446" y="4141"/>
                </a:cubicBezTo>
                <a:cubicBezTo>
                  <a:pt x="2455" y="4131"/>
                  <a:pt x="2433" y="4129"/>
                  <a:pt x="2445" y="4120"/>
                </a:cubicBezTo>
                <a:cubicBezTo>
                  <a:pt x="2460" y="4133"/>
                  <a:pt x="2480" y="4131"/>
                  <a:pt x="2473" y="4112"/>
                </a:cubicBezTo>
                <a:cubicBezTo>
                  <a:pt x="2472" y="4120"/>
                  <a:pt x="2509" y="4099"/>
                  <a:pt x="2500" y="4120"/>
                </a:cubicBezTo>
                <a:cubicBezTo>
                  <a:pt x="2549" y="4102"/>
                  <a:pt x="2547" y="4112"/>
                  <a:pt x="2583" y="4092"/>
                </a:cubicBezTo>
                <a:cubicBezTo>
                  <a:pt x="2573" y="4077"/>
                  <a:pt x="2579" y="4081"/>
                  <a:pt x="2569" y="4066"/>
                </a:cubicBezTo>
                <a:cubicBezTo>
                  <a:pt x="2554" y="4082"/>
                  <a:pt x="2543" y="4070"/>
                  <a:pt x="2534" y="4083"/>
                </a:cubicBezTo>
                <a:close/>
                <a:moveTo>
                  <a:pt x="2573" y="3265"/>
                </a:moveTo>
                <a:cubicBezTo>
                  <a:pt x="2581" y="3257"/>
                  <a:pt x="2599" y="3268"/>
                  <a:pt x="2599" y="3258"/>
                </a:cubicBezTo>
                <a:cubicBezTo>
                  <a:pt x="2593" y="3259"/>
                  <a:pt x="2587" y="3253"/>
                  <a:pt x="2582" y="3250"/>
                </a:cubicBezTo>
                <a:cubicBezTo>
                  <a:pt x="2589" y="3262"/>
                  <a:pt x="2566" y="3253"/>
                  <a:pt x="2573" y="3265"/>
                </a:cubicBezTo>
                <a:close/>
                <a:moveTo>
                  <a:pt x="2655" y="3274"/>
                </a:moveTo>
                <a:cubicBezTo>
                  <a:pt x="2657" y="3295"/>
                  <a:pt x="2627" y="3270"/>
                  <a:pt x="2629" y="3288"/>
                </a:cubicBezTo>
                <a:cubicBezTo>
                  <a:pt x="2640" y="3289"/>
                  <a:pt x="2651" y="3288"/>
                  <a:pt x="2662" y="3287"/>
                </a:cubicBezTo>
                <a:cubicBezTo>
                  <a:pt x="2657" y="3280"/>
                  <a:pt x="2660" y="3274"/>
                  <a:pt x="2655" y="3274"/>
                </a:cubicBezTo>
                <a:close/>
                <a:moveTo>
                  <a:pt x="1863" y="3031"/>
                </a:moveTo>
                <a:cubicBezTo>
                  <a:pt x="1866" y="3013"/>
                  <a:pt x="1856" y="3016"/>
                  <a:pt x="1849" y="3014"/>
                </a:cubicBezTo>
                <a:cubicBezTo>
                  <a:pt x="1846" y="3030"/>
                  <a:pt x="1855" y="3029"/>
                  <a:pt x="1863" y="3031"/>
                </a:cubicBezTo>
                <a:close/>
                <a:moveTo>
                  <a:pt x="2151" y="3121"/>
                </a:moveTo>
                <a:cubicBezTo>
                  <a:pt x="2144" y="3125"/>
                  <a:pt x="2143" y="3137"/>
                  <a:pt x="2137" y="3142"/>
                </a:cubicBezTo>
                <a:cubicBezTo>
                  <a:pt x="2148" y="3145"/>
                  <a:pt x="2149" y="3132"/>
                  <a:pt x="2151" y="3121"/>
                </a:cubicBezTo>
                <a:close/>
                <a:moveTo>
                  <a:pt x="2195" y="2926"/>
                </a:moveTo>
                <a:cubicBezTo>
                  <a:pt x="2222" y="2921"/>
                  <a:pt x="2251" y="2930"/>
                  <a:pt x="2273" y="2910"/>
                </a:cubicBezTo>
                <a:cubicBezTo>
                  <a:pt x="2247" y="2930"/>
                  <a:pt x="2209" y="2871"/>
                  <a:pt x="2195" y="2926"/>
                </a:cubicBezTo>
                <a:close/>
                <a:moveTo>
                  <a:pt x="1675" y="2992"/>
                </a:moveTo>
                <a:cubicBezTo>
                  <a:pt x="1689" y="2990"/>
                  <a:pt x="1662" y="2981"/>
                  <a:pt x="1656" y="2995"/>
                </a:cubicBezTo>
                <a:cubicBezTo>
                  <a:pt x="1662" y="3004"/>
                  <a:pt x="1669" y="2989"/>
                  <a:pt x="1675" y="2992"/>
                </a:cubicBezTo>
                <a:close/>
                <a:moveTo>
                  <a:pt x="2559" y="3332"/>
                </a:moveTo>
                <a:cubicBezTo>
                  <a:pt x="2567" y="3339"/>
                  <a:pt x="2575" y="3328"/>
                  <a:pt x="2575" y="3319"/>
                </a:cubicBezTo>
                <a:cubicBezTo>
                  <a:pt x="2571" y="3324"/>
                  <a:pt x="2555" y="3322"/>
                  <a:pt x="2559" y="3332"/>
                </a:cubicBezTo>
                <a:close/>
                <a:moveTo>
                  <a:pt x="2515" y="3949"/>
                </a:moveTo>
                <a:cubicBezTo>
                  <a:pt x="2519" y="3953"/>
                  <a:pt x="2544" y="3952"/>
                  <a:pt x="2544" y="3941"/>
                </a:cubicBezTo>
                <a:cubicBezTo>
                  <a:pt x="2534" y="3948"/>
                  <a:pt x="2517" y="3933"/>
                  <a:pt x="2515" y="3949"/>
                </a:cubicBezTo>
                <a:close/>
                <a:moveTo>
                  <a:pt x="1644" y="2969"/>
                </a:moveTo>
                <a:cubicBezTo>
                  <a:pt x="1650" y="2971"/>
                  <a:pt x="1654" y="2988"/>
                  <a:pt x="1665" y="2977"/>
                </a:cubicBezTo>
                <a:cubicBezTo>
                  <a:pt x="1653" y="2980"/>
                  <a:pt x="1653" y="2960"/>
                  <a:pt x="1644" y="2969"/>
                </a:cubicBezTo>
                <a:close/>
                <a:moveTo>
                  <a:pt x="2511" y="3728"/>
                </a:moveTo>
                <a:cubicBezTo>
                  <a:pt x="2493" y="3733"/>
                  <a:pt x="2493" y="3733"/>
                  <a:pt x="2493" y="3733"/>
                </a:cubicBezTo>
                <a:cubicBezTo>
                  <a:pt x="2497" y="3755"/>
                  <a:pt x="2517" y="3743"/>
                  <a:pt x="2511" y="3728"/>
                </a:cubicBezTo>
                <a:close/>
                <a:moveTo>
                  <a:pt x="2190" y="2911"/>
                </a:moveTo>
                <a:cubicBezTo>
                  <a:pt x="2187" y="2920"/>
                  <a:pt x="2173" y="2906"/>
                  <a:pt x="2169" y="2920"/>
                </a:cubicBezTo>
                <a:cubicBezTo>
                  <a:pt x="2172" y="2933"/>
                  <a:pt x="2177" y="2936"/>
                  <a:pt x="2182" y="2938"/>
                </a:cubicBezTo>
                <a:cubicBezTo>
                  <a:pt x="2178" y="2919"/>
                  <a:pt x="2195" y="2932"/>
                  <a:pt x="2190" y="2911"/>
                </a:cubicBezTo>
                <a:close/>
                <a:moveTo>
                  <a:pt x="318" y="2776"/>
                </a:moveTo>
                <a:cubicBezTo>
                  <a:pt x="327" y="2796"/>
                  <a:pt x="319" y="2837"/>
                  <a:pt x="338" y="2836"/>
                </a:cubicBezTo>
                <a:cubicBezTo>
                  <a:pt x="336" y="2813"/>
                  <a:pt x="325" y="2808"/>
                  <a:pt x="338" y="2790"/>
                </a:cubicBezTo>
                <a:cubicBezTo>
                  <a:pt x="322" y="2804"/>
                  <a:pt x="330" y="2770"/>
                  <a:pt x="318" y="2776"/>
                </a:cubicBezTo>
                <a:close/>
                <a:moveTo>
                  <a:pt x="1798" y="398"/>
                </a:moveTo>
                <a:cubicBezTo>
                  <a:pt x="1793" y="398"/>
                  <a:pt x="1790" y="394"/>
                  <a:pt x="1788" y="390"/>
                </a:cubicBezTo>
                <a:cubicBezTo>
                  <a:pt x="1772" y="405"/>
                  <a:pt x="1766" y="406"/>
                  <a:pt x="1755" y="419"/>
                </a:cubicBezTo>
                <a:cubicBezTo>
                  <a:pt x="1774" y="418"/>
                  <a:pt x="1775" y="412"/>
                  <a:pt x="1789" y="416"/>
                </a:cubicBezTo>
                <a:cubicBezTo>
                  <a:pt x="1779" y="400"/>
                  <a:pt x="1802" y="409"/>
                  <a:pt x="1798" y="398"/>
                </a:cubicBezTo>
                <a:close/>
                <a:moveTo>
                  <a:pt x="1804" y="407"/>
                </a:moveTo>
                <a:cubicBezTo>
                  <a:pt x="1812" y="405"/>
                  <a:pt x="1818" y="405"/>
                  <a:pt x="1822" y="408"/>
                </a:cubicBezTo>
                <a:cubicBezTo>
                  <a:pt x="1824" y="392"/>
                  <a:pt x="1795" y="380"/>
                  <a:pt x="1805" y="391"/>
                </a:cubicBezTo>
                <a:cubicBezTo>
                  <a:pt x="1818" y="391"/>
                  <a:pt x="1801" y="400"/>
                  <a:pt x="1804" y="407"/>
                </a:cubicBezTo>
                <a:close/>
                <a:moveTo>
                  <a:pt x="452" y="3081"/>
                </a:moveTo>
                <a:cubicBezTo>
                  <a:pt x="458" y="3098"/>
                  <a:pt x="468" y="3101"/>
                  <a:pt x="479" y="3099"/>
                </a:cubicBezTo>
                <a:cubicBezTo>
                  <a:pt x="470" y="3092"/>
                  <a:pt x="464" y="3078"/>
                  <a:pt x="452" y="3081"/>
                </a:cubicBezTo>
                <a:close/>
                <a:moveTo>
                  <a:pt x="671" y="3347"/>
                </a:moveTo>
                <a:cubicBezTo>
                  <a:pt x="680" y="3353"/>
                  <a:pt x="687" y="3375"/>
                  <a:pt x="697" y="3369"/>
                </a:cubicBezTo>
                <a:cubicBezTo>
                  <a:pt x="692" y="3355"/>
                  <a:pt x="684" y="3343"/>
                  <a:pt x="671" y="3347"/>
                </a:cubicBezTo>
                <a:close/>
                <a:moveTo>
                  <a:pt x="1738" y="598"/>
                </a:moveTo>
                <a:cubicBezTo>
                  <a:pt x="1741" y="601"/>
                  <a:pt x="1759" y="605"/>
                  <a:pt x="1757" y="593"/>
                </a:cubicBezTo>
                <a:cubicBezTo>
                  <a:pt x="1753" y="593"/>
                  <a:pt x="1751" y="591"/>
                  <a:pt x="1750" y="585"/>
                </a:cubicBezTo>
                <a:cubicBezTo>
                  <a:pt x="1741" y="586"/>
                  <a:pt x="1736" y="590"/>
                  <a:pt x="1738" y="598"/>
                </a:cubicBezTo>
                <a:close/>
                <a:moveTo>
                  <a:pt x="1692" y="415"/>
                </a:moveTo>
                <a:cubicBezTo>
                  <a:pt x="1693" y="421"/>
                  <a:pt x="1697" y="425"/>
                  <a:pt x="1700" y="428"/>
                </a:cubicBezTo>
                <a:cubicBezTo>
                  <a:pt x="1693" y="430"/>
                  <a:pt x="1690" y="435"/>
                  <a:pt x="1690" y="441"/>
                </a:cubicBezTo>
                <a:cubicBezTo>
                  <a:pt x="1713" y="428"/>
                  <a:pt x="1727" y="429"/>
                  <a:pt x="1749" y="415"/>
                </a:cubicBezTo>
                <a:cubicBezTo>
                  <a:pt x="1723" y="423"/>
                  <a:pt x="1748" y="399"/>
                  <a:pt x="1753" y="394"/>
                </a:cubicBezTo>
                <a:cubicBezTo>
                  <a:pt x="1735" y="410"/>
                  <a:pt x="1719" y="424"/>
                  <a:pt x="1692" y="415"/>
                </a:cubicBezTo>
                <a:close/>
                <a:moveTo>
                  <a:pt x="1961" y="627"/>
                </a:moveTo>
                <a:cubicBezTo>
                  <a:pt x="1946" y="632"/>
                  <a:pt x="1926" y="628"/>
                  <a:pt x="1941" y="615"/>
                </a:cubicBezTo>
                <a:cubicBezTo>
                  <a:pt x="1930" y="612"/>
                  <a:pt x="1917" y="610"/>
                  <a:pt x="1915" y="624"/>
                </a:cubicBezTo>
                <a:cubicBezTo>
                  <a:pt x="1900" y="616"/>
                  <a:pt x="1887" y="586"/>
                  <a:pt x="1872" y="596"/>
                </a:cubicBezTo>
                <a:cubicBezTo>
                  <a:pt x="1870" y="588"/>
                  <a:pt x="1870" y="581"/>
                  <a:pt x="1872" y="576"/>
                </a:cubicBezTo>
                <a:cubicBezTo>
                  <a:pt x="1860" y="582"/>
                  <a:pt x="1858" y="596"/>
                  <a:pt x="1850" y="606"/>
                </a:cubicBezTo>
                <a:cubicBezTo>
                  <a:pt x="1843" y="606"/>
                  <a:pt x="1843" y="588"/>
                  <a:pt x="1832" y="595"/>
                </a:cubicBezTo>
                <a:cubicBezTo>
                  <a:pt x="1831" y="625"/>
                  <a:pt x="1745" y="636"/>
                  <a:pt x="1748" y="606"/>
                </a:cubicBezTo>
                <a:cubicBezTo>
                  <a:pt x="1717" y="622"/>
                  <a:pt x="1670" y="609"/>
                  <a:pt x="1657" y="650"/>
                </a:cubicBezTo>
                <a:cubicBezTo>
                  <a:pt x="1662" y="650"/>
                  <a:pt x="1667" y="652"/>
                  <a:pt x="1671" y="655"/>
                </a:cubicBezTo>
                <a:cubicBezTo>
                  <a:pt x="1669" y="665"/>
                  <a:pt x="1650" y="663"/>
                  <a:pt x="1655" y="677"/>
                </a:cubicBezTo>
                <a:cubicBezTo>
                  <a:pt x="1702" y="652"/>
                  <a:pt x="1773" y="641"/>
                  <a:pt x="1817" y="629"/>
                </a:cubicBezTo>
                <a:cubicBezTo>
                  <a:pt x="1818" y="666"/>
                  <a:pt x="1790" y="626"/>
                  <a:pt x="1791" y="651"/>
                </a:cubicBezTo>
                <a:cubicBezTo>
                  <a:pt x="1802" y="648"/>
                  <a:pt x="1810" y="653"/>
                  <a:pt x="1819" y="655"/>
                </a:cubicBezTo>
                <a:cubicBezTo>
                  <a:pt x="1819" y="623"/>
                  <a:pt x="1856" y="636"/>
                  <a:pt x="1864" y="618"/>
                </a:cubicBezTo>
                <a:cubicBezTo>
                  <a:pt x="1861" y="625"/>
                  <a:pt x="1863" y="637"/>
                  <a:pt x="1869" y="643"/>
                </a:cubicBezTo>
                <a:cubicBezTo>
                  <a:pt x="1885" y="634"/>
                  <a:pt x="1932" y="637"/>
                  <a:pt x="1915" y="665"/>
                </a:cubicBezTo>
                <a:cubicBezTo>
                  <a:pt x="1938" y="661"/>
                  <a:pt x="1942" y="643"/>
                  <a:pt x="1961" y="627"/>
                </a:cubicBezTo>
                <a:close/>
                <a:moveTo>
                  <a:pt x="1106" y="3679"/>
                </a:moveTo>
                <a:cubicBezTo>
                  <a:pt x="1122" y="3667"/>
                  <a:pt x="1069" y="3626"/>
                  <a:pt x="1073" y="3653"/>
                </a:cubicBezTo>
                <a:cubicBezTo>
                  <a:pt x="1079" y="3645"/>
                  <a:pt x="1079" y="3645"/>
                  <a:pt x="1079" y="3645"/>
                </a:cubicBezTo>
                <a:cubicBezTo>
                  <a:pt x="1086" y="3658"/>
                  <a:pt x="1103" y="3666"/>
                  <a:pt x="1106" y="3679"/>
                </a:cubicBezTo>
                <a:close/>
                <a:moveTo>
                  <a:pt x="862" y="3465"/>
                </a:moveTo>
                <a:cubicBezTo>
                  <a:pt x="827" y="3479"/>
                  <a:pt x="897" y="3545"/>
                  <a:pt x="908" y="3519"/>
                </a:cubicBezTo>
                <a:cubicBezTo>
                  <a:pt x="883" y="3517"/>
                  <a:pt x="876" y="3484"/>
                  <a:pt x="855" y="3479"/>
                </a:cubicBezTo>
                <a:cubicBezTo>
                  <a:pt x="859" y="3475"/>
                  <a:pt x="865" y="3470"/>
                  <a:pt x="862" y="3465"/>
                </a:cubicBezTo>
                <a:close/>
                <a:moveTo>
                  <a:pt x="1081" y="3711"/>
                </a:moveTo>
                <a:cubicBezTo>
                  <a:pt x="1106" y="3717"/>
                  <a:pt x="1113" y="3737"/>
                  <a:pt x="1130" y="3739"/>
                </a:cubicBezTo>
                <a:cubicBezTo>
                  <a:pt x="1117" y="3724"/>
                  <a:pt x="1101" y="3707"/>
                  <a:pt x="1081" y="3711"/>
                </a:cubicBezTo>
                <a:close/>
                <a:moveTo>
                  <a:pt x="1066" y="3648"/>
                </a:moveTo>
                <a:cubicBezTo>
                  <a:pt x="1059" y="3639"/>
                  <a:pt x="1065" y="3627"/>
                  <a:pt x="1058" y="3619"/>
                </a:cubicBezTo>
                <a:cubicBezTo>
                  <a:pt x="1052" y="3633"/>
                  <a:pt x="1055" y="3628"/>
                  <a:pt x="1044" y="3639"/>
                </a:cubicBezTo>
                <a:cubicBezTo>
                  <a:pt x="1051" y="3641"/>
                  <a:pt x="1060" y="3658"/>
                  <a:pt x="1066" y="3648"/>
                </a:cubicBezTo>
                <a:close/>
                <a:moveTo>
                  <a:pt x="1768" y="560"/>
                </a:moveTo>
                <a:cubicBezTo>
                  <a:pt x="1757" y="569"/>
                  <a:pt x="1747" y="562"/>
                  <a:pt x="1743" y="571"/>
                </a:cubicBezTo>
                <a:cubicBezTo>
                  <a:pt x="1746" y="572"/>
                  <a:pt x="1748" y="574"/>
                  <a:pt x="1749" y="580"/>
                </a:cubicBezTo>
                <a:cubicBezTo>
                  <a:pt x="1761" y="577"/>
                  <a:pt x="1775" y="576"/>
                  <a:pt x="1768" y="560"/>
                </a:cubicBezTo>
                <a:close/>
                <a:moveTo>
                  <a:pt x="1023" y="3661"/>
                </a:moveTo>
                <a:cubicBezTo>
                  <a:pt x="1014" y="3654"/>
                  <a:pt x="1006" y="3652"/>
                  <a:pt x="998" y="3656"/>
                </a:cubicBezTo>
                <a:cubicBezTo>
                  <a:pt x="993" y="3671"/>
                  <a:pt x="1012" y="3669"/>
                  <a:pt x="1023" y="3661"/>
                </a:cubicBezTo>
                <a:close/>
                <a:moveTo>
                  <a:pt x="1235" y="3632"/>
                </a:moveTo>
                <a:cubicBezTo>
                  <a:pt x="1224" y="3626"/>
                  <a:pt x="1224" y="3626"/>
                  <a:pt x="1224" y="3626"/>
                </a:cubicBezTo>
                <a:cubicBezTo>
                  <a:pt x="1214" y="3634"/>
                  <a:pt x="1219" y="3638"/>
                  <a:pt x="1205" y="3644"/>
                </a:cubicBezTo>
                <a:cubicBezTo>
                  <a:pt x="1228" y="3649"/>
                  <a:pt x="1236" y="3658"/>
                  <a:pt x="1264" y="3671"/>
                </a:cubicBezTo>
                <a:cubicBezTo>
                  <a:pt x="1271" y="3660"/>
                  <a:pt x="1261" y="3655"/>
                  <a:pt x="1262" y="3647"/>
                </a:cubicBezTo>
                <a:cubicBezTo>
                  <a:pt x="1254" y="3660"/>
                  <a:pt x="1216" y="3648"/>
                  <a:pt x="1222" y="3631"/>
                </a:cubicBezTo>
                <a:cubicBezTo>
                  <a:pt x="1227" y="3632"/>
                  <a:pt x="1232" y="3637"/>
                  <a:pt x="1235" y="3632"/>
                </a:cubicBezTo>
                <a:close/>
                <a:moveTo>
                  <a:pt x="973" y="3571"/>
                </a:moveTo>
                <a:cubicBezTo>
                  <a:pt x="968" y="3590"/>
                  <a:pt x="966" y="3578"/>
                  <a:pt x="953" y="3581"/>
                </a:cubicBezTo>
                <a:cubicBezTo>
                  <a:pt x="953" y="3600"/>
                  <a:pt x="988" y="3608"/>
                  <a:pt x="1005" y="3606"/>
                </a:cubicBezTo>
                <a:cubicBezTo>
                  <a:pt x="988" y="3595"/>
                  <a:pt x="972" y="3585"/>
                  <a:pt x="973" y="3571"/>
                </a:cubicBezTo>
                <a:close/>
                <a:moveTo>
                  <a:pt x="2418" y="2179"/>
                </a:moveTo>
                <a:cubicBezTo>
                  <a:pt x="2441" y="2183"/>
                  <a:pt x="2442" y="2172"/>
                  <a:pt x="2429" y="2169"/>
                </a:cubicBezTo>
                <a:cubicBezTo>
                  <a:pt x="2432" y="2174"/>
                  <a:pt x="2424" y="2176"/>
                  <a:pt x="2418" y="2179"/>
                </a:cubicBezTo>
                <a:close/>
                <a:moveTo>
                  <a:pt x="2442" y="2015"/>
                </a:moveTo>
                <a:cubicBezTo>
                  <a:pt x="2429" y="2023"/>
                  <a:pt x="2443" y="2019"/>
                  <a:pt x="2450" y="2018"/>
                </a:cubicBezTo>
                <a:cubicBezTo>
                  <a:pt x="2446" y="2018"/>
                  <a:pt x="2453" y="2011"/>
                  <a:pt x="2442" y="2015"/>
                </a:cubicBezTo>
                <a:close/>
                <a:moveTo>
                  <a:pt x="2488" y="2016"/>
                </a:moveTo>
                <a:cubicBezTo>
                  <a:pt x="2492" y="2017"/>
                  <a:pt x="2498" y="2017"/>
                  <a:pt x="2505" y="2016"/>
                </a:cubicBezTo>
                <a:cubicBezTo>
                  <a:pt x="2503" y="2013"/>
                  <a:pt x="2504" y="2010"/>
                  <a:pt x="2488" y="2016"/>
                </a:cubicBezTo>
                <a:close/>
                <a:moveTo>
                  <a:pt x="2480" y="2151"/>
                </a:moveTo>
                <a:cubicBezTo>
                  <a:pt x="2484" y="2155"/>
                  <a:pt x="2463" y="2153"/>
                  <a:pt x="2450" y="2150"/>
                </a:cubicBezTo>
                <a:cubicBezTo>
                  <a:pt x="2452" y="2153"/>
                  <a:pt x="2442" y="2153"/>
                  <a:pt x="2439" y="2154"/>
                </a:cubicBezTo>
                <a:cubicBezTo>
                  <a:pt x="2452" y="2155"/>
                  <a:pt x="2447" y="2160"/>
                  <a:pt x="2454" y="2158"/>
                </a:cubicBezTo>
                <a:cubicBezTo>
                  <a:pt x="2453" y="2156"/>
                  <a:pt x="2444" y="2154"/>
                  <a:pt x="2459" y="2155"/>
                </a:cubicBezTo>
                <a:cubicBezTo>
                  <a:pt x="2460" y="2159"/>
                  <a:pt x="2479" y="2157"/>
                  <a:pt x="2499" y="2160"/>
                </a:cubicBezTo>
                <a:cubicBezTo>
                  <a:pt x="2490" y="2157"/>
                  <a:pt x="2487" y="2154"/>
                  <a:pt x="2480" y="2151"/>
                </a:cubicBezTo>
                <a:close/>
                <a:moveTo>
                  <a:pt x="2449" y="2673"/>
                </a:moveTo>
                <a:cubicBezTo>
                  <a:pt x="2448" y="2660"/>
                  <a:pt x="2468" y="2667"/>
                  <a:pt x="2459" y="2653"/>
                </a:cubicBezTo>
                <a:cubicBezTo>
                  <a:pt x="2456" y="2653"/>
                  <a:pt x="2442" y="2660"/>
                  <a:pt x="2449" y="2673"/>
                </a:cubicBezTo>
                <a:close/>
                <a:moveTo>
                  <a:pt x="2443" y="2091"/>
                </a:moveTo>
                <a:cubicBezTo>
                  <a:pt x="2451" y="2092"/>
                  <a:pt x="2422" y="2096"/>
                  <a:pt x="2438" y="2095"/>
                </a:cubicBezTo>
                <a:cubicBezTo>
                  <a:pt x="2446" y="2095"/>
                  <a:pt x="2466" y="2088"/>
                  <a:pt x="2443" y="2091"/>
                </a:cubicBezTo>
                <a:close/>
                <a:moveTo>
                  <a:pt x="2494" y="2029"/>
                </a:moveTo>
                <a:cubicBezTo>
                  <a:pt x="2507" y="2022"/>
                  <a:pt x="2500" y="2019"/>
                  <a:pt x="2485" y="2021"/>
                </a:cubicBezTo>
                <a:cubicBezTo>
                  <a:pt x="2496" y="2023"/>
                  <a:pt x="2480" y="2032"/>
                  <a:pt x="2494" y="2029"/>
                </a:cubicBezTo>
                <a:close/>
                <a:moveTo>
                  <a:pt x="2467" y="1698"/>
                </a:moveTo>
                <a:cubicBezTo>
                  <a:pt x="2467" y="1707"/>
                  <a:pt x="2462" y="1721"/>
                  <a:pt x="2466" y="1725"/>
                </a:cubicBezTo>
                <a:cubicBezTo>
                  <a:pt x="2474" y="1712"/>
                  <a:pt x="2475" y="1719"/>
                  <a:pt x="2482" y="1706"/>
                </a:cubicBezTo>
                <a:cubicBezTo>
                  <a:pt x="2485" y="1698"/>
                  <a:pt x="2495" y="1673"/>
                  <a:pt x="2484" y="1684"/>
                </a:cubicBezTo>
                <a:cubicBezTo>
                  <a:pt x="2487" y="1685"/>
                  <a:pt x="2486" y="1690"/>
                  <a:pt x="2480" y="1699"/>
                </a:cubicBezTo>
                <a:cubicBezTo>
                  <a:pt x="2472" y="1701"/>
                  <a:pt x="2479" y="1682"/>
                  <a:pt x="2467" y="1698"/>
                </a:cubicBezTo>
                <a:close/>
                <a:moveTo>
                  <a:pt x="2508" y="2136"/>
                </a:moveTo>
                <a:cubicBezTo>
                  <a:pt x="2500" y="2136"/>
                  <a:pt x="2505" y="2134"/>
                  <a:pt x="2498" y="2133"/>
                </a:cubicBezTo>
                <a:cubicBezTo>
                  <a:pt x="2499" y="2144"/>
                  <a:pt x="2499" y="2144"/>
                  <a:pt x="2499" y="2144"/>
                </a:cubicBezTo>
                <a:cubicBezTo>
                  <a:pt x="2509" y="2147"/>
                  <a:pt x="2499" y="2137"/>
                  <a:pt x="2508" y="2136"/>
                </a:cubicBezTo>
                <a:close/>
                <a:moveTo>
                  <a:pt x="2483" y="2485"/>
                </a:moveTo>
                <a:cubicBezTo>
                  <a:pt x="2484" y="2494"/>
                  <a:pt x="2478" y="2492"/>
                  <a:pt x="2468" y="2487"/>
                </a:cubicBezTo>
                <a:cubicBezTo>
                  <a:pt x="2478" y="2496"/>
                  <a:pt x="2479" y="2492"/>
                  <a:pt x="2488" y="2501"/>
                </a:cubicBezTo>
                <a:cubicBezTo>
                  <a:pt x="2493" y="2499"/>
                  <a:pt x="2486" y="2491"/>
                  <a:pt x="2483" y="2485"/>
                </a:cubicBezTo>
                <a:close/>
                <a:moveTo>
                  <a:pt x="1657" y="814"/>
                </a:moveTo>
                <a:cubicBezTo>
                  <a:pt x="1670" y="809"/>
                  <a:pt x="1672" y="797"/>
                  <a:pt x="1681" y="789"/>
                </a:cubicBezTo>
                <a:cubicBezTo>
                  <a:pt x="1664" y="791"/>
                  <a:pt x="1644" y="790"/>
                  <a:pt x="1657" y="814"/>
                </a:cubicBezTo>
                <a:close/>
                <a:moveTo>
                  <a:pt x="2482" y="2429"/>
                </a:moveTo>
                <a:cubicBezTo>
                  <a:pt x="2489" y="2430"/>
                  <a:pt x="2495" y="2424"/>
                  <a:pt x="2477" y="2410"/>
                </a:cubicBezTo>
                <a:cubicBezTo>
                  <a:pt x="2489" y="2423"/>
                  <a:pt x="2468" y="2415"/>
                  <a:pt x="2482" y="2429"/>
                </a:cubicBezTo>
                <a:close/>
                <a:moveTo>
                  <a:pt x="2554" y="975"/>
                </a:moveTo>
                <a:cubicBezTo>
                  <a:pt x="2542" y="976"/>
                  <a:pt x="2532" y="984"/>
                  <a:pt x="2521" y="986"/>
                </a:cubicBezTo>
                <a:cubicBezTo>
                  <a:pt x="2531" y="993"/>
                  <a:pt x="2545" y="1000"/>
                  <a:pt x="2554" y="975"/>
                </a:cubicBezTo>
                <a:close/>
                <a:moveTo>
                  <a:pt x="2509" y="2467"/>
                </a:moveTo>
                <a:cubicBezTo>
                  <a:pt x="2511" y="2474"/>
                  <a:pt x="2501" y="2465"/>
                  <a:pt x="2498" y="2465"/>
                </a:cubicBezTo>
                <a:cubicBezTo>
                  <a:pt x="2500" y="2467"/>
                  <a:pt x="2503" y="2469"/>
                  <a:pt x="2501" y="2469"/>
                </a:cubicBezTo>
                <a:cubicBezTo>
                  <a:pt x="2501" y="2479"/>
                  <a:pt x="2521" y="2473"/>
                  <a:pt x="2509" y="2467"/>
                </a:cubicBezTo>
                <a:close/>
                <a:moveTo>
                  <a:pt x="2473" y="2655"/>
                </a:moveTo>
                <a:cubicBezTo>
                  <a:pt x="2477" y="2655"/>
                  <a:pt x="2485" y="2652"/>
                  <a:pt x="2478" y="2638"/>
                </a:cubicBezTo>
                <a:cubicBezTo>
                  <a:pt x="2477" y="2645"/>
                  <a:pt x="2470" y="2646"/>
                  <a:pt x="2473" y="2655"/>
                </a:cubicBezTo>
                <a:close/>
                <a:moveTo>
                  <a:pt x="1709" y="827"/>
                </a:moveTo>
                <a:cubicBezTo>
                  <a:pt x="1718" y="841"/>
                  <a:pt x="1735" y="830"/>
                  <a:pt x="1745" y="841"/>
                </a:cubicBezTo>
                <a:cubicBezTo>
                  <a:pt x="1745" y="836"/>
                  <a:pt x="1758" y="823"/>
                  <a:pt x="1750" y="823"/>
                </a:cubicBezTo>
                <a:cubicBezTo>
                  <a:pt x="1744" y="831"/>
                  <a:pt x="1723" y="823"/>
                  <a:pt x="1709" y="827"/>
                </a:cubicBezTo>
                <a:close/>
                <a:moveTo>
                  <a:pt x="2544" y="1312"/>
                </a:moveTo>
                <a:cubicBezTo>
                  <a:pt x="2550" y="1316"/>
                  <a:pt x="2550" y="1325"/>
                  <a:pt x="2555" y="1328"/>
                </a:cubicBezTo>
                <a:cubicBezTo>
                  <a:pt x="2564" y="1310"/>
                  <a:pt x="2550" y="1311"/>
                  <a:pt x="2544" y="1312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25000"/>
                      </a14:imgEffect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38F9B0AF-D1E5-4B39-914F-EAD76A752B3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Presentation title 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88916ED5-BCFC-431E-9731-7A562675D7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Subtitle or presenter here</a:t>
            </a:r>
          </a:p>
        </p:txBody>
      </p:sp>
    </p:spTree>
    <p:extLst>
      <p:ext uri="{BB962C8B-B14F-4D97-AF65-F5344CB8AC3E}">
        <p14:creationId xmlns:p14="http://schemas.microsoft.com/office/powerpoint/2010/main" val="50959409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0E7DD-C1F8-4DCE-9380-D3DB34862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statement </a:t>
            </a:r>
            <a:br>
              <a:rPr lang="en-US" dirty="0"/>
            </a:br>
            <a:r>
              <a:rPr lang="en-US" dirty="0"/>
              <a:t>or quote page</a:t>
            </a:r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87579B97-19AE-4F12-AFBB-DF0DAED885AF}"/>
              </a:ext>
            </a:extLst>
          </p:cNvPr>
          <p:cNvSpPr>
            <a:spLocks noEditPoints="1"/>
          </p:cNvSpPr>
          <p:nvPr/>
        </p:nvSpPr>
        <p:spPr bwMode="auto">
          <a:xfrm>
            <a:off x="-603070" y="-214315"/>
            <a:ext cx="6699068" cy="7633209"/>
          </a:xfrm>
          <a:custGeom>
            <a:avLst/>
            <a:gdLst>
              <a:gd name="T0" fmla="*/ 1876 w 3615"/>
              <a:gd name="T1" fmla="*/ 113 h 4119"/>
              <a:gd name="T2" fmla="*/ 2748 w 3615"/>
              <a:gd name="T3" fmla="*/ 871 h 4119"/>
              <a:gd name="T4" fmla="*/ 2701 w 3615"/>
              <a:gd name="T5" fmla="*/ 427 h 4119"/>
              <a:gd name="T6" fmla="*/ 2292 w 3615"/>
              <a:gd name="T7" fmla="*/ 3587 h 4119"/>
              <a:gd name="T8" fmla="*/ 2269 w 3615"/>
              <a:gd name="T9" fmla="*/ 3462 h 4119"/>
              <a:gd name="T10" fmla="*/ 2166 w 3615"/>
              <a:gd name="T11" fmla="*/ 3336 h 4119"/>
              <a:gd name="T12" fmla="*/ 2665 w 3615"/>
              <a:gd name="T13" fmla="*/ 669 h 4119"/>
              <a:gd name="T14" fmla="*/ 2584 w 3615"/>
              <a:gd name="T15" fmla="*/ 876 h 4119"/>
              <a:gd name="T16" fmla="*/ 3284 w 3615"/>
              <a:gd name="T17" fmla="*/ 2663 h 4119"/>
              <a:gd name="T18" fmla="*/ 2736 w 3615"/>
              <a:gd name="T19" fmla="*/ 3695 h 4119"/>
              <a:gd name="T20" fmla="*/ 2545 w 3615"/>
              <a:gd name="T21" fmla="*/ 3465 h 4119"/>
              <a:gd name="T22" fmla="*/ 2213 w 3615"/>
              <a:gd name="T23" fmla="*/ 3273 h 4119"/>
              <a:gd name="T24" fmla="*/ 1878 w 3615"/>
              <a:gd name="T25" fmla="*/ 3597 h 4119"/>
              <a:gd name="T26" fmla="*/ 1546 w 3615"/>
              <a:gd name="T27" fmla="*/ 3843 h 4119"/>
              <a:gd name="T28" fmla="*/ 1303 w 3615"/>
              <a:gd name="T29" fmla="*/ 3615 h 4119"/>
              <a:gd name="T30" fmla="*/ 1083 w 3615"/>
              <a:gd name="T31" fmla="*/ 3366 h 4119"/>
              <a:gd name="T32" fmla="*/ 887 w 3615"/>
              <a:gd name="T33" fmla="*/ 3636 h 4119"/>
              <a:gd name="T34" fmla="*/ 694 w 3615"/>
              <a:gd name="T35" fmla="*/ 3179 h 4119"/>
              <a:gd name="T36" fmla="*/ 341 w 3615"/>
              <a:gd name="T37" fmla="*/ 2409 h 4119"/>
              <a:gd name="T38" fmla="*/ 337 w 3615"/>
              <a:gd name="T39" fmla="*/ 1465 h 4119"/>
              <a:gd name="T40" fmla="*/ 484 w 3615"/>
              <a:gd name="T41" fmla="*/ 799 h 4119"/>
              <a:gd name="T42" fmla="*/ 642 w 3615"/>
              <a:gd name="T43" fmla="*/ 157 h 4119"/>
              <a:gd name="T44" fmla="*/ 959 w 3615"/>
              <a:gd name="T45" fmla="*/ 290 h 4119"/>
              <a:gd name="T46" fmla="*/ 1584 w 3615"/>
              <a:gd name="T47" fmla="*/ 224 h 4119"/>
              <a:gd name="T48" fmla="*/ 2069 w 3615"/>
              <a:gd name="T49" fmla="*/ 264 h 4119"/>
              <a:gd name="T50" fmla="*/ 2649 w 3615"/>
              <a:gd name="T51" fmla="*/ 309 h 4119"/>
              <a:gd name="T52" fmla="*/ 2457 w 3615"/>
              <a:gd name="T53" fmla="*/ 606 h 4119"/>
              <a:gd name="T54" fmla="*/ 2531 w 3615"/>
              <a:gd name="T55" fmla="*/ 795 h 4119"/>
              <a:gd name="T56" fmla="*/ 2782 w 3615"/>
              <a:gd name="T57" fmla="*/ 1020 h 4119"/>
              <a:gd name="T58" fmla="*/ 3054 w 3615"/>
              <a:gd name="T59" fmla="*/ 2038 h 4119"/>
              <a:gd name="T60" fmla="*/ 943 w 3615"/>
              <a:gd name="T61" fmla="*/ 217 h 4119"/>
              <a:gd name="T62" fmla="*/ 348 w 3615"/>
              <a:gd name="T63" fmla="*/ 1609 h 4119"/>
              <a:gd name="T64" fmla="*/ 3269 w 3615"/>
              <a:gd name="T65" fmla="*/ 3158 h 4119"/>
              <a:gd name="T66" fmla="*/ 2114 w 3615"/>
              <a:gd name="T67" fmla="*/ 525 h 4119"/>
              <a:gd name="T68" fmla="*/ 2171 w 3615"/>
              <a:gd name="T69" fmla="*/ 631 h 4119"/>
              <a:gd name="T70" fmla="*/ 2290 w 3615"/>
              <a:gd name="T71" fmla="*/ 520 h 4119"/>
              <a:gd name="T72" fmla="*/ 2793 w 3615"/>
              <a:gd name="T73" fmla="*/ 1088 h 4119"/>
              <a:gd name="T74" fmla="*/ 2222 w 3615"/>
              <a:gd name="T75" fmla="*/ 360 h 4119"/>
              <a:gd name="T76" fmla="*/ 465 w 3615"/>
              <a:gd name="T77" fmla="*/ 2413 h 4119"/>
              <a:gd name="T78" fmla="*/ 737 w 3615"/>
              <a:gd name="T79" fmla="*/ 319 h 4119"/>
              <a:gd name="T80" fmla="*/ 568 w 3615"/>
              <a:gd name="T81" fmla="*/ 605 h 4119"/>
              <a:gd name="T82" fmla="*/ 558 w 3615"/>
              <a:gd name="T83" fmla="*/ 1228 h 4119"/>
              <a:gd name="T84" fmla="*/ 1135 w 3615"/>
              <a:gd name="T85" fmla="*/ 3352 h 4119"/>
              <a:gd name="T86" fmla="*/ 1377 w 3615"/>
              <a:gd name="T87" fmla="*/ 3431 h 4119"/>
              <a:gd name="T88" fmla="*/ 2280 w 3615"/>
              <a:gd name="T89" fmla="*/ 3245 h 4119"/>
              <a:gd name="T90" fmla="*/ 3224 w 3615"/>
              <a:gd name="T91" fmla="*/ 3285 h 4119"/>
              <a:gd name="T92" fmla="*/ 3092 w 3615"/>
              <a:gd name="T93" fmla="*/ 936 h 4119"/>
              <a:gd name="T94" fmla="*/ 3209 w 3615"/>
              <a:gd name="T95" fmla="*/ 2615 h 4119"/>
              <a:gd name="T96" fmla="*/ 1417 w 3615"/>
              <a:gd name="T97" fmla="*/ 177 h 4119"/>
              <a:gd name="T98" fmla="*/ 2134 w 3615"/>
              <a:gd name="T99" fmla="*/ 106 h 4119"/>
              <a:gd name="T100" fmla="*/ 3283 w 3615"/>
              <a:gd name="T101" fmla="*/ 1979 h 4119"/>
              <a:gd name="T102" fmla="*/ 3485 w 3615"/>
              <a:gd name="T103" fmla="*/ 1763 h 4119"/>
              <a:gd name="T104" fmla="*/ 3420 w 3615"/>
              <a:gd name="T105" fmla="*/ 1710 h 4119"/>
              <a:gd name="T106" fmla="*/ 2633 w 3615"/>
              <a:gd name="T107" fmla="*/ 712 h 4119"/>
              <a:gd name="T108" fmla="*/ 927 w 3615"/>
              <a:gd name="T109" fmla="*/ 3346 h 4119"/>
              <a:gd name="T110" fmla="*/ 522 w 3615"/>
              <a:gd name="T111" fmla="*/ 625 h 4119"/>
              <a:gd name="T112" fmla="*/ 528 w 3615"/>
              <a:gd name="T113" fmla="*/ 758 h 4119"/>
              <a:gd name="T114" fmla="*/ 360 w 3615"/>
              <a:gd name="T115" fmla="*/ 2332 h 4119"/>
              <a:gd name="T116" fmla="*/ 407 w 3615"/>
              <a:gd name="T117" fmla="*/ 1181 h 4119"/>
              <a:gd name="T118" fmla="*/ 463 w 3615"/>
              <a:gd name="T119" fmla="*/ 224 h 4119"/>
              <a:gd name="T120" fmla="*/ 398 w 3615"/>
              <a:gd name="T121" fmla="*/ 1330 h 4119"/>
              <a:gd name="T122" fmla="*/ 206 w 3615"/>
              <a:gd name="T123" fmla="*/ 1601 h 4119"/>
              <a:gd name="T124" fmla="*/ 234 w 3615"/>
              <a:gd name="T125" fmla="*/ 1084 h 4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615" h="4119">
                <a:moveTo>
                  <a:pt x="2678" y="3682"/>
                </a:moveTo>
                <a:cubicBezTo>
                  <a:pt x="2678" y="3684"/>
                  <a:pt x="2678" y="3686"/>
                  <a:pt x="2678" y="3688"/>
                </a:cubicBezTo>
                <a:cubicBezTo>
                  <a:pt x="2677" y="3684"/>
                  <a:pt x="2677" y="3683"/>
                  <a:pt x="2678" y="3682"/>
                </a:cubicBezTo>
                <a:close/>
                <a:moveTo>
                  <a:pt x="2285" y="34"/>
                </a:moveTo>
                <a:cubicBezTo>
                  <a:pt x="2271" y="0"/>
                  <a:pt x="2283" y="26"/>
                  <a:pt x="2278" y="35"/>
                </a:cubicBezTo>
                <a:cubicBezTo>
                  <a:pt x="2275" y="41"/>
                  <a:pt x="2267" y="26"/>
                  <a:pt x="2269" y="50"/>
                </a:cubicBezTo>
                <a:cubicBezTo>
                  <a:pt x="2275" y="40"/>
                  <a:pt x="2281" y="50"/>
                  <a:pt x="2285" y="34"/>
                </a:cubicBezTo>
                <a:close/>
                <a:moveTo>
                  <a:pt x="2281" y="99"/>
                </a:moveTo>
                <a:cubicBezTo>
                  <a:pt x="2298" y="170"/>
                  <a:pt x="2310" y="121"/>
                  <a:pt x="2303" y="88"/>
                </a:cubicBezTo>
                <a:cubicBezTo>
                  <a:pt x="2303" y="97"/>
                  <a:pt x="2297" y="98"/>
                  <a:pt x="2294" y="90"/>
                </a:cubicBezTo>
                <a:cubicBezTo>
                  <a:pt x="2301" y="141"/>
                  <a:pt x="2293" y="86"/>
                  <a:pt x="2281" y="99"/>
                </a:cubicBezTo>
                <a:close/>
                <a:moveTo>
                  <a:pt x="2292" y="149"/>
                </a:moveTo>
                <a:cubicBezTo>
                  <a:pt x="2290" y="146"/>
                  <a:pt x="2288" y="143"/>
                  <a:pt x="2285" y="137"/>
                </a:cubicBezTo>
                <a:cubicBezTo>
                  <a:pt x="2270" y="152"/>
                  <a:pt x="2289" y="152"/>
                  <a:pt x="2292" y="149"/>
                </a:cubicBezTo>
                <a:close/>
                <a:moveTo>
                  <a:pt x="2268" y="141"/>
                </a:moveTo>
                <a:cubicBezTo>
                  <a:pt x="2285" y="119"/>
                  <a:pt x="2270" y="37"/>
                  <a:pt x="2265" y="103"/>
                </a:cubicBezTo>
                <a:cubicBezTo>
                  <a:pt x="2267" y="104"/>
                  <a:pt x="2269" y="101"/>
                  <a:pt x="2271" y="108"/>
                </a:cubicBezTo>
                <a:cubicBezTo>
                  <a:pt x="2270" y="124"/>
                  <a:pt x="2261" y="89"/>
                  <a:pt x="2260" y="111"/>
                </a:cubicBezTo>
                <a:cubicBezTo>
                  <a:pt x="2262" y="126"/>
                  <a:pt x="2265" y="137"/>
                  <a:pt x="2268" y="141"/>
                </a:cubicBezTo>
                <a:close/>
                <a:moveTo>
                  <a:pt x="2365" y="74"/>
                </a:moveTo>
                <a:cubicBezTo>
                  <a:pt x="2361" y="76"/>
                  <a:pt x="2362" y="87"/>
                  <a:pt x="2357" y="76"/>
                </a:cubicBezTo>
                <a:cubicBezTo>
                  <a:pt x="2360" y="101"/>
                  <a:pt x="2371" y="99"/>
                  <a:pt x="2365" y="74"/>
                </a:cubicBezTo>
                <a:close/>
                <a:moveTo>
                  <a:pt x="2334" y="23"/>
                </a:moveTo>
                <a:cubicBezTo>
                  <a:pt x="2329" y="26"/>
                  <a:pt x="2316" y="31"/>
                  <a:pt x="2318" y="39"/>
                </a:cubicBezTo>
                <a:cubicBezTo>
                  <a:pt x="2326" y="38"/>
                  <a:pt x="2332" y="35"/>
                  <a:pt x="2334" y="23"/>
                </a:cubicBezTo>
                <a:close/>
                <a:moveTo>
                  <a:pt x="2314" y="165"/>
                </a:moveTo>
                <a:cubicBezTo>
                  <a:pt x="2314" y="166"/>
                  <a:pt x="2314" y="168"/>
                  <a:pt x="2314" y="170"/>
                </a:cubicBezTo>
                <a:cubicBezTo>
                  <a:pt x="2314" y="168"/>
                  <a:pt x="2314" y="167"/>
                  <a:pt x="2314" y="165"/>
                </a:cubicBezTo>
                <a:close/>
                <a:moveTo>
                  <a:pt x="2253" y="158"/>
                </a:moveTo>
                <a:cubicBezTo>
                  <a:pt x="2260" y="153"/>
                  <a:pt x="2264" y="153"/>
                  <a:pt x="2259" y="117"/>
                </a:cubicBezTo>
                <a:cubicBezTo>
                  <a:pt x="2258" y="134"/>
                  <a:pt x="2253" y="140"/>
                  <a:pt x="2253" y="158"/>
                </a:cubicBezTo>
                <a:close/>
                <a:moveTo>
                  <a:pt x="1934" y="204"/>
                </a:moveTo>
                <a:cubicBezTo>
                  <a:pt x="1938" y="189"/>
                  <a:pt x="1948" y="205"/>
                  <a:pt x="1950" y="194"/>
                </a:cubicBezTo>
                <a:cubicBezTo>
                  <a:pt x="1948" y="193"/>
                  <a:pt x="1946" y="193"/>
                  <a:pt x="1945" y="182"/>
                </a:cubicBezTo>
                <a:cubicBezTo>
                  <a:pt x="1939" y="189"/>
                  <a:pt x="1932" y="187"/>
                  <a:pt x="1934" y="204"/>
                </a:cubicBezTo>
                <a:close/>
                <a:moveTo>
                  <a:pt x="2236" y="77"/>
                </a:moveTo>
                <a:cubicBezTo>
                  <a:pt x="2247" y="68"/>
                  <a:pt x="2253" y="67"/>
                  <a:pt x="2261" y="59"/>
                </a:cubicBezTo>
                <a:cubicBezTo>
                  <a:pt x="2244" y="41"/>
                  <a:pt x="2234" y="56"/>
                  <a:pt x="2236" y="77"/>
                </a:cubicBezTo>
                <a:close/>
                <a:moveTo>
                  <a:pt x="1876" y="113"/>
                </a:moveTo>
                <a:cubicBezTo>
                  <a:pt x="1878" y="110"/>
                  <a:pt x="1882" y="121"/>
                  <a:pt x="1881" y="112"/>
                </a:cubicBezTo>
                <a:cubicBezTo>
                  <a:pt x="1873" y="101"/>
                  <a:pt x="1885" y="102"/>
                  <a:pt x="1884" y="92"/>
                </a:cubicBezTo>
                <a:cubicBezTo>
                  <a:pt x="1879" y="85"/>
                  <a:pt x="1869" y="90"/>
                  <a:pt x="1872" y="101"/>
                </a:cubicBezTo>
                <a:cubicBezTo>
                  <a:pt x="1879" y="98"/>
                  <a:pt x="1877" y="103"/>
                  <a:pt x="1876" y="113"/>
                </a:cubicBezTo>
                <a:close/>
                <a:moveTo>
                  <a:pt x="1674" y="191"/>
                </a:moveTo>
                <a:cubicBezTo>
                  <a:pt x="1679" y="199"/>
                  <a:pt x="1691" y="210"/>
                  <a:pt x="1687" y="227"/>
                </a:cubicBezTo>
                <a:cubicBezTo>
                  <a:pt x="1693" y="224"/>
                  <a:pt x="1700" y="241"/>
                  <a:pt x="1700" y="218"/>
                </a:cubicBezTo>
                <a:cubicBezTo>
                  <a:pt x="1695" y="211"/>
                  <a:pt x="1687" y="206"/>
                  <a:pt x="1688" y="188"/>
                </a:cubicBezTo>
                <a:cubicBezTo>
                  <a:pt x="1687" y="205"/>
                  <a:pt x="1669" y="176"/>
                  <a:pt x="1674" y="191"/>
                </a:cubicBezTo>
                <a:close/>
                <a:moveTo>
                  <a:pt x="2065" y="116"/>
                </a:moveTo>
                <a:cubicBezTo>
                  <a:pt x="2071" y="102"/>
                  <a:pt x="2080" y="134"/>
                  <a:pt x="2080" y="119"/>
                </a:cubicBezTo>
                <a:cubicBezTo>
                  <a:pt x="2077" y="113"/>
                  <a:pt x="2074" y="114"/>
                  <a:pt x="2071" y="101"/>
                </a:cubicBezTo>
                <a:cubicBezTo>
                  <a:pt x="2078" y="97"/>
                  <a:pt x="2095" y="131"/>
                  <a:pt x="2087" y="98"/>
                </a:cubicBezTo>
                <a:cubicBezTo>
                  <a:pt x="2087" y="113"/>
                  <a:pt x="2076" y="92"/>
                  <a:pt x="2073" y="82"/>
                </a:cubicBezTo>
                <a:cubicBezTo>
                  <a:pt x="2073" y="96"/>
                  <a:pt x="2061" y="118"/>
                  <a:pt x="2065" y="116"/>
                </a:cubicBezTo>
                <a:close/>
                <a:moveTo>
                  <a:pt x="2097" y="167"/>
                </a:moveTo>
                <a:cubicBezTo>
                  <a:pt x="2101" y="166"/>
                  <a:pt x="2108" y="171"/>
                  <a:pt x="2102" y="146"/>
                </a:cubicBezTo>
                <a:cubicBezTo>
                  <a:pt x="2098" y="149"/>
                  <a:pt x="2096" y="154"/>
                  <a:pt x="2097" y="167"/>
                </a:cubicBezTo>
                <a:close/>
                <a:moveTo>
                  <a:pt x="2116" y="156"/>
                </a:moveTo>
                <a:cubicBezTo>
                  <a:pt x="2133" y="201"/>
                  <a:pt x="2122" y="94"/>
                  <a:pt x="2115" y="91"/>
                </a:cubicBezTo>
                <a:cubicBezTo>
                  <a:pt x="2113" y="109"/>
                  <a:pt x="2132" y="156"/>
                  <a:pt x="2116" y="156"/>
                </a:cubicBezTo>
                <a:close/>
                <a:moveTo>
                  <a:pt x="2327" y="161"/>
                </a:moveTo>
                <a:cubicBezTo>
                  <a:pt x="2324" y="145"/>
                  <a:pt x="2326" y="140"/>
                  <a:pt x="2328" y="134"/>
                </a:cubicBezTo>
                <a:cubicBezTo>
                  <a:pt x="2330" y="147"/>
                  <a:pt x="2335" y="135"/>
                  <a:pt x="2338" y="145"/>
                </a:cubicBezTo>
                <a:cubicBezTo>
                  <a:pt x="2336" y="100"/>
                  <a:pt x="2438" y="126"/>
                  <a:pt x="2471" y="108"/>
                </a:cubicBezTo>
                <a:cubicBezTo>
                  <a:pt x="2463" y="67"/>
                  <a:pt x="2477" y="113"/>
                  <a:pt x="2477" y="94"/>
                </a:cubicBezTo>
                <a:cubicBezTo>
                  <a:pt x="2468" y="62"/>
                  <a:pt x="2466" y="69"/>
                  <a:pt x="2456" y="60"/>
                </a:cubicBezTo>
                <a:cubicBezTo>
                  <a:pt x="2458" y="83"/>
                  <a:pt x="2470" y="74"/>
                  <a:pt x="2462" y="91"/>
                </a:cubicBezTo>
                <a:cubicBezTo>
                  <a:pt x="2453" y="16"/>
                  <a:pt x="2424" y="107"/>
                  <a:pt x="2371" y="92"/>
                </a:cubicBezTo>
                <a:cubicBezTo>
                  <a:pt x="2375" y="124"/>
                  <a:pt x="2371" y="97"/>
                  <a:pt x="2359" y="108"/>
                </a:cubicBezTo>
                <a:cubicBezTo>
                  <a:pt x="2357" y="76"/>
                  <a:pt x="2350" y="73"/>
                  <a:pt x="2353" y="96"/>
                </a:cubicBezTo>
                <a:cubicBezTo>
                  <a:pt x="2337" y="100"/>
                  <a:pt x="2317" y="135"/>
                  <a:pt x="2314" y="165"/>
                </a:cubicBezTo>
                <a:cubicBezTo>
                  <a:pt x="2316" y="158"/>
                  <a:pt x="2324" y="165"/>
                  <a:pt x="2327" y="161"/>
                </a:cubicBezTo>
                <a:close/>
                <a:moveTo>
                  <a:pt x="2813" y="896"/>
                </a:moveTo>
                <a:cubicBezTo>
                  <a:pt x="2810" y="892"/>
                  <a:pt x="2808" y="872"/>
                  <a:pt x="2805" y="871"/>
                </a:cubicBezTo>
                <a:cubicBezTo>
                  <a:pt x="2809" y="911"/>
                  <a:pt x="2792" y="859"/>
                  <a:pt x="2795" y="900"/>
                </a:cubicBezTo>
                <a:cubicBezTo>
                  <a:pt x="2770" y="870"/>
                  <a:pt x="2742" y="864"/>
                  <a:pt x="2750" y="897"/>
                </a:cubicBezTo>
                <a:cubicBezTo>
                  <a:pt x="2743" y="882"/>
                  <a:pt x="2734" y="927"/>
                  <a:pt x="2735" y="894"/>
                </a:cubicBezTo>
                <a:cubicBezTo>
                  <a:pt x="2731" y="887"/>
                  <a:pt x="2726" y="927"/>
                  <a:pt x="2733" y="917"/>
                </a:cubicBezTo>
                <a:cubicBezTo>
                  <a:pt x="2736" y="924"/>
                  <a:pt x="2739" y="915"/>
                  <a:pt x="2745" y="923"/>
                </a:cubicBezTo>
                <a:cubicBezTo>
                  <a:pt x="2732" y="902"/>
                  <a:pt x="2756" y="916"/>
                  <a:pt x="2759" y="888"/>
                </a:cubicBezTo>
                <a:cubicBezTo>
                  <a:pt x="2775" y="936"/>
                  <a:pt x="2789" y="865"/>
                  <a:pt x="2797" y="932"/>
                </a:cubicBezTo>
                <a:cubicBezTo>
                  <a:pt x="2808" y="903"/>
                  <a:pt x="2815" y="954"/>
                  <a:pt x="2814" y="902"/>
                </a:cubicBezTo>
                <a:cubicBezTo>
                  <a:pt x="2832" y="910"/>
                  <a:pt x="2853" y="958"/>
                  <a:pt x="2845" y="921"/>
                </a:cubicBezTo>
                <a:cubicBezTo>
                  <a:pt x="2842" y="948"/>
                  <a:pt x="2838" y="899"/>
                  <a:pt x="2836" y="897"/>
                </a:cubicBezTo>
                <a:cubicBezTo>
                  <a:pt x="2830" y="905"/>
                  <a:pt x="2817" y="872"/>
                  <a:pt x="2813" y="896"/>
                </a:cubicBezTo>
                <a:close/>
                <a:moveTo>
                  <a:pt x="2748" y="871"/>
                </a:moveTo>
                <a:cubicBezTo>
                  <a:pt x="2748" y="872"/>
                  <a:pt x="2748" y="872"/>
                  <a:pt x="2749" y="872"/>
                </a:cubicBezTo>
                <a:cubicBezTo>
                  <a:pt x="2749" y="871"/>
                  <a:pt x="2748" y="871"/>
                  <a:pt x="2748" y="871"/>
                </a:cubicBezTo>
                <a:close/>
                <a:moveTo>
                  <a:pt x="2765" y="965"/>
                </a:moveTo>
                <a:cubicBezTo>
                  <a:pt x="2762" y="974"/>
                  <a:pt x="2755" y="953"/>
                  <a:pt x="2757" y="967"/>
                </a:cubicBezTo>
                <a:cubicBezTo>
                  <a:pt x="2765" y="968"/>
                  <a:pt x="2765" y="984"/>
                  <a:pt x="2769" y="997"/>
                </a:cubicBezTo>
                <a:cubicBezTo>
                  <a:pt x="2768" y="981"/>
                  <a:pt x="2770" y="984"/>
                  <a:pt x="2765" y="965"/>
                </a:cubicBezTo>
                <a:close/>
                <a:moveTo>
                  <a:pt x="2663" y="904"/>
                </a:moveTo>
                <a:cubicBezTo>
                  <a:pt x="2663" y="904"/>
                  <a:pt x="2663" y="904"/>
                  <a:pt x="2663" y="904"/>
                </a:cubicBezTo>
                <a:cubicBezTo>
                  <a:pt x="2663" y="904"/>
                  <a:pt x="2663" y="904"/>
                  <a:pt x="2663" y="904"/>
                </a:cubicBezTo>
                <a:close/>
                <a:moveTo>
                  <a:pt x="3015" y="1006"/>
                </a:moveTo>
                <a:cubicBezTo>
                  <a:pt x="3010" y="1012"/>
                  <a:pt x="3009" y="1026"/>
                  <a:pt x="3005" y="1034"/>
                </a:cubicBezTo>
                <a:cubicBezTo>
                  <a:pt x="3011" y="1038"/>
                  <a:pt x="3020" y="1039"/>
                  <a:pt x="3015" y="1006"/>
                </a:cubicBezTo>
                <a:close/>
                <a:moveTo>
                  <a:pt x="3247" y="1674"/>
                </a:moveTo>
                <a:cubicBezTo>
                  <a:pt x="3248" y="1703"/>
                  <a:pt x="3248" y="1672"/>
                  <a:pt x="3264" y="1691"/>
                </a:cubicBezTo>
                <a:cubicBezTo>
                  <a:pt x="3233" y="1596"/>
                  <a:pt x="3180" y="1614"/>
                  <a:pt x="3247" y="1674"/>
                </a:cubicBezTo>
                <a:close/>
                <a:moveTo>
                  <a:pt x="3141" y="1400"/>
                </a:moveTo>
                <a:cubicBezTo>
                  <a:pt x="3146" y="1400"/>
                  <a:pt x="3150" y="1410"/>
                  <a:pt x="3154" y="1410"/>
                </a:cubicBezTo>
                <a:cubicBezTo>
                  <a:pt x="3150" y="1385"/>
                  <a:pt x="3144" y="1394"/>
                  <a:pt x="3141" y="1400"/>
                </a:cubicBezTo>
                <a:close/>
                <a:moveTo>
                  <a:pt x="2844" y="947"/>
                </a:moveTo>
                <a:cubicBezTo>
                  <a:pt x="2835" y="938"/>
                  <a:pt x="2828" y="940"/>
                  <a:pt x="2821" y="939"/>
                </a:cubicBezTo>
                <a:cubicBezTo>
                  <a:pt x="2826" y="962"/>
                  <a:pt x="2842" y="947"/>
                  <a:pt x="2844" y="947"/>
                </a:cubicBezTo>
                <a:close/>
                <a:moveTo>
                  <a:pt x="2742" y="987"/>
                </a:moveTo>
                <a:cubicBezTo>
                  <a:pt x="2743" y="992"/>
                  <a:pt x="2743" y="996"/>
                  <a:pt x="2743" y="1000"/>
                </a:cubicBezTo>
                <a:cubicBezTo>
                  <a:pt x="2746" y="984"/>
                  <a:pt x="2745" y="966"/>
                  <a:pt x="2757" y="979"/>
                </a:cubicBezTo>
                <a:cubicBezTo>
                  <a:pt x="2751" y="956"/>
                  <a:pt x="2740" y="956"/>
                  <a:pt x="2735" y="928"/>
                </a:cubicBezTo>
                <a:cubicBezTo>
                  <a:pt x="2730" y="934"/>
                  <a:pt x="2755" y="995"/>
                  <a:pt x="2727" y="974"/>
                </a:cubicBezTo>
                <a:cubicBezTo>
                  <a:pt x="2737" y="1028"/>
                  <a:pt x="2710" y="960"/>
                  <a:pt x="2716" y="1009"/>
                </a:cubicBezTo>
                <a:cubicBezTo>
                  <a:pt x="2727" y="989"/>
                  <a:pt x="2729" y="1012"/>
                  <a:pt x="2725" y="1026"/>
                </a:cubicBezTo>
                <a:cubicBezTo>
                  <a:pt x="2719" y="1026"/>
                  <a:pt x="2712" y="1017"/>
                  <a:pt x="2717" y="1041"/>
                </a:cubicBezTo>
                <a:cubicBezTo>
                  <a:pt x="2724" y="1033"/>
                  <a:pt x="2726" y="1033"/>
                  <a:pt x="2727" y="1043"/>
                </a:cubicBezTo>
                <a:cubicBezTo>
                  <a:pt x="2728" y="1031"/>
                  <a:pt x="2733" y="1031"/>
                  <a:pt x="2743" y="1041"/>
                </a:cubicBezTo>
                <a:cubicBezTo>
                  <a:pt x="2732" y="1015"/>
                  <a:pt x="2743" y="1015"/>
                  <a:pt x="2733" y="992"/>
                </a:cubicBezTo>
                <a:cubicBezTo>
                  <a:pt x="2735" y="988"/>
                  <a:pt x="2742" y="995"/>
                  <a:pt x="2742" y="987"/>
                </a:cubicBezTo>
                <a:close/>
                <a:moveTo>
                  <a:pt x="2550" y="208"/>
                </a:moveTo>
                <a:cubicBezTo>
                  <a:pt x="2571" y="203"/>
                  <a:pt x="2567" y="227"/>
                  <a:pt x="2573" y="228"/>
                </a:cubicBezTo>
                <a:cubicBezTo>
                  <a:pt x="2567" y="184"/>
                  <a:pt x="2555" y="217"/>
                  <a:pt x="2548" y="189"/>
                </a:cubicBezTo>
                <a:cubicBezTo>
                  <a:pt x="2550" y="197"/>
                  <a:pt x="2550" y="198"/>
                  <a:pt x="2550" y="208"/>
                </a:cubicBezTo>
                <a:close/>
                <a:moveTo>
                  <a:pt x="2780" y="364"/>
                </a:moveTo>
                <a:cubicBezTo>
                  <a:pt x="2776" y="333"/>
                  <a:pt x="2770" y="340"/>
                  <a:pt x="2770" y="353"/>
                </a:cubicBezTo>
                <a:cubicBezTo>
                  <a:pt x="2774" y="347"/>
                  <a:pt x="2775" y="370"/>
                  <a:pt x="2780" y="364"/>
                </a:cubicBezTo>
                <a:close/>
                <a:moveTo>
                  <a:pt x="2750" y="455"/>
                </a:moveTo>
                <a:cubicBezTo>
                  <a:pt x="2739" y="404"/>
                  <a:pt x="2705" y="426"/>
                  <a:pt x="2703" y="388"/>
                </a:cubicBezTo>
                <a:cubicBezTo>
                  <a:pt x="2690" y="417"/>
                  <a:pt x="2681" y="508"/>
                  <a:pt x="2701" y="427"/>
                </a:cubicBezTo>
                <a:cubicBezTo>
                  <a:pt x="2704" y="450"/>
                  <a:pt x="2710" y="457"/>
                  <a:pt x="2711" y="444"/>
                </a:cubicBezTo>
                <a:cubicBezTo>
                  <a:pt x="2710" y="421"/>
                  <a:pt x="2705" y="442"/>
                  <a:pt x="2703" y="427"/>
                </a:cubicBezTo>
                <a:cubicBezTo>
                  <a:pt x="2705" y="425"/>
                  <a:pt x="2702" y="410"/>
                  <a:pt x="2706" y="413"/>
                </a:cubicBezTo>
                <a:cubicBezTo>
                  <a:pt x="2708" y="448"/>
                  <a:pt x="2718" y="408"/>
                  <a:pt x="2727" y="434"/>
                </a:cubicBezTo>
                <a:cubicBezTo>
                  <a:pt x="2729" y="446"/>
                  <a:pt x="2730" y="455"/>
                  <a:pt x="2728" y="460"/>
                </a:cubicBezTo>
                <a:cubicBezTo>
                  <a:pt x="2715" y="454"/>
                  <a:pt x="2724" y="474"/>
                  <a:pt x="2721" y="487"/>
                </a:cubicBezTo>
                <a:cubicBezTo>
                  <a:pt x="2717" y="491"/>
                  <a:pt x="2714" y="471"/>
                  <a:pt x="2710" y="470"/>
                </a:cubicBezTo>
                <a:cubicBezTo>
                  <a:pt x="2715" y="502"/>
                  <a:pt x="2706" y="503"/>
                  <a:pt x="2699" y="499"/>
                </a:cubicBezTo>
                <a:cubicBezTo>
                  <a:pt x="2689" y="522"/>
                  <a:pt x="2688" y="587"/>
                  <a:pt x="2677" y="595"/>
                </a:cubicBezTo>
                <a:cubicBezTo>
                  <a:pt x="2690" y="601"/>
                  <a:pt x="2697" y="572"/>
                  <a:pt x="2711" y="613"/>
                </a:cubicBezTo>
                <a:cubicBezTo>
                  <a:pt x="2705" y="634"/>
                  <a:pt x="2694" y="592"/>
                  <a:pt x="2698" y="642"/>
                </a:cubicBezTo>
                <a:cubicBezTo>
                  <a:pt x="2702" y="636"/>
                  <a:pt x="2724" y="626"/>
                  <a:pt x="2724" y="669"/>
                </a:cubicBezTo>
                <a:cubicBezTo>
                  <a:pt x="2729" y="662"/>
                  <a:pt x="2734" y="678"/>
                  <a:pt x="2735" y="666"/>
                </a:cubicBezTo>
                <a:cubicBezTo>
                  <a:pt x="2733" y="639"/>
                  <a:pt x="2726" y="667"/>
                  <a:pt x="2724" y="649"/>
                </a:cubicBezTo>
                <a:cubicBezTo>
                  <a:pt x="2728" y="631"/>
                  <a:pt x="2747" y="535"/>
                  <a:pt x="2716" y="606"/>
                </a:cubicBezTo>
                <a:cubicBezTo>
                  <a:pt x="2731" y="514"/>
                  <a:pt x="2780" y="604"/>
                  <a:pt x="2821" y="562"/>
                </a:cubicBezTo>
                <a:cubicBezTo>
                  <a:pt x="2805" y="534"/>
                  <a:pt x="2772" y="455"/>
                  <a:pt x="2750" y="455"/>
                </a:cubicBezTo>
                <a:close/>
                <a:moveTo>
                  <a:pt x="2804" y="670"/>
                </a:moveTo>
                <a:cubicBezTo>
                  <a:pt x="2796" y="656"/>
                  <a:pt x="2785" y="661"/>
                  <a:pt x="2775" y="664"/>
                </a:cubicBezTo>
                <a:cubicBezTo>
                  <a:pt x="2785" y="672"/>
                  <a:pt x="2812" y="725"/>
                  <a:pt x="2804" y="670"/>
                </a:cubicBezTo>
                <a:close/>
                <a:moveTo>
                  <a:pt x="2809" y="208"/>
                </a:moveTo>
                <a:cubicBezTo>
                  <a:pt x="2833" y="258"/>
                  <a:pt x="2819" y="170"/>
                  <a:pt x="2808" y="162"/>
                </a:cubicBezTo>
                <a:cubicBezTo>
                  <a:pt x="2821" y="226"/>
                  <a:pt x="2793" y="172"/>
                  <a:pt x="2795" y="211"/>
                </a:cubicBezTo>
                <a:cubicBezTo>
                  <a:pt x="2801" y="217"/>
                  <a:pt x="2804" y="210"/>
                  <a:pt x="2809" y="208"/>
                </a:cubicBezTo>
                <a:close/>
                <a:moveTo>
                  <a:pt x="2809" y="676"/>
                </a:moveTo>
                <a:cubicBezTo>
                  <a:pt x="2814" y="697"/>
                  <a:pt x="2817" y="695"/>
                  <a:pt x="2815" y="713"/>
                </a:cubicBezTo>
                <a:cubicBezTo>
                  <a:pt x="2821" y="725"/>
                  <a:pt x="2817" y="651"/>
                  <a:pt x="2809" y="676"/>
                </a:cubicBezTo>
                <a:close/>
                <a:moveTo>
                  <a:pt x="2945" y="885"/>
                </a:moveTo>
                <a:cubicBezTo>
                  <a:pt x="2942" y="877"/>
                  <a:pt x="2932" y="865"/>
                  <a:pt x="2932" y="882"/>
                </a:cubicBezTo>
                <a:cubicBezTo>
                  <a:pt x="2936" y="880"/>
                  <a:pt x="2946" y="900"/>
                  <a:pt x="2945" y="885"/>
                </a:cubicBezTo>
                <a:close/>
                <a:moveTo>
                  <a:pt x="2413" y="3605"/>
                </a:moveTo>
                <a:cubicBezTo>
                  <a:pt x="2415" y="3615"/>
                  <a:pt x="2412" y="3628"/>
                  <a:pt x="2425" y="3622"/>
                </a:cubicBezTo>
                <a:cubicBezTo>
                  <a:pt x="2423" y="3597"/>
                  <a:pt x="2416" y="3619"/>
                  <a:pt x="2413" y="3605"/>
                </a:cubicBezTo>
                <a:close/>
                <a:moveTo>
                  <a:pt x="2536" y="3733"/>
                </a:moveTo>
                <a:cubicBezTo>
                  <a:pt x="2541" y="3738"/>
                  <a:pt x="2549" y="3740"/>
                  <a:pt x="2546" y="3718"/>
                </a:cubicBezTo>
                <a:cubicBezTo>
                  <a:pt x="2545" y="3728"/>
                  <a:pt x="2536" y="3721"/>
                  <a:pt x="2536" y="3733"/>
                </a:cubicBezTo>
                <a:close/>
                <a:moveTo>
                  <a:pt x="2887" y="3687"/>
                </a:moveTo>
                <a:cubicBezTo>
                  <a:pt x="2891" y="3680"/>
                  <a:pt x="2903" y="3696"/>
                  <a:pt x="2898" y="3671"/>
                </a:cubicBezTo>
                <a:cubicBezTo>
                  <a:pt x="2896" y="3692"/>
                  <a:pt x="2882" y="3645"/>
                  <a:pt x="2887" y="3687"/>
                </a:cubicBezTo>
                <a:close/>
                <a:moveTo>
                  <a:pt x="3023" y="3773"/>
                </a:moveTo>
                <a:cubicBezTo>
                  <a:pt x="3030" y="3809"/>
                  <a:pt x="3038" y="3782"/>
                  <a:pt x="3035" y="3764"/>
                </a:cubicBezTo>
                <a:cubicBezTo>
                  <a:pt x="3030" y="3768"/>
                  <a:pt x="3031" y="3784"/>
                  <a:pt x="3023" y="3773"/>
                </a:cubicBezTo>
                <a:close/>
                <a:moveTo>
                  <a:pt x="2292" y="3587"/>
                </a:moveTo>
                <a:cubicBezTo>
                  <a:pt x="2296" y="3613"/>
                  <a:pt x="2302" y="3614"/>
                  <a:pt x="2303" y="3597"/>
                </a:cubicBezTo>
                <a:cubicBezTo>
                  <a:pt x="2300" y="3589"/>
                  <a:pt x="2295" y="3595"/>
                  <a:pt x="2292" y="3587"/>
                </a:cubicBezTo>
                <a:close/>
                <a:moveTo>
                  <a:pt x="2292" y="3483"/>
                </a:moveTo>
                <a:cubicBezTo>
                  <a:pt x="2287" y="3485"/>
                  <a:pt x="2277" y="3459"/>
                  <a:pt x="2280" y="3486"/>
                </a:cubicBezTo>
                <a:cubicBezTo>
                  <a:pt x="2284" y="3476"/>
                  <a:pt x="2293" y="3497"/>
                  <a:pt x="2292" y="3483"/>
                </a:cubicBezTo>
                <a:close/>
                <a:moveTo>
                  <a:pt x="2299" y="3482"/>
                </a:moveTo>
                <a:cubicBezTo>
                  <a:pt x="2303" y="3475"/>
                  <a:pt x="2304" y="3502"/>
                  <a:pt x="2308" y="3499"/>
                </a:cubicBezTo>
                <a:cubicBezTo>
                  <a:pt x="2299" y="3469"/>
                  <a:pt x="2320" y="3473"/>
                  <a:pt x="2316" y="3490"/>
                </a:cubicBezTo>
                <a:cubicBezTo>
                  <a:pt x="2334" y="3475"/>
                  <a:pt x="2305" y="3441"/>
                  <a:pt x="2299" y="3482"/>
                </a:cubicBezTo>
                <a:close/>
                <a:moveTo>
                  <a:pt x="3194" y="3741"/>
                </a:moveTo>
                <a:cubicBezTo>
                  <a:pt x="3198" y="3740"/>
                  <a:pt x="3207" y="3788"/>
                  <a:pt x="3209" y="3763"/>
                </a:cubicBezTo>
                <a:cubicBezTo>
                  <a:pt x="3200" y="3749"/>
                  <a:pt x="3204" y="3724"/>
                  <a:pt x="3199" y="3714"/>
                </a:cubicBezTo>
                <a:cubicBezTo>
                  <a:pt x="3203" y="3744"/>
                  <a:pt x="3187" y="3705"/>
                  <a:pt x="3194" y="3741"/>
                </a:cubicBezTo>
                <a:close/>
                <a:moveTo>
                  <a:pt x="2294" y="3541"/>
                </a:moveTo>
                <a:cubicBezTo>
                  <a:pt x="2292" y="3558"/>
                  <a:pt x="2281" y="3533"/>
                  <a:pt x="2280" y="3551"/>
                </a:cubicBezTo>
                <a:cubicBezTo>
                  <a:pt x="2286" y="3549"/>
                  <a:pt x="2299" y="3576"/>
                  <a:pt x="2294" y="3541"/>
                </a:cubicBezTo>
                <a:close/>
                <a:moveTo>
                  <a:pt x="2353" y="701"/>
                </a:moveTo>
                <a:cubicBezTo>
                  <a:pt x="2353" y="701"/>
                  <a:pt x="2352" y="701"/>
                  <a:pt x="2352" y="701"/>
                </a:cubicBezTo>
                <a:cubicBezTo>
                  <a:pt x="2352" y="701"/>
                  <a:pt x="2353" y="701"/>
                  <a:pt x="2353" y="701"/>
                </a:cubicBezTo>
                <a:close/>
                <a:moveTo>
                  <a:pt x="3224" y="3636"/>
                </a:moveTo>
                <a:cubicBezTo>
                  <a:pt x="3237" y="3645"/>
                  <a:pt x="3229" y="3606"/>
                  <a:pt x="3227" y="3597"/>
                </a:cubicBezTo>
                <a:cubicBezTo>
                  <a:pt x="3214" y="3607"/>
                  <a:pt x="3230" y="3622"/>
                  <a:pt x="3224" y="3636"/>
                </a:cubicBezTo>
                <a:close/>
                <a:moveTo>
                  <a:pt x="2603" y="922"/>
                </a:moveTo>
                <a:cubicBezTo>
                  <a:pt x="2603" y="921"/>
                  <a:pt x="2603" y="920"/>
                  <a:pt x="2603" y="917"/>
                </a:cubicBezTo>
                <a:cubicBezTo>
                  <a:pt x="2603" y="919"/>
                  <a:pt x="2603" y="920"/>
                  <a:pt x="2603" y="922"/>
                </a:cubicBezTo>
                <a:close/>
                <a:moveTo>
                  <a:pt x="3010" y="3724"/>
                </a:moveTo>
                <a:cubicBezTo>
                  <a:pt x="3010" y="3723"/>
                  <a:pt x="3009" y="3722"/>
                  <a:pt x="3008" y="3722"/>
                </a:cubicBezTo>
                <a:cubicBezTo>
                  <a:pt x="3009" y="3724"/>
                  <a:pt x="3010" y="3725"/>
                  <a:pt x="3010" y="3724"/>
                </a:cubicBezTo>
                <a:close/>
                <a:moveTo>
                  <a:pt x="2678" y="3682"/>
                </a:moveTo>
                <a:cubicBezTo>
                  <a:pt x="2678" y="3681"/>
                  <a:pt x="2678" y="3682"/>
                  <a:pt x="2678" y="3682"/>
                </a:cubicBezTo>
                <a:cubicBezTo>
                  <a:pt x="2678" y="3682"/>
                  <a:pt x="2678" y="3682"/>
                  <a:pt x="2678" y="3682"/>
                </a:cubicBezTo>
                <a:close/>
                <a:moveTo>
                  <a:pt x="3222" y="3565"/>
                </a:moveTo>
                <a:cubicBezTo>
                  <a:pt x="3240" y="3564"/>
                  <a:pt x="3229" y="3662"/>
                  <a:pt x="3248" y="3605"/>
                </a:cubicBezTo>
                <a:cubicBezTo>
                  <a:pt x="3257" y="3608"/>
                  <a:pt x="3231" y="3718"/>
                  <a:pt x="3250" y="3676"/>
                </a:cubicBezTo>
                <a:cubicBezTo>
                  <a:pt x="3276" y="3740"/>
                  <a:pt x="3265" y="3628"/>
                  <a:pt x="3252" y="3598"/>
                </a:cubicBezTo>
                <a:cubicBezTo>
                  <a:pt x="3241" y="3608"/>
                  <a:pt x="3224" y="3530"/>
                  <a:pt x="3222" y="3565"/>
                </a:cubicBezTo>
                <a:close/>
                <a:moveTo>
                  <a:pt x="3227" y="3486"/>
                </a:moveTo>
                <a:cubicBezTo>
                  <a:pt x="3230" y="3513"/>
                  <a:pt x="3236" y="3513"/>
                  <a:pt x="3239" y="3542"/>
                </a:cubicBezTo>
                <a:cubicBezTo>
                  <a:pt x="3246" y="3536"/>
                  <a:pt x="3236" y="3486"/>
                  <a:pt x="3227" y="3486"/>
                </a:cubicBezTo>
                <a:close/>
                <a:moveTo>
                  <a:pt x="1223" y="3419"/>
                </a:moveTo>
                <a:cubicBezTo>
                  <a:pt x="1219" y="3421"/>
                  <a:pt x="1211" y="3416"/>
                  <a:pt x="1214" y="3434"/>
                </a:cubicBezTo>
                <a:cubicBezTo>
                  <a:pt x="1219" y="3434"/>
                  <a:pt x="1223" y="3432"/>
                  <a:pt x="1223" y="3419"/>
                </a:cubicBezTo>
                <a:close/>
                <a:moveTo>
                  <a:pt x="2269" y="3462"/>
                </a:moveTo>
                <a:cubicBezTo>
                  <a:pt x="2274" y="3482"/>
                  <a:pt x="2265" y="3468"/>
                  <a:pt x="2270" y="3488"/>
                </a:cubicBezTo>
                <a:cubicBezTo>
                  <a:pt x="2274" y="3484"/>
                  <a:pt x="2279" y="3501"/>
                  <a:pt x="2277" y="3480"/>
                </a:cubicBezTo>
                <a:cubicBezTo>
                  <a:pt x="2274" y="3480"/>
                  <a:pt x="2272" y="3459"/>
                  <a:pt x="2269" y="3462"/>
                </a:cubicBezTo>
                <a:close/>
                <a:moveTo>
                  <a:pt x="272" y="378"/>
                </a:moveTo>
                <a:cubicBezTo>
                  <a:pt x="269" y="366"/>
                  <a:pt x="264" y="381"/>
                  <a:pt x="261" y="367"/>
                </a:cubicBezTo>
                <a:cubicBezTo>
                  <a:pt x="267" y="343"/>
                  <a:pt x="281" y="385"/>
                  <a:pt x="291" y="380"/>
                </a:cubicBezTo>
                <a:cubicBezTo>
                  <a:pt x="285" y="347"/>
                  <a:pt x="292" y="372"/>
                  <a:pt x="298" y="385"/>
                </a:cubicBezTo>
                <a:cubicBezTo>
                  <a:pt x="306" y="366"/>
                  <a:pt x="331" y="390"/>
                  <a:pt x="333" y="351"/>
                </a:cubicBezTo>
                <a:cubicBezTo>
                  <a:pt x="330" y="343"/>
                  <a:pt x="321" y="349"/>
                  <a:pt x="323" y="327"/>
                </a:cubicBezTo>
                <a:cubicBezTo>
                  <a:pt x="315" y="326"/>
                  <a:pt x="325" y="346"/>
                  <a:pt x="322" y="353"/>
                </a:cubicBezTo>
                <a:cubicBezTo>
                  <a:pt x="321" y="349"/>
                  <a:pt x="320" y="346"/>
                  <a:pt x="318" y="348"/>
                </a:cubicBezTo>
                <a:cubicBezTo>
                  <a:pt x="316" y="319"/>
                  <a:pt x="307" y="345"/>
                  <a:pt x="299" y="333"/>
                </a:cubicBezTo>
                <a:cubicBezTo>
                  <a:pt x="297" y="342"/>
                  <a:pt x="305" y="351"/>
                  <a:pt x="302" y="358"/>
                </a:cubicBezTo>
                <a:cubicBezTo>
                  <a:pt x="295" y="338"/>
                  <a:pt x="288" y="336"/>
                  <a:pt x="292" y="359"/>
                </a:cubicBezTo>
                <a:cubicBezTo>
                  <a:pt x="290" y="352"/>
                  <a:pt x="280" y="364"/>
                  <a:pt x="281" y="343"/>
                </a:cubicBezTo>
                <a:cubicBezTo>
                  <a:pt x="265" y="351"/>
                  <a:pt x="265" y="339"/>
                  <a:pt x="253" y="350"/>
                </a:cubicBezTo>
                <a:cubicBezTo>
                  <a:pt x="258" y="370"/>
                  <a:pt x="257" y="395"/>
                  <a:pt x="272" y="378"/>
                </a:cubicBezTo>
                <a:close/>
                <a:moveTo>
                  <a:pt x="227" y="2793"/>
                </a:moveTo>
                <a:cubicBezTo>
                  <a:pt x="238" y="2790"/>
                  <a:pt x="253" y="2793"/>
                  <a:pt x="254" y="2767"/>
                </a:cubicBezTo>
                <a:cubicBezTo>
                  <a:pt x="237" y="2776"/>
                  <a:pt x="236" y="2765"/>
                  <a:pt x="227" y="2793"/>
                </a:cubicBezTo>
                <a:close/>
                <a:moveTo>
                  <a:pt x="258" y="2779"/>
                </a:moveTo>
                <a:cubicBezTo>
                  <a:pt x="265" y="2776"/>
                  <a:pt x="264" y="2771"/>
                  <a:pt x="272" y="2776"/>
                </a:cubicBezTo>
                <a:cubicBezTo>
                  <a:pt x="267" y="2749"/>
                  <a:pt x="259" y="2773"/>
                  <a:pt x="258" y="2779"/>
                </a:cubicBezTo>
                <a:close/>
                <a:moveTo>
                  <a:pt x="395" y="1240"/>
                </a:moveTo>
                <a:cubicBezTo>
                  <a:pt x="393" y="1231"/>
                  <a:pt x="382" y="1217"/>
                  <a:pt x="387" y="1242"/>
                </a:cubicBezTo>
                <a:cubicBezTo>
                  <a:pt x="390" y="1233"/>
                  <a:pt x="397" y="1259"/>
                  <a:pt x="395" y="1240"/>
                </a:cubicBezTo>
                <a:close/>
                <a:moveTo>
                  <a:pt x="396" y="1078"/>
                </a:moveTo>
                <a:cubicBezTo>
                  <a:pt x="390" y="1082"/>
                  <a:pt x="373" y="1061"/>
                  <a:pt x="377" y="1075"/>
                </a:cubicBezTo>
                <a:cubicBezTo>
                  <a:pt x="382" y="1076"/>
                  <a:pt x="394" y="1098"/>
                  <a:pt x="396" y="1078"/>
                </a:cubicBezTo>
                <a:close/>
                <a:moveTo>
                  <a:pt x="298" y="2757"/>
                </a:moveTo>
                <a:cubicBezTo>
                  <a:pt x="288" y="2759"/>
                  <a:pt x="281" y="2775"/>
                  <a:pt x="271" y="2750"/>
                </a:cubicBezTo>
                <a:cubicBezTo>
                  <a:pt x="282" y="2798"/>
                  <a:pt x="296" y="2777"/>
                  <a:pt x="298" y="2757"/>
                </a:cubicBezTo>
                <a:close/>
                <a:moveTo>
                  <a:pt x="342" y="375"/>
                </a:moveTo>
                <a:cubicBezTo>
                  <a:pt x="354" y="372"/>
                  <a:pt x="336" y="331"/>
                  <a:pt x="337" y="363"/>
                </a:cubicBezTo>
                <a:cubicBezTo>
                  <a:pt x="341" y="360"/>
                  <a:pt x="343" y="363"/>
                  <a:pt x="342" y="375"/>
                </a:cubicBezTo>
                <a:close/>
                <a:moveTo>
                  <a:pt x="211" y="2803"/>
                </a:moveTo>
                <a:cubicBezTo>
                  <a:pt x="216" y="2800"/>
                  <a:pt x="215" y="2793"/>
                  <a:pt x="222" y="2800"/>
                </a:cubicBezTo>
                <a:cubicBezTo>
                  <a:pt x="218" y="2775"/>
                  <a:pt x="209" y="2792"/>
                  <a:pt x="211" y="2803"/>
                </a:cubicBezTo>
                <a:close/>
                <a:moveTo>
                  <a:pt x="2189" y="3324"/>
                </a:moveTo>
                <a:cubicBezTo>
                  <a:pt x="2185" y="3352"/>
                  <a:pt x="2169" y="3334"/>
                  <a:pt x="2166" y="3356"/>
                </a:cubicBezTo>
                <a:cubicBezTo>
                  <a:pt x="2174" y="3348"/>
                  <a:pt x="2190" y="3361"/>
                  <a:pt x="2189" y="3324"/>
                </a:cubicBezTo>
                <a:close/>
                <a:moveTo>
                  <a:pt x="2180" y="3320"/>
                </a:moveTo>
                <a:cubicBezTo>
                  <a:pt x="2165" y="3320"/>
                  <a:pt x="2160" y="3318"/>
                  <a:pt x="2166" y="3336"/>
                </a:cubicBezTo>
                <a:cubicBezTo>
                  <a:pt x="2167" y="3324"/>
                  <a:pt x="2179" y="3334"/>
                  <a:pt x="2180" y="3320"/>
                </a:cubicBezTo>
                <a:close/>
                <a:moveTo>
                  <a:pt x="2169" y="3407"/>
                </a:moveTo>
                <a:cubicBezTo>
                  <a:pt x="2173" y="3414"/>
                  <a:pt x="2185" y="3416"/>
                  <a:pt x="2185" y="3403"/>
                </a:cubicBezTo>
                <a:cubicBezTo>
                  <a:pt x="2182" y="3396"/>
                  <a:pt x="2170" y="3394"/>
                  <a:pt x="2169" y="3407"/>
                </a:cubicBezTo>
                <a:close/>
                <a:moveTo>
                  <a:pt x="2190" y="3389"/>
                </a:moveTo>
                <a:cubicBezTo>
                  <a:pt x="2196" y="3366"/>
                  <a:pt x="2183" y="3390"/>
                  <a:pt x="2190" y="3409"/>
                </a:cubicBezTo>
                <a:cubicBezTo>
                  <a:pt x="2199" y="3421"/>
                  <a:pt x="2194" y="3403"/>
                  <a:pt x="2190" y="3389"/>
                </a:cubicBezTo>
                <a:close/>
                <a:moveTo>
                  <a:pt x="474" y="703"/>
                </a:moveTo>
                <a:cubicBezTo>
                  <a:pt x="477" y="696"/>
                  <a:pt x="486" y="719"/>
                  <a:pt x="485" y="700"/>
                </a:cubicBezTo>
                <a:cubicBezTo>
                  <a:pt x="483" y="694"/>
                  <a:pt x="473" y="689"/>
                  <a:pt x="474" y="703"/>
                </a:cubicBezTo>
                <a:close/>
                <a:moveTo>
                  <a:pt x="516" y="3098"/>
                </a:moveTo>
                <a:cubicBezTo>
                  <a:pt x="519" y="3119"/>
                  <a:pt x="531" y="3128"/>
                  <a:pt x="528" y="3108"/>
                </a:cubicBezTo>
                <a:cubicBezTo>
                  <a:pt x="523" y="3111"/>
                  <a:pt x="520" y="3095"/>
                  <a:pt x="516" y="3098"/>
                </a:cubicBezTo>
                <a:close/>
                <a:moveTo>
                  <a:pt x="1252" y="3399"/>
                </a:moveTo>
                <a:cubicBezTo>
                  <a:pt x="1265" y="3449"/>
                  <a:pt x="1233" y="3392"/>
                  <a:pt x="1238" y="3422"/>
                </a:cubicBezTo>
                <a:cubicBezTo>
                  <a:pt x="1269" y="3447"/>
                  <a:pt x="1261" y="3422"/>
                  <a:pt x="1252" y="3399"/>
                </a:cubicBezTo>
                <a:close/>
                <a:moveTo>
                  <a:pt x="1229" y="3437"/>
                </a:moveTo>
                <a:cubicBezTo>
                  <a:pt x="1235" y="3441"/>
                  <a:pt x="1235" y="3430"/>
                  <a:pt x="1234" y="3417"/>
                </a:cubicBezTo>
                <a:cubicBezTo>
                  <a:pt x="1229" y="3416"/>
                  <a:pt x="1225" y="3418"/>
                  <a:pt x="1229" y="3437"/>
                </a:cubicBezTo>
                <a:close/>
                <a:moveTo>
                  <a:pt x="2391" y="179"/>
                </a:moveTo>
                <a:cubicBezTo>
                  <a:pt x="2393" y="184"/>
                  <a:pt x="2405" y="193"/>
                  <a:pt x="2399" y="170"/>
                </a:cubicBezTo>
                <a:cubicBezTo>
                  <a:pt x="2395" y="179"/>
                  <a:pt x="2392" y="167"/>
                  <a:pt x="2391" y="179"/>
                </a:cubicBezTo>
                <a:close/>
                <a:moveTo>
                  <a:pt x="2560" y="595"/>
                </a:moveTo>
                <a:cubicBezTo>
                  <a:pt x="2562" y="599"/>
                  <a:pt x="2570" y="608"/>
                  <a:pt x="2568" y="593"/>
                </a:cubicBezTo>
                <a:cubicBezTo>
                  <a:pt x="2566" y="587"/>
                  <a:pt x="2559" y="570"/>
                  <a:pt x="2560" y="595"/>
                </a:cubicBezTo>
                <a:close/>
                <a:moveTo>
                  <a:pt x="2570" y="554"/>
                </a:moveTo>
                <a:cubicBezTo>
                  <a:pt x="2566" y="564"/>
                  <a:pt x="2561" y="553"/>
                  <a:pt x="2560" y="563"/>
                </a:cubicBezTo>
                <a:cubicBezTo>
                  <a:pt x="2562" y="573"/>
                  <a:pt x="2575" y="587"/>
                  <a:pt x="2570" y="554"/>
                </a:cubicBezTo>
                <a:close/>
                <a:moveTo>
                  <a:pt x="2524" y="389"/>
                </a:moveTo>
                <a:cubicBezTo>
                  <a:pt x="2550" y="374"/>
                  <a:pt x="2538" y="373"/>
                  <a:pt x="2545" y="345"/>
                </a:cubicBezTo>
                <a:cubicBezTo>
                  <a:pt x="2532" y="388"/>
                  <a:pt x="2522" y="337"/>
                  <a:pt x="2524" y="389"/>
                </a:cubicBezTo>
                <a:close/>
                <a:moveTo>
                  <a:pt x="623" y="838"/>
                </a:moveTo>
                <a:cubicBezTo>
                  <a:pt x="632" y="855"/>
                  <a:pt x="643" y="858"/>
                  <a:pt x="624" y="825"/>
                </a:cubicBezTo>
                <a:cubicBezTo>
                  <a:pt x="626" y="833"/>
                  <a:pt x="622" y="831"/>
                  <a:pt x="623" y="838"/>
                </a:cubicBezTo>
                <a:close/>
                <a:moveTo>
                  <a:pt x="2564" y="360"/>
                </a:moveTo>
                <a:cubicBezTo>
                  <a:pt x="2556" y="341"/>
                  <a:pt x="2554" y="364"/>
                  <a:pt x="2549" y="377"/>
                </a:cubicBezTo>
                <a:cubicBezTo>
                  <a:pt x="2557" y="380"/>
                  <a:pt x="2556" y="373"/>
                  <a:pt x="2562" y="380"/>
                </a:cubicBezTo>
                <a:cubicBezTo>
                  <a:pt x="2556" y="359"/>
                  <a:pt x="2567" y="375"/>
                  <a:pt x="2564" y="360"/>
                </a:cubicBezTo>
                <a:close/>
                <a:moveTo>
                  <a:pt x="2568" y="373"/>
                </a:moveTo>
                <a:cubicBezTo>
                  <a:pt x="2570" y="372"/>
                  <a:pt x="2573" y="373"/>
                  <a:pt x="2575" y="377"/>
                </a:cubicBezTo>
                <a:cubicBezTo>
                  <a:pt x="2565" y="339"/>
                  <a:pt x="2565" y="344"/>
                  <a:pt x="2568" y="373"/>
                </a:cubicBezTo>
                <a:close/>
                <a:moveTo>
                  <a:pt x="2649" y="712"/>
                </a:moveTo>
                <a:cubicBezTo>
                  <a:pt x="2659" y="710"/>
                  <a:pt x="2658" y="687"/>
                  <a:pt x="2665" y="669"/>
                </a:cubicBezTo>
                <a:cubicBezTo>
                  <a:pt x="2652" y="685"/>
                  <a:pt x="2649" y="621"/>
                  <a:pt x="2644" y="661"/>
                </a:cubicBezTo>
                <a:cubicBezTo>
                  <a:pt x="2620" y="622"/>
                  <a:pt x="2616" y="567"/>
                  <a:pt x="2612" y="629"/>
                </a:cubicBezTo>
                <a:cubicBezTo>
                  <a:pt x="2609" y="627"/>
                  <a:pt x="2607" y="605"/>
                  <a:pt x="2603" y="612"/>
                </a:cubicBezTo>
                <a:cubicBezTo>
                  <a:pt x="2605" y="649"/>
                  <a:pt x="2567" y="644"/>
                  <a:pt x="2566" y="607"/>
                </a:cubicBezTo>
                <a:cubicBezTo>
                  <a:pt x="2552" y="620"/>
                  <a:pt x="2530" y="591"/>
                  <a:pt x="2528" y="635"/>
                </a:cubicBezTo>
                <a:cubicBezTo>
                  <a:pt x="2539" y="684"/>
                  <a:pt x="2505" y="660"/>
                  <a:pt x="2599" y="651"/>
                </a:cubicBezTo>
                <a:cubicBezTo>
                  <a:pt x="2603" y="692"/>
                  <a:pt x="2586" y="643"/>
                  <a:pt x="2590" y="673"/>
                </a:cubicBezTo>
                <a:cubicBezTo>
                  <a:pt x="2595" y="671"/>
                  <a:pt x="2599" y="679"/>
                  <a:pt x="2603" y="683"/>
                </a:cubicBezTo>
                <a:cubicBezTo>
                  <a:pt x="2600" y="644"/>
                  <a:pt x="2618" y="668"/>
                  <a:pt x="2620" y="647"/>
                </a:cubicBezTo>
                <a:cubicBezTo>
                  <a:pt x="2612" y="684"/>
                  <a:pt x="2656" y="669"/>
                  <a:pt x="2649" y="712"/>
                </a:cubicBezTo>
                <a:close/>
                <a:moveTo>
                  <a:pt x="298" y="2920"/>
                </a:moveTo>
                <a:cubicBezTo>
                  <a:pt x="301" y="2917"/>
                  <a:pt x="304" y="2919"/>
                  <a:pt x="306" y="2924"/>
                </a:cubicBezTo>
                <a:cubicBezTo>
                  <a:pt x="303" y="2899"/>
                  <a:pt x="301" y="2893"/>
                  <a:pt x="298" y="2920"/>
                </a:cubicBezTo>
                <a:close/>
                <a:moveTo>
                  <a:pt x="351" y="2050"/>
                </a:moveTo>
                <a:cubicBezTo>
                  <a:pt x="355" y="2016"/>
                  <a:pt x="367" y="2077"/>
                  <a:pt x="385" y="2075"/>
                </a:cubicBezTo>
                <a:cubicBezTo>
                  <a:pt x="384" y="2066"/>
                  <a:pt x="381" y="2054"/>
                  <a:pt x="384" y="2052"/>
                </a:cubicBezTo>
                <a:cubicBezTo>
                  <a:pt x="390" y="2098"/>
                  <a:pt x="412" y="2072"/>
                  <a:pt x="419" y="2093"/>
                </a:cubicBezTo>
                <a:cubicBezTo>
                  <a:pt x="389" y="2094"/>
                  <a:pt x="359" y="2056"/>
                  <a:pt x="333" y="2072"/>
                </a:cubicBezTo>
                <a:cubicBezTo>
                  <a:pt x="327" y="2052"/>
                  <a:pt x="338" y="2069"/>
                  <a:pt x="336" y="2055"/>
                </a:cubicBezTo>
                <a:cubicBezTo>
                  <a:pt x="301" y="2043"/>
                  <a:pt x="334" y="2008"/>
                  <a:pt x="351" y="2050"/>
                </a:cubicBezTo>
                <a:close/>
                <a:moveTo>
                  <a:pt x="344" y="2045"/>
                </a:moveTo>
                <a:cubicBezTo>
                  <a:pt x="345" y="2048"/>
                  <a:pt x="346" y="2052"/>
                  <a:pt x="347" y="2056"/>
                </a:cubicBezTo>
                <a:cubicBezTo>
                  <a:pt x="351" y="2053"/>
                  <a:pt x="345" y="2045"/>
                  <a:pt x="344" y="2045"/>
                </a:cubicBezTo>
                <a:close/>
                <a:moveTo>
                  <a:pt x="293" y="2914"/>
                </a:moveTo>
                <a:cubicBezTo>
                  <a:pt x="288" y="2926"/>
                  <a:pt x="278" y="2890"/>
                  <a:pt x="277" y="2905"/>
                </a:cubicBezTo>
                <a:cubicBezTo>
                  <a:pt x="281" y="2916"/>
                  <a:pt x="292" y="2931"/>
                  <a:pt x="293" y="2914"/>
                </a:cubicBezTo>
                <a:close/>
                <a:moveTo>
                  <a:pt x="315" y="2688"/>
                </a:moveTo>
                <a:cubicBezTo>
                  <a:pt x="329" y="2686"/>
                  <a:pt x="308" y="2641"/>
                  <a:pt x="311" y="2663"/>
                </a:cubicBezTo>
                <a:cubicBezTo>
                  <a:pt x="313" y="2671"/>
                  <a:pt x="310" y="2676"/>
                  <a:pt x="315" y="2688"/>
                </a:cubicBezTo>
                <a:close/>
                <a:moveTo>
                  <a:pt x="288" y="2077"/>
                </a:moveTo>
                <a:cubicBezTo>
                  <a:pt x="286" y="2077"/>
                  <a:pt x="284" y="2078"/>
                  <a:pt x="282" y="2078"/>
                </a:cubicBezTo>
                <a:cubicBezTo>
                  <a:pt x="285" y="2103"/>
                  <a:pt x="293" y="2101"/>
                  <a:pt x="288" y="2077"/>
                </a:cubicBezTo>
                <a:close/>
                <a:moveTo>
                  <a:pt x="3531" y="3548"/>
                </a:moveTo>
                <a:cubicBezTo>
                  <a:pt x="3531" y="3548"/>
                  <a:pt x="3531" y="3548"/>
                  <a:pt x="3531" y="3548"/>
                </a:cubicBezTo>
                <a:moveTo>
                  <a:pt x="3561" y="3131"/>
                </a:moveTo>
                <a:cubicBezTo>
                  <a:pt x="3537" y="3042"/>
                  <a:pt x="3589" y="3100"/>
                  <a:pt x="3542" y="3045"/>
                </a:cubicBezTo>
                <a:cubicBezTo>
                  <a:pt x="3546" y="3061"/>
                  <a:pt x="3557" y="3198"/>
                  <a:pt x="3567" y="3124"/>
                </a:cubicBezTo>
                <a:cubicBezTo>
                  <a:pt x="3563" y="3123"/>
                  <a:pt x="3564" y="3131"/>
                  <a:pt x="3561" y="3131"/>
                </a:cubicBezTo>
                <a:close/>
                <a:moveTo>
                  <a:pt x="3575" y="3226"/>
                </a:moveTo>
                <a:cubicBezTo>
                  <a:pt x="3584" y="3219"/>
                  <a:pt x="3598" y="3257"/>
                  <a:pt x="3602" y="3239"/>
                </a:cubicBezTo>
                <a:cubicBezTo>
                  <a:pt x="3595" y="3232"/>
                  <a:pt x="3580" y="3207"/>
                  <a:pt x="3575" y="3226"/>
                </a:cubicBezTo>
                <a:close/>
                <a:moveTo>
                  <a:pt x="2583" y="896"/>
                </a:moveTo>
                <a:cubicBezTo>
                  <a:pt x="2583" y="890"/>
                  <a:pt x="2589" y="879"/>
                  <a:pt x="2584" y="876"/>
                </a:cubicBezTo>
                <a:cubicBezTo>
                  <a:pt x="2582" y="883"/>
                  <a:pt x="2570" y="868"/>
                  <a:pt x="2563" y="868"/>
                </a:cubicBezTo>
                <a:cubicBezTo>
                  <a:pt x="2569" y="887"/>
                  <a:pt x="2577" y="879"/>
                  <a:pt x="2583" y="896"/>
                </a:cubicBezTo>
                <a:close/>
                <a:moveTo>
                  <a:pt x="3077" y="2136"/>
                </a:moveTo>
                <a:cubicBezTo>
                  <a:pt x="3079" y="2162"/>
                  <a:pt x="3096" y="2174"/>
                  <a:pt x="3092" y="2165"/>
                </a:cubicBezTo>
                <a:cubicBezTo>
                  <a:pt x="3086" y="2161"/>
                  <a:pt x="3083" y="2132"/>
                  <a:pt x="3077" y="2136"/>
                </a:cubicBezTo>
                <a:close/>
                <a:moveTo>
                  <a:pt x="1109" y="3289"/>
                </a:moveTo>
                <a:cubicBezTo>
                  <a:pt x="1103" y="3292"/>
                  <a:pt x="1105" y="3345"/>
                  <a:pt x="1111" y="3308"/>
                </a:cubicBezTo>
                <a:cubicBezTo>
                  <a:pt x="1106" y="3305"/>
                  <a:pt x="1112" y="3298"/>
                  <a:pt x="1109" y="3289"/>
                </a:cubicBezTo>
                <a:close/>
                <a:moveTo>
                  <a:pt x="2038" y="3326"/>
                </a:moveTo>
                <a:cubicBezTo>
                  <a:pt x="2028" y="3310"/>
                  <a:pt x="2023" y="3332"/>
                  <a:pt x="2019" y="3343"/>
                </a:cubicBezTo>
                <a:cubicBezTo>
                  <a:pt x="2024" y="3335"/>
                  <a:pt x="2035" y="3338"/>
                  <a:pt x="2038" y="3326"/>
                </a:cubicBezTo>
                <a:close/>
                <a:moveTo>
                  <a:pt x="2136" y="3499"/>
                </a:moveTo>
                <a:cubicBezTo>
                  <a:pt x="2124" y="3477"/>
                  <a:pt x="2113" y="3486"/>
                  <a:pt x="2121" y="3509"/>
                </a:cubicBezTo>
                <a:cubicBezTo>
                  <a:pt x="2125" y="3496"/>
                  <a:pt x="2134" y="3513"/>
                  <a:pt x="2136" y="3499"/>
                </a:cubicBezTo>
                <a:close/>
                <a:moveTo>
                  <a:pt x="2357" y="3429"/>
                </a:moveTo>
                <a:cubicBezTo>
                  <a:pt x="2352" y="3435"/>
                  <a:pt x="2351" y="3404"/>
                  <a:pt x="2346" y="3412"/>
                </a:cubicBezTo>
                <a:cubicBezTo>
                  <a:pt x="2345" y="3419"/>
                  <a:pt x="2356" y="3453"/>
                  <a:pt x="2357" y="3429"/>
                </a:cubicBezTo>
                <a:close/>
                <a:moveTo>
                  <a:pt x="575" y="332"/>
                </a:moveTo>
                <a:cubicBezTo>
                  <a:pt x="575" y="333"/>
                  <a:pt x="575" y="334"/>
                  <a:pt x="575" y="335"/>
                </a:cubicBezTo>
                <a:cubicBezTo>
                  <a:pt x="575" y="334"/>
                  <a:pt x="575" y="333"/>
                  <a:pt x="575" y="332"/>
                </a:cubicBezTo>
                <a:close/>
                <a:moveTo>
                  <a:pt x="2046" y="3363"/>
                </a:moveTo>
                <a:cubicBezTo>
                  <a:pt x="2041" y="3326"/>
                  <a:pt x="2036" y="3355"/>
                  <a:pt x="2031" y="3354"/>
                </a:cubicBezTo>
                <a:cubicBezTo>
                  <a:pt x="2033" y="3363"/>
                  <a:pt x="2034" y="3377"/>
                  <a:pt x="2037" y="3378"/>
                </a:cubicBezTo>
                <a:cubicBezTo>
                  <a:pt x="2030" y="3341"/>
                  <a:pt x="2040" y="3360"/>
                  <a:pt x="2046" y="3363"/>
                </a:cubicBezTo>
                <a:close/>
                <a:moveTo>
                  <a:pt x="2059" y="3484"/>
                </a:moveTo>
                <a:cubicBezTo>
                  <a:pt x="2059" y="3498"/>
                  <a:pt x="2068" y="3524"/>
                  <a:pt x="2074" y="3493"/>
                </a:cubicBezTo>
                <a:cubicBezTo>
                  <a:pt x="2071" y="3501"/>
                  <a:pt x="2064" y="3468"/>
                  <a:pt x="2065" y="3489"/>
                </a:cubicBezTo>
                <a:cubicBezTo>
                  <a:pt x="2073" y="3509"/>
                  <a:pt x="2061" y="3500"/>
                  <a:pt x="2059" y="3484"/>
                </a:cubicBezTo>
                <a:close/>
                <a:moveTo>
                  <a:pt x="2149" y="3489"/>
                </a:moveTo>
                <a:cubicBezTo>
                  <a:pt x="2155" y="3498"/>
                  <a:pt x="2155" y="3484"/>
                  <a:pt x="2158" y="3474"/>
                </a:cubicBezTo>
                <a:cubicBezTo>
                  <a:pt x="2153" y="3474"/>
                  <a:pt x="2148" y="3476"/>
                  <a:pt x="2149" y="3489"/>
                </a:cubicBezTo>
                <a:close/>
                <a:moveTo>
                  <a:pt x="2161" y="3324"/>
                </a:moveTo>
                <a:cubicBezTo>
                  <a:pt x="2156" y="3339"/>
                  <a:pt x="2153" y="3313"/>
                  <a:pt x="2151" y="3326"/>
                </a:cubicBezTo>
                <a:cubicBezTo>
                  <a:pt x="2152" y="3334"/>
                  <a:pt x="2161" y="3351"/>
                  <a:pt x="2161" y="3324"/>
                </a:cubicBezTo>
                <a:close/>
                <a:moveTo>
                  <a:pt x="3484" y="2882"/>
                </a:moveTo>
                <a:cubicBezTo>
                  <a:pt x="3445" y="2849"/>
                  <a:pt x="3441" y="2777"/>
                  <a:pt x="3441" y="2736"/>
                </a:cubicBezTo>
                <a:cubicBezTo>
                  <a:pt x="3409" y="2695"/>
                  <a:pt x="3386" y="2593"/>
                  <a:pt x="3373" y="2668"/>
                </a:cubicBezTo>
                <a:cubicBezTo>
                  <a:pt x="3379" y="2649"/>
                  <a:pt x="3355" y="2627"/>
                  <a:pt x="3351" y="2656"/>
                </a:cubicBezTo>
                <a:cubicBezTo>
                  <a:pt x="3364" y="2682"/>
                  <a:pt x="3349" y="2680"/>
                  <a:pt x="3335" y="2660"/>
                </a:cubicBezTo>
                <a:cubicBezTo>
                  <a:pt x="3344" y="2687"/>
                  <a:pt x="3325" y="2665"/>
                  <a:pt x="3336" y="2694"/>
                </a:cubicBezTo>
                <a:cubicBezTo>
                  <a:pt x="3326" y="2693"/>
                  <a:pt x="3331" y="2678"/>
                  <a:pt x="3324" y="2671"/>
                </a:cubicBezTo>
                <a:cubicBezTo>
                  <a:pt x="3322" y="2694"/>
                  <a:pt x="3323" y="2667"/>
                  <a:pt x="3315" y="2665"/>
                </a:cubicBezTo>
                <a:cubicBezTo>
                  <a:pt x="3322" y="2696"/>
                  <a:pt x="3290" y="2690"/>
                  <a:pt x="3284" y="2663"/>
                </a:cubicBezTo>
                <a:cubicBezTo>
                  <a:pt x="3186" y="2760"/>
                  <a:pt x="3373" y="3049"/>
                  <a:pt x="3358" y="3191"/>
                </a:cubicBezTo>
                <a:cubicBezTo>
                  <a:pt x="3360" y="3181"/>
                  <a:pt x="3372" y="3191"/>
                  <a:pt x="3374" y="3181"/>
                </a:cubicBezTo>
                <a:cubicBezTo>
                  <a:pt x="3376" y="3188"/>
                  <a:pt x="3377" y="3195"/>
                  <a:pt x="3380" y="3193"/>
                </a:cubicBezTo>
                <a:cubicBezTo>
                  <a:pt x="3400" y="3158"/>
                  <a:pt x="3429" y="3176"/>
                  <a:pt x="3451" y="3147"/>
                </a:cubicBezTo>
                <a:cubicBezTo>
                  <a:pt x="3456" y="3176"/>
                  <a:pt x="3465" y="3151"/>
                  <a:pt x="3470" y="3165"/>
                </a:cubicBezTo>
                <a:cubicBezTo>
                  <a:pt x="3458" y="3173"/>
                  <a:pt x="3462" y="3207"/>
                  <a:pt x="3453" y="3175"/>
                </a:cubicBezTo>
                <a:cubicBezTo>
                  <a:pt x="3442" y="3191"/>
                  <a:pt x="3456" y="3202"/>
                  <a:pt x="3461" y="3219"/>
                </a:cubicBezTo>
                <a:cubicBezTo>
                  <a:pt x="3422" y="3172"/>
                  <a:pt x="3419" y="3299"/>
                  <a:pt x="3383" y="3259"/>
                </a:cubicBezTo>
                <a:cubicBezTo>
                  <a:pt x="3386" y="3289"/>
                  <a:pt x="3379" y="3260"/>
                  <a:pt x="3372" y="3268"/>
                </a:cubicBezTo>
                <a:cubicBezTo>
                  <a:pt x="3376" y="3322"/>
                  <a:pt x="3379" y="3361"/>
                  <a:pt x="3390" y="3423"/>
                </a:cubicBezTo>
                <a:cubicBezTo>
                  <a:pt x="3354" y="3427"/>
                  <a:pt x="3366" y="3580"/>
                  <a:pt x="3330" y="3586"/>
                </a:cubicBezTo>
                <a:cubicBezTo>
                  <a:pt x="3283" y="3498"/>
                  <a:pt x="3360" y="3433"/>
                  <a:pt x="3331" y="3352"/>
                </a:cubicBezTo>
                <a:cubicBezTo>
                  <a:pt x="3327" y="3351"/>
                  <a:pt x="3336" y="3381"/>
                  <a:pt x="3329" y="3372"/>
                </a:cubicBezTo>
                <a:cubicBezTo>
                  <a:pt x="3318" y="3299"/>
                  <a:pt x="3301" y="3364"/>
                  <a:pt x="3289" y="3368"/>
                </a:cubicBezTo>
                <a:cubicBezTo>
                  <a:pt x="3269" y="3313"/>
                  <a:pt x="3276" y="3394"/>
                  <a:pt x="3249" y="3364"/>
                </a:cubicBezTo>
                <a:cubicBezTo>
                  <a:pt x="3238" y="3394"/>
                  <a:pt x="3220" y="3426"/>
                  <a:pt x="3203" y="3394"/>
                </a:cubicBezTo>
                <a:cubicBezTo>
                  <a:pt x="3237" y="3425"/>
                  <a:pt x="3264" y="3272"/>
                  <a:pt x="3229" y="3343"/>
                </a:cubicBezTo>
                <a:cubicBezTo>
                  <a:pt x="3235" y="3277"/>
                  <a:pt x="3222" y="3285"/>
                  <a:pt x="3217" y="3333"/>
                </a:cubicBezTo>
                <a:cubicBezTo>
                  <a:pt x="3157" y="3249"/>
                  <a:pt x="3202" y="3452"/>
                  <a:pt x="3226" y="3461"/>
                </a:cubicBezTo>
                <a:cubicBezTo>
                  <a:pt x="3228" y="3501"/>
                  <a:pt x="3207" y="3424"/>
                  <a:pt x="3211" y="3451"/>
                </a:cubicBezTo>
                <a:cubicBezTo>
                  <a:pt x="3212" y="3459"/>
                  <a:pt x="3208" y="3460"/>
                  <a:pt x="3206" y="3452"/>
                </a:cubicBezTo>
                <a:cubicBezTo>
                  <a:pt x="3217" y="3485"/>
                  <a:pt x="3199" y="3562"/>
                  <a:pt x="3208" y="3608"/>
                </a:cubicBezTo>
                <a:cubicBezTo>
                  <a:pt x="3166" y="3567"/>
                  <a:pt x="3174" y="3728"/>
                  <a:pt x="3183" y="3743"/>
                </a:cubicBezTo>
                <a:cubicBezTo>
                  <a:pt x="3170" y="3797"/>
                  <a:pt x="3117" y="3668"/>
                  <a:pt x="3128" y="3788"/>
                </a:cubicBezTo>
                <a:cubicBezTo>
                  <a:pt x="3099" y="3654"/>
                  <a:pt x="2997" y="3630"/>
                  <a:pt x="3056" y="3791"/>
                </a:cubicBezTo>
                <a:cubicBezTo>
                  <a:pt x="3042" y="3768"/>
                  <a:pt x="3030" y="3752"/>
                  <a:pt x="3036" y="3731"/>
                </a:cubicBezTo>
                <a:cubicBezTo>
                  <a:pt x="3016" y="3711"/>
                  <a:pt x="3028" y="3733"/>
                  <a:pt x="3025" y="3746"/>
                </a:cubicBezTo>
                <a:cubicBezTo>
                  <a:pt x="3017" y="3738"/>
                  <a:pt x="3016" y="3715"/>
                  <a:pt x="3006" y="3699"/>
                </a:cubicBezTo>
                <a:cubicBezTo>
                  <a:pt x="3009" y="3730"/>
                  <a:pt x="3003" y="3709"/>
                  <a:pt x="2989" y="3742"/>
                </a:cubicBezTo>
                <a:cubicBezTo>
                  <a:pt x="2983" y="3700"/>
                  <a:pt x="2952" y="3721"/>
                  <a:pt x="2926" y="3684"/>
                </a:cubicBezTo>
                <a:cubicBezTo>
                  <a:pt x="2934" y="3715"/>
                  <a:pt x="2906" y="3688"/>
                  <a:pt x="2897" y="3645"/>
                </a:cubicBezTo>
                <a:cubicBezTo>
                  <a:pt x="2882" y="3645"/>
                  <a:pt x="2869" y="3663"/>
                  <a:pt x="2881" y="3668"/>
                </a:cubicBezTo>
                <a:cubicBezTo>
                  <a:pt x="2881" y="3691"/>
                  <a:pt x="2872" y="3654"/>
                  <a:pt x="2869" y="3645"/>
                </a:cubicBezTo>
                <a:cubicBezTo>
                  <a:pt x="2859" y="3657"/>
                  <a:pt x="2846" y="3640"/>
                  <a:pt x="2841" y="3664"/>
                </a:cubicBezTo>
                <a:cubicBezTo>
                  <a:pt x="2838" y="3640"/>
                  <a:pt x="2834" y="3643"/>
                  <a:pt x="2830" y="3628"/>
                </a:cubicBezTo>
                <a:cubicBezTo>
                  <a:pt x="2830" y="3634"/>
                  <a:pt x="2826" y="3633"/>
                  <a:pt x="2827" y="3642"/>
                </a:cubicBezTo>
                <a:cubicBezTo>
                  <a:pt x="2832" y="3659"/>
                  <a:pt x="2830" y="3631"/>
                  <a:pt x="2835" y="3646"/>
                </a:cubicBezTo>
                <a:cubicBezTo>
                  <a:pt x="2795" y="3648"/>
                  <a:pt x="2796" y="3714"/>
                  <a:pt x="2792" y="3663"/>
                </a:cubicBezTo>
                <a:cubicBezTo>
                  <a:pt x="2784" y="3665"/>
                  <a:pt x="2788" y="3694"/>
                  <a:pt x="2778" y="3692"/>
                </a:cubicBezTo>
                <a:cubicBezTo>
                  <a:pt x="2795" y="3632"/>
                  <a:pt x="2743" y="3596"/>
                  <a:pt x="2771" y="3687"/>
                </a:cubicBezTo>
                <a:cubicBezTo>
                  <a:pt x="2756" y="3666"/>
                  <a:pt x="2759" y="3609"/>
                  <a:pt x="2744" y="3660"/>
                </a:cubicBezTo>
                <a:cubicBezTo>
                  <a:pt x="2748" y="3678"/>
                  <a:pt x="2748" y="3656"/>
                  <a:pt x="2752" y="3659"/>
                </a:cubicBezTo>
                <a:cubicBezTo>
                  <a:pt x="2754" y="3687"/>
                  <a:pt x="2741" y="3683"/>
                  <a:pt x="2736" y="3695"/>
                </a:cubicBezTo>
                <a:cubicBezTo>
                  <a:pt x="2737" y="3681"/>
                  <a:pt x="2747" y="3639"/>
                  <a:pt x="2730" y="3657"/>
                </a:cubicBezTo>
                <a:cubicBezTo>
                  <a:pt x="2733" y="3614"/>
                  <a:pt x="2705" y="3676"/>
                  <a:pt x="2699" y="3638"/>
                </a:cubicBezTo>
                <a:cubicBezTo>
                  <a:pt x="2696" y="3648"/>
                  <a:pt x="2696" y="3656"/>
                  <a:pt x="2689" y="3640"/>
                </a:cubicBezTo>
                <a:cubicBezTo>
                  <a:pt x="2684" y="3656"/>
                  <a:pt x="2691" y="3656"/>
                  <a:pt x="2698" y="3664"/>
                </a:cubicBezTo>
                <a:cubicBezTo>
                  <a:pt x="2699" y="3674"/>
                  <a:pt x="2689" y="3666"/>
                  <a:pt x="2686" y="3660"/>
                </a:cubicBezTo>
                <a:cubicBezTo>
                  <a:pt x="2690" y="3678"/>
                  <a:pt x="2679" y="3664"/>
                  <a:pt x="2678" y="3681"/>
                </a:cubicBezTo>
                <a:cubicBezTo>
                  <a:pt x="2655" y="3667"/>
                  <a:pt x="2638" y="3740"/>
                  <a:pt x="2612" y="3710"/>
                </a:cubicBezTo>
                <a:cubicBezTo>
                  <a:pt x="2605" y="3735"/>
                  <a:pt x="2600" y="3720"/>
                  <a:pt x="2598" y="3700"/>
                </a:cubicBezTo>
                <a:cubicBezTo>
                  <a:pt x="2595" y="3700"/>
                  <a:pt x="2592" y="3704"/>
                  <a:pt x="2590" y="3695"/>
                </a:cubicBezTo>
                <a:cubicBezTo>
                  <a:pt x="2589" y="3698"/>
                  <a:pt x="2586" y="3716"/>
                  <a:pt x="2591" y="3721"/>
                </a:cubicBezTo>
                <a:cubicBezTo>
                  <a:pt x="2584" y="3740"/>
                  <a:pt x="2591" y="3678"/>
                  <a:pt x="2570" y="3693"/>
                </a:cubicBezTo>
                <a:cubicBezTo>
                  <a:pt x="2587" y="3731"/>
                  <a:pt x="2569" y="3694"/>
                  <a:pt x="2556" y="3735"/>
                </a:cubicBezTo>
                <a:cubicBezTo>
                  <a:pt x="2565" y="3713"/>
                  <a:pt x="2542" y="3677"/>
                  <a:pt x="2532" y="3669"/>
                </a:cubicBezTo>
                <a:cubicBezTo>
                  <a:pt x="2536" y="3654"/>
                  <a:pt x="2549" y="3695"/>
                  <a:pt x="2558" y="3696"/>
                </a:cubicBezTo>
                <a:cubicBezTo>
                  <a:pt x="2552" y="3654"/>
                  <a:pt x="2584" y="3696"/>
                  <a:pt x="2587" y="3676"/>
                </a:cubicBezTo>
                <a:cubicBezTo>
                  <a:pt x="2586" y="3665"/>
                  <a:pt x="2584" y="3665"/>
                  <a:pt x="2582" y="3665"/>
                </a:cubicBezTo>
                <a:cubicBezTo>
                  <a:pt x="2586" y="3647"/>
                  <a:pt x="2608" y="3698"/>
                  <a:pt x="2603" y="3647"/>
                </a:cubicBezTo>
                <a:cubicBezTo>
                  <a:pt x="2597" y="3632"/>
                  <a:pt x="2599" y="3671"/>
                  <a:pt x="2591" y="3630"/>
                </a:cubicBezTo>
                <a:cubicBezTo>
                  <a:pt x="2588" y="3632"/>
                  <a:pt x="2586" y="3653"/>
                  <a:pt x="2582" y="3638"/>
                </a:cubicBezTo>
                <a:cubicBezTo>
                  <a:pt x="2595" y="3587"/>
                  <a:pt x="2633" y="3629"/>
                  <a:pt x="2643" y="3599"/>
                </a:cubicBezTo>
                <a:cubicBezTo>
                  <a:pt x="2623" y="3587"/>
                  <a:pt x="2615" y="3578"/>
                  <a:pt x="2617" y="3552"/>
                </a:cubicBezTo>
                <a:cubicBezTo>
                  <a:pt x="2614" y="3541"/>
                  <a:pt x="2606" y="3561"/>
                  <a:pt x="2600" y="3537"/>
                </a:cubicBezTo>
                <a:cubicBezTo>
                  <a:pt x="2596" y="3543"/>
                  <a:pt x="2605" y="3546"/>
                  <a:pt x="2606" y="3562"/>
                </a:cubicBezTo>
                <a:cubicBezTo>
                  <a:pt x="2602" y="3548"/>
                  <a:pt x="2594" y="3563"/>
                  <a:pt x="2600" y="3569"/>
                </a:cubicBezTo>
                <a:cubicBezTo>
                  <a:pt x="2546" y="3517"/>
                  <a:pt x="2548" y="3589"/>
                  <a:pt x="2549" y="3529"/>
                </a:cubicBezTo>
                <a:cubicBezTo>
                  <a:pt x="2526" y="3595"/>
                  <a:pt x="2521" y="3507"/>
                  <a:pt x="2523" y="3561"/>
                </a:cubicBezTo>
                <a:cubicBezTo>
                  <a:pt x="2520" y="3544"/>
                  <a:pt x="2510" y="3540"/>
                  <a:pt x="2511" y="3525"/>
                </a:cubicBezTo>
                <a:cubicBezTo>
                  <a:pt x="2504" y="3544"/>
                  <a:pt x="2496" y="3566"/>
                  <a:pt x="2498" y="3534"/>
                </a:cubicBezTo>
                <a:cubicBezTo>
                  <a:pt x="2491" y="3565"/>
                  <a:pt x="2476" y="3544"/>
                  <a:pt x="2468" y="3560"/>
                </a:cubicBezTo>
                <a:cubicBezTo>
                  <a:pt x="2475" y="3527"/>
                  <a:pt x="2361" y="3583"/>
                  <a:pt x="2401" y="3543"/>
                </a:cubicBezTo>
                <a:cubicBezTo>
                  <a:pt x="2389" y="3506"/>
                  <a:pt x="2379" y="3541"/>
                  <a:pt x="2367" y="3538"/>
                </a:cubicBezTo>
                <a:cubicBezTo>
                  <a:pt x="2357" y="3519"/>
                  <a:pt x="2355" y="3515"/>
                  <a:pt x="2357" y="3540"/>
                </a:cubicBezTo>
                <a:cubicBezTo>
                  <a:pt x="2353" y="3541"/>
                  <a:pt x="2339" y="3543"/>
                  <a:pt x="2334" y="3526"/>
                </a:cubicBezTo>
                <a:cubicBezTo>
                  <a:pt x="2339" y="3522"/>
                  <a:pt x="2349" y="3528"/>
                  <a:pt x="2350" y="3515"/>
                </a:cubicBezTo>
                <a:cubicBezTo>
                  <a:pt x="2341" y="3490"/>
                  <a:pt x="2330" y="3497"/>
                  <a:pt x="2322" y="3463"/>
                </a:cubicBezTo>
                <a:cubicBezTo>
                  <a:pt x="2361" y="3483"/>
                  <a:pt x="2337" y="3479"/>
                  <a:pt x="2346" y="3503"/>
                </a:cubicBezTo>
                <a:cubicBezTo>
                  <a:pt x="2351" y="3430"/>
                  <a:pt x="2406" y="3557"/>
                  <a:pt x="2411" y="3456"/>
                </a:cubicBezTo>
                <a:cubicBezTo>
                  <a:pt x="2430" y="3502"/>
                  <a:pt x="2465" y="3421"/>
                  <a:pt x="2455" y="3485"/>
                </a:cubicBezTo>
                <a:cubicBezTo>
                  <a:pt x="2465" y="3487"/>
                  <a:pt x="2460" y="3472"/>
                  <a:pt x="2459" y="3458"/>
                </a:cubicBezTo>
                <a:cubicBezTo>
                  <a:pt x="2466" y="3470"/>
                  <a:pt x="2464" y="3464"/>
                  <a:pt x="2472" y="3462"/>
                </a:cubicBezTo>
                <a:cubicBezTo>
                  <a:pt x="2480" y="3496"/>
                  <a:pt x="2486" y="3462"/>
                  <a:pt x="2495" y="3489"/>
                </a:cubicBezTo>
                <a:cubicBezTo>
                  <a:pt x="2501" y="3475"/>
                  <a:pt x="2490" y="3462"/>
                  <a:pt x="2487" y="3459"/>
                </a:cubicBezTo>
                <a:cubicBezTo>
                  <a:pt x="2529" y="3453"/>
                  <a:pt x="2547" y="3514"/>
                  <a:pt x="2545" y="3465"/>
                </a:cubicBezTo>
                <a:cubicBezTo>
                  <a:pt x="2553" y="3500"/>
                  <a:pt x="2557" y="3455"/>
                  <a:pt x="2558" y="3481"/>
                </a:cubicBezTo>
                <a:cubicBezTo>
                  <a:pt x="2561" y="3469"/>
                  <a:pt x="2567" y="3467"/>
                  <a:pt x="2567" y="3440"/>
                </a:cubicBezTo>
                <a:cubicBezTo>
                  <a:pt x="2576" y="3435"/>
                  <a:pt x="2566" y="3464"/>
                  <a:pt x="2574" y="3458"/>
                </a:cubicBezTo>
                <a:cubicBezTo>
                  <a:pt x="2576" y="3472"/>
                  <a:pt x="2569" y="3462"/>
                  <a:pt x="2567" y="3466"/>
                </a:cubicBezTo>
                <a:cubicBezTo>
                  <a:pt x="2578" y="3491"/>
                  <a:pt x="2587" y="3494"/>
                  <a:pt x="2596" y="3473"/>
                </a:cubicBezTo>
                <a:cubicBezTo>
                  <a:pt x="2575" y="3446"/>
                  <a:pt x="2580" y="3447"/>
                  <a:pt x="2577" y="3412"/>
                </a:cubicBezTo>
                <a:cubicBezTo>
                  <a:pt x="2592" y="3421"/>
                  <a:pt x="2580" y="3383"/>
                  <a:pt x="2590" y="3396"/>
                </a:cubicBezTo>
                <a:cubicBezTo>
                  <a:pt x="2576" y="3379"/>
                  <a:pt x="2584" y="3369"/>
                  <a:pt x="2600" y="3368"/>
                </a:cubicBezTo>
                <a:cubicBezTo>
                  <a:pt x="2592" y="3330"/>
                  <a:pt x="2595" y="3376"/>
                  <a:pt x="2584" y="3365"/>
                </a:cubicBezTo>
                <a:cubicBezTo>
                  <a:pt x="2588" y="3335"/>
                  <a:pt x="2548" y="3309"/>
                  <a:pt x="2531" y="3292"/>
                </a:cubicBezTo>
                <a:cubicBezTo>
                  <a:pt x="2535" y="3339"/>
                  <a:pt x="2517" y="3272"/>
                  <a:pt x="2506" y="3272"/>
                </a:cubicBezTo>
                <a:cubicBezTo>
                  <a:pt x="2512" y="3270"/>
                  <a:pt x="2518" y="3265"/>
                  <a:pt x="2513" y="3238"/>
                </a:cubicBezTo>
                <a:cubicBezTo>
                  <a:pt x="2517" y="3233"/>
                  <a:pt x="2518" y="3254"/>
                  <a:pt x="2522" y="3256"/>
                </a:cubicBezTo>
                <a:cubicBezTo>
                  <a:pt x="2511" y="3203"/>
                  <a:pt x="2518" y="3268"/>
                  <a:pt x="2499" y="3247"/>
                </a:cubicBezTo>
                <a:cubicBezTo>
                  <a:pt x="2496" y="3245"/>
                  <a:pt x="2493" y="3245"/>
                  <a:pt x="2491" y="3250"/>
                </a:cubicBezTo>
                <a:cubicBezTo>
                  <a:pt x="2496" y="3266"/>
                  <a:pt x="2497" y="3223"/>
                  <a:pt x="2502" y="3273"/>
                </a:cubicBezTo>
                <a:cubicBezTo>
                  <a:pt x="2492" y="3276"/>
                  <a:pt x="2491" y="3258"/>
                  <a:pt x="2486" y="3238"/>
                </a:cubicBezTo>
                <a:cubicBezTo>
                  <a:pt x="2476" y="3272"/>
                  <a:pt x="2447" y="3231"/>
                  <a:pt x="2463" y="3275"/>
                </a:cubicBezTo>
                <a:cubicBezTo>
                  <a:pt x="2458" y="3268"/>
                  <a:pt x="2452" y="3271"/>
                  <a:pt x="2448" y="3246"/>
                </a:cubicBezTo>
                <a:cubicBezTo>
                  <a:pt x="2438" y="3248"/>
                  <a:pt x="2441" y="3268"/>
                  <a:pt x="2447" y="3272"/>
                </a:cubicBezTo>
                <a:cubicBezTo>
                  <a:pt x="2445" y="3288"/>
                  <a:pt x="2422" y="3231"/>
                  <a:pt x="2425" y="3277"/>
                </a:cubicBezTo>
                <a:cubicBezTo>
                  <a:pt x="2411" y="3255"/>
                  <a:pt x="2392" y="3250"/>
                  <a:pt x="2382" y="3281"/>
                </a:cubicBezTo>
                <a:cubicBezTo>
                  <a:pt x="2384" y="3219"/>
                  <a:pt x="2366" y="3295"/>
                  <a:pt x="2351" y="3236"/>
                </a:cubicBezTo>
                <a:cubicBezTo>
                  <a:pt x="2333" y="3279"/>
                  <a:pt x="2333" y="3246"/>
                  <a:pt x="2348" y="3288"/>
                </a:cubicBezTo>
                <a:cubicBezTo>
                  <a:pt x="2344" y="3275"/>
                  <a:pt x="2335" y="3272"/>
                  <a:pt x="2336" y="3291"/>
                </a:cubicBezTo>
                <a:cubicBezTo>
                  <a:pt x="2324" y="3277"/>
                  <a:pt x="2333" y="3242"/>
                  <a:pt x="2313" y="3270"/>
                </a:cubicBezTo>
                <a:cubicBezTo>
                  <a:pt x="2319" y="3294"/>
                  <a:pt x="2322" y="3269"/>
                  <a:pt x="2326" y="3300"/>
                </a:cubicBezTo>
                <a:cubicBezTo>
                  <a:pt x="2341" y="3288"/>
                  <a:pt x="2365" y="3338"/>
                  <a:pt x="2369" y="3297"/>
                </a:cubicBezTo>
                <a:cubicBezTo>
                  <a:pt x="2375" y="3312"/>
                  <a:pt x="2388" y="3310"/>
                  <a:pt x="2387" y="3293"/>
                </a:cubicBezTo>
                <a:cubicBezTo>
                  <a:pt x="2396" y="3332"/>
                  <a:pt x="2401" y="3323"/>
                  <a:pt x="2407" y="3307"/>
                </a:cubicBezTo>
                <a:cubicBezTo>
                  <a:pt x="2412" y="3355"/>
                  <a:pt x="2427" y="3394"/>
                  <a:pt x="2420" y="3454"/>
                </a:cubicBezTo>
                <a:cubicBezTo>
                  <a:pt x="2408" y="3422"/>
                  <a:pt x="2406" y="3442"/>
                  <a:pt x="2395" y="3440"/>
                </a:cubicBezTo>
                <a:cubicBezTo>
                  <a:pt x="2395" y="3395"/>
                  <a:pt x="2371" y="3414"/>
                  <a:pt x="2380" y="3437"/>
                </a:cubicBezTo>
                <a:cubicBezTo>
                  <a:pt x="2368" y="3423"/>
                  <a:pt x="2356" y="3359"/>
                  <a:pt x="2357" y="3416"/>
                </a:cubicBezTo>
                <a:cubicBezTo>
                  <a:pt x="2351" y="3381"/>
                  <a:pt x="2329" y="3407"/>
                  <a:pt x="2343" y="3413"/>
                </a:cubicBezTo>
                <a:cubicBezTo>
                  <a:pt x="2315" y="3440"/>
                  <a:pt x="2295" y="3393"/>
                  <a:pt x="2303" y="3429"/>
                </a:cubicBezTo>
                <a:cubicBezTo>
                  <a:pt x="2278" y="3376"/>
                  <a:pt x="2240" y="3427"/>
                  <a:pt x="2240" y="3384"/>
                </a:cubicBezTo>
                <a:cubicBezTo>
                  <a:pt x="2232" y="3383"/>
                  <a:pt x="2230" y="3396"/>
                  <a:pt x="2219" y="3376"/>
                </a:cubicBezTo>
                <a:cubicBezTo>
                  <a:pt x="2276" y="3307"/>
                  <a:pt x="2237" y="3354"/>
                  <a:pt x="2221" y="3311"/>
                </a:cubicBezTo>
                <a:cubicBezTo>
                  <a:pt x="2232" y="3339"/>
                  <a:pt x="2221" y="3337"/>
                  <a:pt x="2211" y="3313"/>
                </a:cubicBezTo>
                <a:cubicBezTo>
                  <a:pt x="2209" y="3334"/>
                  <a:pt x="2199" y="3317"/>
                  <a:pt x="2195" y="3336"/>
                </a:cubicBezTo>
                <a:cubicBezTo>
                  <a:pt x="2191" y="3322"/>
                  <a:pt x="2196" y="3311"/>
                  <a:pt x="2191" y="3311"/>
                </a:cubicBezTo>
                <a:cubicBezTo>
                  <a:pt x="2193" y="3294"/>
                  <a:pt x="2219" y="3320"/>
                  <a:pt x="2213" y="3273"/>
                </a:cubicBezTo>
                <a:cubicBezTo>
                  <a:pt x="2219" y="3270"/>
                  <a:pt x="2214" y="3282"/>
                  <a:pt x="2219" y="3298"/>
                </a:cubicBezTo>
                <a:cubicBezTo>
                  <a:pt x="2224" y="3295"/>
                  <a:pt x="2218" y="3269"/>
                  <a:pt x="2220" y="3259"/>
                </a:cubicBezTo>
                <a:cubicBezTo>
                  <a:pt x="2215" y="3277"/>
                  <a:pt x="2199" y="3248"/>
                  <a:pt x="2199" y="3277"/>
                </a:cubicBezTo>
                <a:cubicBezTo>
                  <a:pt x="2176" y="3260"/>
                  <a:pt x="2151" y="3256"/>
                  <a:pt x="2144" y="3295"/>
                </a:cubicBezTo>
                <a:cubicBezTo>
                  <a:pt x="2143" y="3275"/>
                  <a:pt x="2139" y="3281"/>
                  <a:pt x="2137" y="3271"/>
                </a:cubicBezTo>
                <a:cubicBezTo>
                  <a:pt x="2127" y="3295"/>
                  <a:pt x="2102" y="3264"/>
                  <a:pt x="2106" y="3323"/>
                </a:cubicBezTo>
                <a:cubicBezTo>
                  <a:pt x="2075" y="3248"/>
                  <a:pt x="2167" y="3296"/>
                  <a:pt x="2130" y="3221"/>
                </a:cubicBezTo>
                <a:cubicBezTo>
                  <a:pt x="2118" y="3237"/>
                  <a:pt x="2073" y="3231"/>
                  <a:pt x="2099" y="3255"/>
                </a:cubicBezTo>
                <a:cubicBezTo>
                  <a:pt x="2098" y="3233"/>
                  <a:pt x="2104" y="3236"/>
                  <a:pt x="2105" y="3267"/>
                </a:cubicBezTo>
                <a:cubicBezTo>
                  <a:pt x="2112" y="3273"/>
                  <a:pt x="2114" y="3250"/>
                  <a:pt x="2119" y="3267"/>
                </a:cubicBezTo>
                <a:cubicBezTo>
                  <a:pt x="2091" y="3288"/>
                  <a:pt x="2100" y="3265"/>
                  <a:pt x="2088" y="3244"/>
                </a:cubicBezTo>
                <a:cubicBezTo>
                  <a:pt x="2097" y="3284"/>
                  <a:pt x="2081" y="3248"/>
                  <a:pt x="2080" y="3265"/>
                </a:cubicBezTo>
                <a:cubicBezTo>
                  <a:pt x="2087" y="3273"/>
                  <a:pt x="2086" y="3298"/>
                  <a:pt x="2082" y="3287"/>
                </a:cubicBezTo>
                <a:cubicBezTo>
                  <a:pt x="2086" y="3287"/>
                  <a:pt x="2079" y="3269"/>
                  <a:pt x="2077" y="3271"/>
                </a:cubicBezTo>
                <a:cubicBezTo>
                  <a:pt x="2071" y="3277"/>
                  <a:pt x="2077" y="3330"/>
                  <a:pt x="2068" y="3309"/>
                </a:cubicBezTo>
                <a:cubicBezTo>
                  <a:pt x="2065" y="3295"/>
                  <a:pt x="2077" y="3312"/>
                  <a:pt x="2071" y="3292"/>
                </a:cubicBezTo>
                <a:cubicBezTo>
                  <a:pt x="2066" y="3270"/>
                  <a:pt x="2060" y="3295"/>
                  <a:pt x="2055" y="3297"/>
                </a:cubicBezTo>
                <a:cubicBezTo>
                  <a:pt x="2048" y="3264"/>
                  <a:pt x="2037" y="3254"/>
                  <a:pt x="2028" y="3262"/>
                </a:cubicBezTo>
                <a:cubicBezTo>
                  <a:pt x="2053" y="3300"/>
                  <a:pt x="2016" y="3280"/>
                  <a:pt x="2008" y="3306"/>
                </a:cubicBezTo>
                <a:cubicBezTo>
                  <a:pt x="2012" y="3307"/>
                  <a:pt x="2026" y="3303"/>
                  <a:pt x="2022" y="3312"/>
                </a:cubicBezTo>
                <a:cubicBezTo>
                  <a:pt x="2011" y="3305"/>
                  <a:pt x="2014" y="3328"/>
                  <a:pt x="2020" y="3339"/>
                </a:cubicBezTo>
                <a:cubicBezTo>
                  <a:pt x="1985" y="3325"/>
                  <a:pt x="2023" y="3378"/>
                  <a:pt x="2003" y="3405"/>
                </a:cubicBezTo>
                <a:cubicBezTo>
                  <a:pt x="2002" y="3373"/>
                  <a:pt x="2008" y="3394"/>
                  <a:pt x="1988" y="3371"/>
                </a:cubicBezTo>
                <a:cubicBezTo>
                  <a:pt x="1992" y="3397"/>
                  <a:pt x="1981" y="3387"/>
                  <a:pt x="1978" y="3398"/>
                </a:cubicBezTo>
                <a:cubicBezTo>
                  <a:pt x="1990" y="3422"/>
                  <a:pt x="1991" y="3376"/>
                  <a:pt x="2000" y="3404"/>
                </a:cubicBezTo>
                <a:cubicBezTo>
                  <a:pt x="1995" y="3404"/>
                  <a:pt x="1989" y="3412"/>
                  <a:pt x="1994" y="3432"/>
                </a:cubicBezTo>
                <a:cubicBezTo>
                  <a:pt x="2033" y="3436"/>
                  <a:pt x="1987" y="3434"/>
                  <a:pt x="1997" y="3476"/>
                </a:cubicBezTo>
                <a:cubicBezTo>
                  <a:pt x="1990" y="3452"/>
                  <a:pt x="1982" y="3477"/>
                  <a:pt x="1972" y="3458"/>
                </a:cubicBezTo>
                <a:cubicBezTo>
                  <a:pt x="1972" y="3471"/>
                  <a:pt x="1971" y="3480"/>
                  <a:pt x="1981" y="3488"/>
                </a:cubicBezTo>
                <a:cubicBezTo>
                  <a:pt x="1969" y="3464"/>
                  <a:pt x="1987" y="3491"/>
                  <a:pt x="1987" y="3474"/>
                </a:cubicBezTo>
                <a:cubicBezTo>
                  <a:pt x="1989" y="3492"/>
                  <a:pt x="1993" y="3494"/>
                  <a:pt x="1993" y="3472"/>
                </a:cubicBezTo>
                <a:cubicBezTo>
                  <a:pt x="2005" y="3498"/>
                  <a:pt x="2013" y="3481"/>
                  <a:pt x="2022" y="3479"/>
                </a:cubicBezTo>
                <a:cubicBezTo>
                  <a:pt x="2026" y="3526"/>
                  <a:pt x="2003" y="3492"/>
                  <a:pt x="2000" y="3510"/>
                </a:cubicBezTo>
                <a:cubicBezTo>
                  <a:pt x="2011" y="3546"/>
                  <a:pt x="2021" y="3502"/>
                  <a:pt x="2034" y="3522"/>
                </a:cubicBezTo>
                <a:cubicBezTo>
                  <a:pt x="2040" y="3515"/>
                  <a:pt x="2029" y="3496"/>
                  <a:pt x="2031" y="3483"/>
                </a:cubicBezTo>
                <a:cubicBezTo>
                  <a:pt x="2037" y="3488"/>
                  <a:pt x="2046" y="3501"/>
                  <a:pt x="2046" y="3480"/>
                </a:cubicBezTo>
                <a:cubicBezTo>
                  <a:pt x="2051" y="3491"/>
                  <a:pt x="2044" y="3506"/>
                  <a:pt x="2038" y="3501"/>
                </a:cubicBezTo>
                <a:cubicBezTo>
                  <a:pt x="2073" y="3555"/>
                  <a:pt x="1981" y="3527"/>
                  <a:pt x="1942" y="3556"/>
                </a:cubicBezTo>
                <a:cubicBezTo>
                  <a:pt x="1938" y="3528"/>
                  <a:pt x="1954" y="3552"/>
                  <a:pt x="1954" y="3540"/>
                </a:cubicBezTo>
                <a:cubicBezTo>
                  <a:pt x="1946" y="3516"/>
                  <a:pt x="1944" y="3542"/>
                  <a:pt x="1939" y="3511"/>
                </a:cubicBezTo>
                <a:cubicBezTo>
                  <a:pt x="1924" y="3514"/>
                  <a:pt x="1912" y="3549"/>
                  <a:pt x="1910" y="3560"/>
                </a:cubicBezTo>
                <a:cubicBezTo>
                  <a:pt x="1902" y="3532"/>
                  <a:pt x="1888" y="3545"/>
                  <a:pt x="1899" y="3559"/>
                </a:cubicBezTo>
                <a:cubicBezTo>
                  <a:pt x="1893" y="3571"/>
                  <a:pt x="1863" y="3559"/>
                  <a:pt x="1878" y="3597"/>
                </a:cubicBezTo>
                <a:cubicBezTo>
                  <a:pt x="1869" y="3580"/>
                  <a:pt x="1851" y="3569"/>
                  <a:pt x="1857" y="3601"/>
                </a:cubicBezTo>
                <a:cubicBezTo>
                  <a:pt x="1850" y="3597"/>
                  <a:pt x="1852" y="3576"/>
                  <a:pt x="1849" y="3573"/>
                </a:cubicBezTo>
                <a:cubicBezTo>
                  <a:pt x="1837" y="3622"/>
                  <a:pt x="1810" y="3584"/>
                  <a:pt x="1796" y="3620"/>
                </a:cubicBezTo>
                <a:cubicBezTo>
                  <a:pt x="1792" y="3595"/>
                  <a:pt x="1783" y="3649"/>
                  <a:pt x="1773" y="3613"/>
                </a:cubicBezTo>
                <a:cubicBezTo>
                  <a:pt x="1760" y="3648"/>
                  <a:pt x="1816" y="3645"/>
                  <a:pt x="1832" y="3638"/>
                </a:cubicBezTo>
                <a:cubicBezTo>
                  <a:pt x="1833" y="3818"/>
                  <a:pt x="1996" y="3629"/>
                  <a:pt x="2076" y="3729"/>
                </a:cubicBezTo>
                <a:cubicBezTo>
                  <a:pt x="2101" y="3728"/>
                  <a:pt x="2136" y="3738"/>
                  <a:pt x="2162" y="3722"/>
                </a:cubicBezTo>
                <a:cubicBezTo>
                  <a:pt x="2157" y="3766"/>
                  <a:pt x="2120" y="3718"/>
                  <a:pt x="2112" y="3758"/>
                </a:cubicBezTo>
                <a:cubicBezTo>
                  <a:pt x="2138" y="3833"/>
                  <a:pt x="2080" y="3842"/>
                  <a:pt x="2056" y="3915"/>
                </a:cubicBezTo>
                <a:cubicBezTo>
                  <a:pt x="2051" y="3919"/>
                  <a:pt x="2050" y="3900"/>
                  <a:pt x="2045" y="3904"/>
                </a:cubicBezTo>
                <a:cubicBezTo>
                  <a:pt x="2052" y="3944"/>
                  <a:pt x="2035" y="3912"/>
                  <a:pt x="2034" y="3942"/>
                </a:cubicBezTo>
                <a:cubicBezTo>
                  <a:pt x="2019" y="3921"/>
                  <a:pt x="2025" y="3955"/>
                  <a:pt x="2010" y="3935"/>
                </a:cubicBezTo>
                <a:cubicBezTo>
                  <a:pt x="2011" y="3941"/>
                  <a:pt x="2012" y="3946"/>
                  <a:pt x="2013" y="3952"/>
                </a:cubicBezTo>
                <a:cubicBezTo>
                  <a:pt x="1992" y="3949"/>
                  <a:pt x="1985" y="3994"/>
                  <a:pt x="1963" y="3976"/>
                </a:cubicBezTo>
                <a:cubicBezTo>
                  <a:pt x="1964" y="3987"/>
                  <a:pt x="1962" y="3989"/>
                  <a:pt x="1964" y="3999"/>
                </a:cubicBezTo>
                <a:cubicBezTo>
                  <a:pt x="1953" y="4003"/>
                  <a:pt x="1946" y="3991"/>
                  <a:pt x="1946" y="4014"/>
                </a:cubicBezTo>
                <a:cubicBezTo>
                  <a:pt x="1912" y="4002"/>
                  <a:pt x="1895" y="4059"/>
                  <a:pt x="1856" y="4020"/>
                </a:cubicBezTo>
                <a:cubicBezTo>
                  <a:pt x="1861" y="4048"/>
                  <a:pt x="1813" y="4017"/>
                  <a:pt x="1798" y="4017"/>
                </a:cubicBezTo>
                <a:cubicBezTo>
                  <a:pt x="1794" y="4007"/>
                  <a:pt x="1790" y="3995"/>
                  <a:pt x="1786" y="3983"/>
                </a:cubicBezTo>
                <a:cubicBezTo>
                  <a:pt x="1780" y="3983"/>
                  <a:pt x="1792" y="3999"/>
                  <a:pt x="1783" y="3994"/>
                </a:cubicBezTo>
                <a:cubicBezTo>
                  <a:pt x="1776" y="3989"/>
                  <a:pt x="1787" y="3974"/>
                  <a:pt x="1780" y="3972"/>
                </a:cubicBezTo>
                <a:cubicBezTo>
                  <a:pt x="1781" y="4002"/>
                  <a:pt x="1713" y="3901"/>
                  <a:pt x="1706" y="3880"/>
                </a:cubicBezTo>
                <a:cubicBezTo>
                  <a:pt x="1682" y="3887"/>
                  <a:pt x="1663" y="3843"/>
                  <a:pt x="1643" y="3793"/>
                </a:cubicBezTo>
                <a:cubicBezTo>
                  <a:pt x="1643" y="3810"/>
                  <a:pt x="1635" y="3787"/>
                  <a:pt x="1634" y="3797"/>
                </a:cubicBezTo>
                <a:cubicBezTo>
                  <a:pt x="1642" y="3784"/>
                  <a:pt x="1623" y="3716"/>
                  <a:pt x="1631" y="3765"/>
                </a:cubicBezTo>
                <a:cubicBezTo>
                  <a:pt x="1611" y="3741"/>
                  <a:pt x="1618" y="3712"/>
                  <a:pt x="1597" y="3708"/>
                </a:cubicBezTo>
                <a:cubicBezTo>
                  <a:pt x="1599" y="3691"/>
                  <a:pt x="1610" y="3700"/>
                  <a:pt x="1616" y="3709"/>
                </a:cubicBezTo>
                <a:cubicBezTo>
                  <a:pt x="1615" y="3669"/>
                  <a:pt x="1600" y="3700"/>
                  <a:pt x="1577" y="3696"/>
                </a:cubicBezTo>
                <a:cubicBezTo>
                  <a:pt x="1572" y="3683"/>
                  <a:pt x="1576" y="3665"/>
                  <a:pt x="1566" y="3668"/>
                </a:cubicBezTo>
                <a:cubicBezTo>
                  <a:pt x="1564" y="3702"/>
                  <a:pt x="1581" y="3720"/>
                  <a:pt x="1555" y="3695"/>
                </a:cubicBezTo>
                <a:cubicBezTo>
                  <a:pt x="1558" y="3724"/>
                  <a:pt x="1557" y="3708"/>
                  <a:pt x="1546" y="3700"/>
                </a:cubicBezTo>
                <a:cubicBezTo>
                  <a:pt x="1541" y="3716"/>
                  <a:pt x="1535" y="3733"/>
                  <a:pt x="1532" y="3754"/>
                </a:cubicBezTo>
                <a:cubicBezTo>
                  <a:pt x="1540" y="3744"/>
                  <a:pt x="1553" y="3768"/>
                  <a:pt x="1556" y="3745"/>
                </a:cubicBezTo>
                <a:cubicBezTo>
                  <a:pt x="1551" y="3740"/>
                  <a:pt x="1546" y="3741"/>
                  <a:pt x="1543" y="3727"/>
                </a:cubicBezTo>
                <a:cubicBezTo>
                  <a:pt x="1550" y="3712"/>
                  <a:pt x="1559" y="3756"/>
                  <a:pt x="1563" y="3728"/>
                </a:cubicBezTo>
                <a:cubicBezTo>
                  <a:pt x="1583" y="3757"/>
                  <a:pt x="1593" y="3709"/>
                  <a:pt x="1607" y="3747"/>
                </a:cubicBezTo>
                <a:cubicBezTo>
                  <a:pt x="1592" y="3752"/>
                  <a:pt x="1589" y="3812"/>
                  <a:pt x="1579" y="3783"/>
                </a:cubicBezTo>
                <a:cubicBezTo>
                  <a:pt x="1592" y="3796"/>
                  <a:pt x="1584" y="3753"/>
                  <a:pt x="1576" y="3757"/>
                </a:cubicBezTo>
                <a:cubicBezTo>
                  <a:pt x="1573" y="3780"/>
                  <a:pt x="1570" y="3761"/>
                  <a:pt x="1558" y="3761"/>
                </a:cubicBezTo>
                <a:cubicBezTo>
                  <a:pt x="1569" y="3832"/>
                  <a:pt x="1545" y="3767"/>
                  <a:pt x="1549" y="3810"/>
                </a:cubicBezTo>
                <a:cubicBezTo>
                  <a:pt x="1553" y="3814"/>
                  <a:pt x="1560" y="3804"/>
                  <a:pt x="1562" y="3817"/>
                </a:cubicBezTo>
                <a:cubicBezTo>
                  <a:pt x="1557" y="3818"/>
                  <a:pt x="1572" y="3834"/>
                  <a:pt x="1566" y="3839"/>
                </a:cubicBezTo>
                <a:cubicBezTo>
                  <a:pt x="1553" y="3817"/>
                  <a:pt x="1557" y="3861"/>
                  <a:pt x="1546" y="3843"/>
                </a:cubicBezTo>
                <a:cubicBezTo>
                  <a:pt x="1553" y="3864"/>
                  <a:pt x="1547" y="3850"/>
                  <a:pt x="1541" y="3865"/>
                </a:cubicBezTo>
                <a:cubicBezTo>
                  <a:pt x="1537" y="3844"/>
                  <a:pt x="1547" y="3857"/>
                  <a:pt x="1543" y="3838"/>
                </a:cubicBezTo>
                <a:cubicBezTo>
                  <a:pt x="1523" y="3835"/>
                  <a:pt x="1516" y="3826"/>
                  <a:pt x="1512" y="3864"/>
                </a:cubicBezTo>
                <a:cubicBezTo>
                  <a:pt x="1526" y="3871"/>
                  <a:pt x="1513" y="3906"/>
                  <a:pt x="1497" y="3868"/>
                </a:cubicBezTo>
                <a:cubicBezTo>
                  <a:pt x="1455" y="3944"/>
                  <a:pt x="1408" y="3895"/>
                  <a:pt x="1423" y="3936"/>
                </a:cubicBezTo>
                <a:cubicBezTo>
                  <a:pt x="1414" y="3932"/>
                  <a:pt x="1403" y="3907"/>
                  <a:pt x="1407" y="3885"/>
                </a:cubicBezTo>
                <a:cubicBezTo>
                  <a:pt x="1393" y="3902"/>
                  <a:pt x="1398" y="3868"/>
                  <a:pt x="1394" y="3857"/>
                </a:cubicBezTo>
                <a:cubicBezTo>
                  <a:pt x="1375" y="3859"/>
                  <a:pt x="1373" y="3790"/>
                  <a:pt x="1376" y="3779"/>
                </a:cubicBezTo>
                <a:cubicBezTo>
                  <a:pt x="1383" y="3796"/>
                  <a:pt x="1387" y="3795"/>
                  <a:pt x="1391" y="3785"/>
                </a:cubicBezTo>
                <a:cubicBezTo>
                  <a:pt x="1394" y="3800"/>
                  <a:pt x="1395" y="3826"/>
                  <a:pt x="1402" y="3819"/>
                </a:cubicBezTo>
                <a:cubicBezTo>
                  <a:pt x="1392" y="3789"/>
                  <a:pt x="1397" y="3799"/>
                  <a:pt x="1403" y="3791"/>
                </a:cubicBezTo>
                <a:cubicBezTo>
                  <a:pt x="1398" y="3767"/>
                  <a:pt x="1386" y="3754"/>
                  <a:pt x="1382" y="3774"/>
                </a:cubicBezTo>
                <a:cubicBezTo>
                  <a:pt x="1374" y="3745"/>
                  <a:pt x="1390" y="3746"/>
                  <a:pt x="1407" y="3775"/>
                </a:cubicBezTo>
                <a:cubicBezTo>
                  <a:pt x="1366" y="3711"/>
                  <a:pt x="1465" y="3778"/>
                  <a:pt x="1445" y="3678"/>
                </a:cubicBezTo>
                <a:cubicBezTo>
                  <a:pt x="1459" y="3648"/>
                  <a:pt x="1478" y="3670"/>
                  <a:pt x="1467" y="3690"/>
                </a:cubicBezTo>
                <a:cubicBezTo>
                  <a:pt x="1477" y="3701"/>
                  <a:pt x="1483" y="3696"/>
                  <a:pt x="1483" y="3669"/>
                </a:cubicBezTo>
                <a:cubicBezTo>
                  <a:pt x="1485" y="3690"/>
                  <a:pt x="1497" y="3691"/>
                  <a:pt x="1496" y="3675"/>
                </a:cubicBezTo>
                <a:cubicBezTo>
                  <a:pt x="1508" y="3713"/>
                  <a:pt x="1517" y="3674"/>
                  <a:pt x="1499" y="3664"/>
                </a:cubicBezTo>
                <a:cubicBezTo>
                  <a:pt x="1507" y="3653"/>
                  <a:pt x="1504" y="3639"/>
                  <a:pt x="1515" y="3665"/>
                </a:cubicBezTo>
                <a:cubicBezTo>
                  <a:pt x="1491" y="3641"/>
                  <a:pt x="1517" y="3695"/>
                  <a:pt x="1521" y="3693"/>
                </a:cubicBezTo>
                <a:cubicBezTo>
                  <a:pt x="1526" y="3653"/>
                  <a:pt x="1517" y="3639"/>
                  <a:pt x="1493" y="3625"/>
                </a:cubicBezTo>
                <a:cubicBezTo>
                  <a:pt x="1491" y="3641"/>
                  <a:pt x="1489" y="3648"/>
                  <a:pt x="1481" y="3641"/>
                </a:cubicBezTo>
                <a:cubicBezTo>
                  <a:pt x="1476" y="3627"/>
                  <a:pt x="1483" y="3618"/>
                  <a:pt x="1477" y="3613"/>
                </a:cubicBezTo>
                <a:cubicBezTo>
                  <a:pt x="1471" y="3612"/>
                  <a:pt x="1473" y="3633"/>
                  <a:pt x="1466" y="3618"/>
                </a:cubicBezTo>
                <a:cubicBezTo>
                  <a:pt x="1461" y="3597"/>
                  <a:pt x="1475" y="3618"/>
                  <a:pt x="1469" y="3596"/>
                </a:cubicBezTo>
                <a:cubicBezTo>
                  <a:pt x="1459" y="3571"/>
                  <a:pt x="1455" y="3595"/>
                  <a:pt x="1444" y="3578"/>
                </a:cubicBezTo>
                <a:cubicBezTo>
                  <a:pt x="1445" y="3585"/>
                  <a:pt x="1447" y="3594"/>
                  <a:pt x="1445" y="3595"/>
                </a:cubicBezTo>
                <a:cubicBezTo>
                  <a:pt x="1429" y="3573"/>
                  <a:pt x="1397" y="3580"/>
                  <a:pt x="1401" y="3604"/>
                </a:cubicBezTo>
                <a:cubicBezTo>
                  <a:pt x="1389" y="3588"/>
                  <a:pt x="1379" y="3601"/>
                  <a:pt x="1374" y="3597"/>
                </a:cubicBezTo>
                <a:cubicBezTo>
                  <a:pt x="1394" y="3626"/>
                  <a:pt x="1417" y="3623"/>
                  <a:pt x="1427" y="3599"/>
                </a:cubicBezTo>
                <a:cubicBezTo>
                  <a:pt x="1426" y="3620"/>
                  <a:pt x="1415" y="3619"/>
                  <a:pt x="1413" y="3637"/>
                </a:cubicBezTo>
                <a:cubicBezTo>
                  <a:pt x="1408" y="3641"/>
                  <a:pt x="1408" y="3622"/>
                  <a:pt x="1403" y="3626"/>
                </a:cubicBezTo>
                <a:cubicBezTo>
                  <a:pt x="1399" y="3651"/>
                  <a:pt x="1413" y="3691"/>
                  <a:pt x="1390" y="3642"/>
                </a:cubicBezTo>
                <a:cubicBezTo>
                  <a:pt x="1393" y="3637"/>
                  <a:pt x="1399" y="3659"/>
                  <a:pt x="1397" y="3642"/>
                </a:cubicBezTo>
                <a:cubicBezTo>
                  <a:pt x="1391" y="3618"/>
                  <a:pt x="1385" y="3644"/>
                  <a:pt x="1380" y="3647"/>
                </a:cubicBezTo>
                <a:cubicBezTo>
                  <a:pt x="1393" y="3598"/>
                  <a:pt x="1362" y="3642"/>
                  <a:pt x="1367" y="3596"/>
                </a:cubicBezTo>
                <a:cubicBezTo>
                  <a:pt x="1342" y="3579"/>
                  <a:pt x="1320" y="3578"/>
                  <a:pt x="1335" y="3539"/>
                </a:cubicBezTo>
                <a:cubicBezTo>
                  <a:pt x="1325" y="3536"/>
                  <a:pt x="1320" y="3572"/>
                  <a:pt x="1310" y="3571"/>
                </a:cubicBezTo>
                <a:cubicBezTo>
                  <a:pt x="1314" y="3580"/>
                  <a:pt x="1320" y="3576"/>
                  <a:pt x="1325" y="3577"/>
                </a:cubicBezTo>
                <a:cubicBezTo>
                  <a:pt x="1324" y="3608"/>
                  <a:pt x="1314" y="3586"/>
                  <a:pt x="1309" y="3577"/>
                </a:cubicBezTo>
                <a:cubicBezTo>
                  <a:pt x="1307" y="3586"/>
                  <a:pt x="1311" y="3609"/>
                  <a:pt x="1308" y="3599"/>
                </a:cubicBezTo>
                <a:cubicBezTo>
                  <a:pt x="1301" y="3598"/>
                  <a:pt x="1309" y="3580"/>
                  <a:pt x="1304" y="3582"/>
                </a:cubicBezTo>
                <a:cubicBezTo>
                  <a:pt x="1297" y="3580"/>
                  <a:pt x="1307" y="3608"/>
                  <a:pt x="1303" y="3615"/>
                </a:cubicBezTo>
                <a:cubicBezTo>
                  <a:pt x="1301" y="3603"/>
                  <a:pt x="1296" y="3604"/>
                  <a:pt x="1294" y="3592"/>
                </a:cubicBezTo>
                <a:cubicBezTo>
                  <a:pt x="1299" y="3593"/>
                  <a:pt x="1302" y="3603"/>
                  <a:pt x="1301" y="3587"/>
                </a:cubicBezTo>
                <a:cubicBezTo>
                  <a:pt x="1292" y="3579"/>
                  <a:pt x="1290" y="3591"/>
                  <a:pt x="1279" y="3575"/>
                </a:cubicBezTo>
                <a:cubicBezTo>
                  <a:pt x="1284" y="3604"/>
                  <a:pt x="1266" y="3615"/>
                  <a:pt x="1277" y="3586"/>
                </a:cubicBezTo>
                <a:cubicBezTo>
                  <a:pt x="1260" y="3591"/>
                  <a:pt x="1237" y="3534"/>
                  <a:pt x="1251" y="3524"/>
                </a:cubicBezTo>
                <a:cubicBezTo>
                  <a:pt x="1250" y="3583"/>
                  <a:pt x="1258" y="3520"/>
                  <a:pt x="1278" y="3558"/>
                </a:cubicBezTo>
                <a:cubicBezTo>
                  <a:pt x="1282" y="3547"/>
                  <a:pt x="1273" y="3503"/>
                  <a:pt x="1279" y="3509"/>
                </a:cubicBezTo>
                <a:cubicBezTo>
                  <a:pt x="1275" y="3507"/>
                  <a:pt x="1275" y="3484"/>
                  <a:pt x="1271" y="3481"/>
                </a:cubicBezTo>
                <a:cubicBezTo>
                  <a:pt x="1277" y="3484"/>
                  <a:pt x="1276" y="3467"/>
                  <a:pt x="1272" y="3459"/>
                </a:cubicBezTo>
                <a:cubicBezTo>
                  <a:pt x="1291" y="3475"/>
                  <a:pt x="1278" y="3421"/>
                  <a:pt x="1286" y="3415"/>
                </a:cubicBezTo>
                <a:cubicBezTo>
                  <a:pt x="1256" y="3409"/>
                  <a:pt x="1294" y="3394"/>
                  <a:pt x="1256" y="3392"/>
                </a:cubicBezTo>
                <a:cubicBezTo>
                  <a:pt x="1261" y="3379"/>
                  <a:pt x="1268" y="3376"/>
                  <a:pt x="1256" y="3366"/>
                </a:cubicBezTo>
                <a:cubicBezTo>
                  <a:pt x="1251" y="3377"/>
                  <a:pt x="1245" y="3384"/>
                  <a:pt x="1241" y="3363"/>
                </a:cubicBezTo>
                <a:cubicBezTo>
                  <a:pt x="1243" y="3361"/>
                  <a:pt x="1249" y="3371"/>
                  <a:pt x="1245" y="3362"/>
                </a:cubicBezTo>
                <a:cubicBezTo>
                  <a:pt x="1246" y="3347"/>
                  <a:pt x="1260" y="3359"/>
                  <a:pt x="1261" y="3345"/>
                </a:cubicBezTo>
                <a:cubicBezTo>
                  <a:pt x="1261" y="3397"/>
                  <a:pt x="1298" y="3357"/>
                  <a:pt x="1279" y="3327"/>
                </a:cubicBezTo>
                <a:cubicBezTo>
                  <a:pt x="1287" y="3348"/>
                  <a:pt x="1284" y="3313"/>
                  <a:pt x="1289" y="3316"/>
                </a:cubicBezTo>
                <a:cubicBezTo>
                  <a:pt x="1291" y="3325"/>
                  <a:pt x="1292" y="3335"/>
                  <a:pt x="1295" y="3333"/>
                </a:cubicBezTo>
                <a:cubicBezTo>
                  <a:pt x="1301" y="3298"/>
                  <a:pt x="1263" y="3317"/>
                  <a:pt x="1269" y="3293"/>
                </a:cubicBezTo>
                <a:cubicBezTo>
                  <a:pt x="1263" y="3287"/>
                  <a:pt x="1264" y="3303"/>
                  <a:pt x="1256" y="3281"/>
                </a:cubicBezTo>
                <a:cubicBezTo>
                  <a:pt x="1259" y="3341"/>
                  <a:pt x="1215" y="3299"/>
                  <a:pt x="1239" y="3352"/>
                </a:cubicBezTo>
                <a:cubicBezTo>
                  <a:pt x="1234" y="3341"/>
                  <a:pt x="1224" y="3350"/>
                  <a:pt x="1228" y="3368"/>
                </a:cubicBezTo>
                <a:cubicBezTo>
                  <a:pt x="1236" y="3375"/>
                  <a:pt x="1230" y="3352"/>
                  <a:pt x="1235" y="3352"/>
                </a:cubicBezTo>
                <a:cubicBezTo>
                  <a:pt x="1236" y="3412"/>
                  <a:pt x="1223" y="3342"/>
                  <a:pt x="1215" y="3345"/>
                </a:cubicBezTo>
                <a:cubicBezTo>
                  <a:pt x="1221" y="3371"/>
                  <a:pt x="1209" y="3382"/>
                  <a:pt x="1207" y="3405"/>
                </a:cubicBezTo>
                <a:cubicBezTo>
                  <a:pt x="1199" y="3410"/>
                  <a:pt x="1208" y="3391"/>
                  <a:pt x="1201" y="3389"/>
                </a:cubicBezTo>
                <a:cubicBezTo>
                  <a:pt x="1186" y="3400"/>
                  <a:pt x="1171" y="3424"/>
                  <a:pt x="1180" y="3436"/>
                </a:cubicBezTo>
                <a:cubicBezTo>
                  <a:pt x="1176" y="3410"/>
                  <a:pt x="1191" y="3443"/>
                  <a:pt x="1186" y="3424"/>
                </a:cubicBezTo>
                <a:cubicBezTo>
                  <a:pt x="1184" y="3418"/>
                  <a:pt x="1185" y="3408"/>
                  <a:pt x="1189" y="3418"/>
                </a:cubicBezTo>
                <a:cubicBezTo>
                  <a:pt x="1190" y="3414"/>
                  <a:pt x="1198" y="3384"/>
                  <a:pt x="1203" y="3416"/>
                </a:cubicBezTo>
                <a:cubicBezTo>
                  <a:pt x="1198" y="3411"/>
                  <a:pt x="1194" y="3416"/>
                  <a:pt x="1192" y="3426"/>
                </a:cubicBezTo>
                <a:cubicBezTo>
                  <a:pt x="1211" y="3417"/>
                  <a:pt x="1201" y="3438"/>
                  <a:pt x="1191" y="3433"/>
                </a:cubicBezTo>
                <a:cubicBezTo>
                  <a:pt x="1199" y="3482"/>
                  <a:pt x="1169" y="3471"/>
                  <a:pt x="1186" y="3443"/>
                </a:cubicBezTo>
                <a:cubicBezTo>
                  <a:pt x="1183" y="3438"/>
                  <a:pt x="1180" y="3443"/>
                  <a:pt x="1180" y="3437"/>
                </a:cubicBezTo>
                <a:cubicBezTo>
                  <a:pt x="1171" y="3438"/>
                  <a:pt x="1171" y="3459"/>
                  <a:pt x="1173" y="3464"/>
                </a:cubicBezTo>
                <a:cubicBezTo>
                  <a:pt x="1178" y="3472"/>
                  <a:pt x="1174" y="3439"/>
                  <a:pt x="1179" y="3459"/>
                </a:cubicBezTo>
                <a:cubicBezTo>
                  <a:pt x="1178" y="3486"/>
                  <a:pt x="1169" y="3457"/>
                  <a:pt x="1168" y="3486"/>
                </a:cubicBezTo>
                <a:cubicBezTo>
                  <a:pt x="1154" y="3466"/>
                  <a:pt x="1139" y="3500"/>
                  <a:pt x="1161" y="3524"/>
                </a:cubicBezTo>
                <a:cubicBezTo>
                  <a:pt x="1152" y="3523"/>
                  <a:pt x="1157" y="3540"/>
                  <a:pt x="1164" y="3547"/>
                </a:cubicBezTo>
                <a:cubicBezTo>
                  <a:pt x="1159" y="3547"/>
                  <a:pt x="1155" y="3547"/>
                  <a:pt x="1152" y="3540"/>
                </a:cubicBezTo>
                <a:cubicBezTo>
                  <a:pt x="1152" y="3494"/>
                  <a:pt x="1135" y="3505"/>
                  <a:pt x="1129" y="3484"/>
                </a:cubicBezTo>
                <a:cubicBezTo>
                  <a:pt x="1103" y="3515"/>
                  <a:pt x="1099" y="3367"/>
                  <a:pt x="1083" y="3382"/>
                </a:cubicBezTo>
                <a:cubicBezTo>
                  <a:pt x="1085" y="3381"/>
                  <a:pt x="1084" y="3373"/>
                  <a:pt x="1083" y="3366"/>
                </a:cubicBezTo>
                <a:cubicBezTo>
                  <a:pt x="1086" y="3366"/>
                  <a:pt x="1096" y="3381"/>
                  <a:pt x="1096" y="3366"/>
                </a:cubicBezTo>
                <a:cubicBezTo>
                  <a:pt x="1091" y="3356"/>
                  <a:pt x="1093" y="3369"/>
                  <a:pt x="1087" y="3366"/>
                </a:cubicBezTo>
                <a:cubicBezTo>
                  <a:pt x="1087" y="3348"/>
                  <a:pt x="1080" y="3361"/>
                  <a:pt x="1080" y="3343"/>
                </a:cubicBezTo>
                <a:cubicBezTo>
                  <a:pt x="1086" y="3343"/>
                  <a:pt x="1090" y="3340"/>
                  <a:pt x="1088" y="3322"/>
                </a:cubicBezTo>
                <a:cubicBezTo>
                  <a:pt x="1100" y="3330"/>
                  <a:pt x="1106" y="3349"/>
                  <a:pt x="1117" y="3345"/>
                </a:cubicBezTo>
                <a:cubicBezTo>
                  <a:pt x="1108" y="3328"/>
                  <a:pt x="1132" y="3334"/>
                  <a:pt x="1145" y="3358"/>
                </a:cubicBezTo>
                <a:cubicBezTo>
                  <a:pt x="1149" y="3337"/>
                  <a:pt x="1126" y="3302"/>
                  <a:pt x="1126" y="3329"/>
                </a:cubicBezTo>
                <a:cubicBezTo>
                  <a:pt x="1111" y="3311"/>
                  <a:pt x="1127" y="3313"/>
                  <a:pt x="1121" y="3290"/>
                </a:cubicBezTo>
                <a:cubicBezTo>
                  <a:pt x="1128" y="3289"/>
                  <a:pt x="1134" y="3303"/>
                  <a:pt x="1135" y="3286"/>
                </a:cubicBezTo>
                <a:cubicBezTo>
                  <a:pt x="1130" y="3290"/>
                  <a:pt x="1127" y="3280"/>
                  <a:pt x="1124" y="3274"/>
                </a:cubicBezTo>
                <a:cubicBezTo>
                  <a:pt x="1124" y="3288"/>
                  <a:pt x="1115" y="3287"/>
                  <a:pt x="1120" y="3274"/>
                </a:cubicBezTo>
                <a:cubicBezTo>
                  <a:pt x="1113" y="3278"/>
                  <a:pt x="1110" y="3278"/>
                  <a:pt x="1105" y="3273"/>
                </a:cubicBezTo>
                <a:cubicBezTo>
                  <a:pt x="1108" y="3275"/>
                  <a:pt x="1110" y="3257"/>
                  <a:pt x="1105" y="3256"/>
                </a:cubicBezTo>
                <a:cubicBezTo>
                  <a:pt x="1099" y="3257"/>
                  <a:pt x="1102" y="3276"/>
                  <a:pt x="1099" y="3284"/>
                </a:cubicBezTo>
                <a:cubicBezTo>
                  <a:pt x="1095" y="3274"/>
                  <a:pt x="1100" y="3266"/>
                  <a:pt x="1093" y="3261"/>
                </a:cubicBezTo>
                <a:cubicBezTo>
                  <a:pt x="1079" y="3315"/>
                  <a:pt x="1060" y="3133"/>
                  <a:pt x="1029" y="3153"/>
                </a:cubicBezTo>
                <a:cubicBezTo>
                  <a:pt x="1020" y="3135"/>
                  <a:pt x="1015" y="3169"/>
                  <a:pt x="1013" y="3180"/>
                </a:cubicBezTo>
                <a:cubicBezTo>
                  <a:pt x="1016" y="3153"/>
                  <a:pt x="1005" y="3154"/>
                  <a:pt x="984" y="3161"/>
                </a:cubicBezTo>
                <a:cubicBezTo>
                  <a:pt x="990" y="3190"/>
                  <a:pt x="984" y="3193"/>
                  <a:pt x="980" y="3200"/>
                </a:cubicBezTo>
                <a:cubicBezTo>
                  <a:pt x="989" y="3239"/>
                  <a:pt x="987" y="3214"/>
                  <a:pt x="985" y="3244"/>
                </a:cubicBezTo>
                <a:cubicBezTo>
                  <a:pt x="1002" y="3245"/>
                  <a:pt x="978" y="3276"/>
                  <a:pt x="1000" y="3289"/>
                </a:cubicBezTo>
                <a:cubicBezTo>
                  <a:pt x="990" y="3287"/>
                  <a:pt x="1005" y="3335"/>
                  <a:pt x="995" y="3333"/>
                </a:cubicBezTo>
                <a:cubicBezTo>
                  <a:pt x="999" y="3311"/>
                  <a:pt x="949" y="3159"/>
                  <a:pt x="948" y="3231"/>
                </a:cubicBezTo>
                <a:cubicBezTo>
                  <a:pt x="940" y="3177"/>
                  <a:pt x="902" y="3153"/>
                  <a:pt x="923" y="3213"/>
                </a:cubicBezTo>
                <a:cubicBezTo>
                  <a:pt x="912" y="3207"/>
                  <a:pt x="912" y="3233"/>
                  <a:pt x="920" y="3246"/>
                </a:cubicBezTo>
                <a:cubicBezTo>
                  <a:pt x="912" y="3248"/>
                  <a:pt x="908" y="3230"/>
                  <a:pt x="901" y="3229"/>
                </a:cubicBezTo>
                <a:cubicBezTo>
                  <a:pt x="905" y="3247"/>
                  <a:pt x="898" y="3240"/>
                  <a:pt x="898" y="3251"/>
                </a:cubicBezTo>
                <a:cubicBezTo>
                  <a:pt x="905" y="3277"/>
                  <a:pt x="913" y="3259"/>
                  <a:pt x="918" y="3268"/>
                </a:cubicBezTo>
                <a:cubicBezTo>
                  <a:pt x="917" y="3303"/>
                  <a:pt x="943" y="3286"/>
                  <a:pt x="951" y="3309"/>
                </a:cubicBezTo>
                <a:cubicBezTo>
                  <a:pt x="955" y="3352"/>
                  <a:pt x="939" y="3305"/>
                  <a:pt x="929" y="3307"/>
                </a:cubicBezTo>
                <a:cubicBezTo>
                  <a:pt x="925" y="3310"/>
                  <a:pt x="924" y="3328"/>
                  <a:pt x="930" y="3341"/>
                </a:cubicBezTo>
                <a:cubicBezTo>
                  <a:pt x="917" y="3331"/>
                  <a:pt x="905" y="3314"/>
                  <a:pt x="900" y="3339"/>
                </a:cubicBezTo>
                <a:cubicBezTo>
                  <a:pt x="898" y="3313"/>
                  <a:pt x="886" y="3312"/>
                  <a:pt x="898" y="3339"/>
                </a:cubicBezTo>
                <a:cubicBezTo>
                  <a:pt x="893" y="3340"/>
                  <a:pt x="888" y="3344"/>
                  <a:pt x="889" y="3366"/>
                </a:cubicBezTo>
                <a:cubicBezTo>
                  <a:pt x="883" y="3342"/>
                  <a:pt x="874" y="3359"/>
                  <a:pt x="884" y="3371"/>
                </a:cubicBezTo>
                <a:cubicBezTo>
                  <a:pt x="931" y="3358"/>
                  <a:pt x="886" y="3527"/>
                  <a:pt x="903" y="3455"/>
                </a:cubicBezTo>
                <a:cubicBezTo>
                  <a:pt x="908" y="3473"/>
                  <a:pt x="910" y="3443"/>
                  <a:pt x="914" y="3467"/>
                </a:cubicBezTo>
                <a:cubicBezTo>
                  <a:pt x="911" y="3479"/>
                  <a:pt x="904" y="3482"/>
                  <a:pt x="906" y="3505"/>
                </a:cubicBezTo>
                <a:cubicBezTo>
                  <a:pt x="922" y="3539"/>
                  <a:pt x="897" y="3542"/>
                  <a:pt x="906" y="3588"/>
                </a:cubicBezTo>
                <a:cubicBezTo>
                  <a:pt x="878" y="3548"/>
                  <a:pt x="910" y="3620"/>
                  <a:pt x="902" y="3621"/>
                </a:cubicBezTo>
                <a:cubicBezTo>
                  <a:pt x="897" y="3609"/>
                  <a:pt x="894" y="3593"/>
                  <a:pt x="888" y="3587"/>
                </a:cubicBezTo>
                <a:cubicBezTo>
                  <a:pt x="882" y="3617"/>
                  <a:pt x="894" y="3597"/>
                  <a:pt x="898" y="3620"/>
                </a:cubicBezTo>
                <a:cubicBezTo>
                  <a:pt x="895" y="3626"/>
                  <a:pt x="894" y="3637"/>
                  <a:pt x="887" y="3636"/>
                </a:cubicBezTo>
                <a:cubicBezTo>
                  <a:pt x="889" y="3593"/>
                  <a:pt x="877" y="3603"/>
                  <a:pt x="876" y="3636"/>
                </a:cubicBezTo>
                <a:cubicBezTo>
                  <a:pt x="879" y="3574"/>
                  <a:pt x="853" y="3541"/>
                  <a:pt x="860" y="3491"/>
                </a:cubicBezTo>
                <a:cubicBezTo>
                  <a:pt x="869" y="3554"/>
                  <a:pt x="888" y="3549"/>
                  <a:pt x="876" y="3503"/>
                </a:cubicBezTo>
                <a:cubicBezTo>
                  <a:pt x="881" y="3502"/>
                  <a:pt x="886" y="3526"/>
                  <a:pt x="886" y="3504"/>
                </a:cubicBezTo>
                <a:cubicBezTo>
                  <a:pt x="876" y="3493"/>
                  <a:pt x="888" y="3469"/>
                  <a:pt x="880" y="3454"/>
                </a:cubicBezTo>
                <a:cubicBezTo>
                  <a:pt x="874" y="3456"/>
                  <a:pt x="862" y="3434"/>
                  <a:pt x="859" y="3447"/>
                </a:cubicBezTo>
                <a:cubicBezTo>
                  <a:pt x="890" y="3474"/>
                  <a:pt x="837" y="3497"/>
                  <a:pt x="851" y="3441"/>
                </a:cubicBezTo>
                <a:cubicBezTo>
                  <a:pt x="845" y="3452"/>
                  <a:pt x="846" y="3442"/>
                  <a:pt x="845" y="3435"/>
                </a:cubicBezTo>
                <a:cubicBezTo>
                  <a:pt x="840" y="3413"/>
                  <a:pt x="870" y="3439"/>
                  <a:pt x="868" y="3403"/>
                </a:cubicBezTo>
                <a:cubicBezTo>
                  <a:pt x="862" y="3418"/>
                  <a:pt x="862" y="3403"/>
                  <a:pt x="851" y="3402"/>
                </a:cubicBezTo>
                <a:cubicBezTo>
                  <a:pt x="855" y="3420"/>
                  <a:pt x="853" y="3414"/>
                  <a:pt x="840" y="3418"/>
                </a:cubicBezTo>
                <a:cubicBezTo>
                  <a:pt x="844" y="3403"/>
                  <a:pt x="848" y="3405"/>
                  <a:pt x="844" y="3380"/>
                </a:cubicBezTo>
                <a:cubicBezTo>
                  <a:pt x="853" y="3396"/>
                  <a:pt x="862" y="3389"/>
                  <a:pt x="871" y="3387"/>
                </a:cubicBezTo>
                <a:cubicBezTo>
                  <a:pt x="861" y="3391"/>
                  <a:pt x="862" y="3346"/>
                  <a:pt x="862" y="3348"/>
                </a:cubicBezTo>
                <a:cubicBezTo>
                  <a:pt x="871" y="3355"/>
                  <a:pt x="873" y="3397"/>
                  <a:pt x="880" y="3371"/>
                </a:cubicBezTo>
                <a:cubicBezTo>
                  <a:pt x="869" y="3366"/>
                  <a:pt x="870" y="3337"/>
                  <a:pt x="877" y="3321"/>
                </a:cubicBezTo>
                <a:cubicBezTo>
                  <a:pt x="866" y="3312"/>
                  <a:pt x="861" y="3292"/>
                  <a:pt x="859" y="3276"/>
                </a:cubicBezTo>
                <a:cubicBezTo>
                  <a:pt x="877" y="3308"/>
                  <a:pt x="877" y="3241"/>
                  <a:pt x="870" y="3232"/>
                </a:cubicBezTo>
                <a:cubicBezTo>
                  <a:pt x="851" y="3243"/>
                  <a:pt x="855" y="3229"/>
                  <a:pt x="857" y="3215"/>
                </a:cubicBezTo>
                <a:cubicBezTo>
                  <a:pt x="827" y="3170"/>
                  <a:pt x="809" y="3213"/>
                  <a:pt x="803" y="3176"/>
                </a:cubicBezTo>
                <a:cubicBezTo>
                  <a:pt x="802" y="3176"/>
                  <a:pt x="796" y="3195"/>
                  <a:pt x="797" y="3171"/>
                </a:cubicBezTo>
                <a:cubicBezTo>
                  <a:pt x="789" y="3201"/>
                  <a:pt x="763" y="3183"/>
                  <a:pt x="757" y="3204"/>
                </a:cubicBezTo>
                <a:cubicBezTo>
                  <a:pt x="752" y="3173"/>
                  <a:pt x="744" y="3189"/>
                  <a:pt x="746" y="3209"/>
                </a:cubicBezTo>
                <a:cubicBezTo>
                  <a:pt x="752" y="3216"/>
                  <a:pt x="752" y="3192"/>
                  <a:pt x="755" y="3215"/>
                </a:cubicBezTo>
                <a:cubicBezTo>
                  <a:pt x="744" y="3219"/>
                  <a:pt x="743" y="3236"/>
                  <a:pt x="738" y="3242"/>
                </a:cubicBezTo>
                <a:cubicBezTo>
                  <a:pt x="746" y="3251"/>
                  <a:pt x="763" y="3288"/>
                  <a:pt x="766" y="3260"/>
                </a:cubicBezTo>
                <a:cubicBezTo>
                  <a:pt x="762" y="3242"/>
                  <a:pt x="750" y="3240"/>
                  <a:pt x="774" y="3233"/>
                </a:cubicBezTo>
                <a:cubicBezTo>
                  <a:pt x="771" y="3262"/>
                  <a:pt x="818" y="3380"/>
                  <a:pt x="784" y="3388"/>
                </a:cubicBezTo>
                <a:cubicBezTo>
                  <a:pt x="794" y="3409"/>
                  <a:pt x="780" y="3399"/>
                  <a:pt x="780" y="3410"/>
                </a:cubicBezTo>
                <a:cubicBezTo>
                  <a:pt x="784" y="3437"/>
                  <a:pt x="795" y="3448"/>
                  <a:pt x="784" y="3476"/>
                </a:cubicBezTo>
                <a:cubicBezTo>
                  <a:pt x="782" y="3451"/>
                  <a:pt x="764" y="3319"/>
                  <a:pt x="780" y="3388"/>
                </a:cubicBezTo>
                <a:cubicBezTo>
                  <a:pt x="793" y="3319"/>
                  <a:pt x="770" y="3320"/>
                  <a:pt x="767" y="3387"/>
                </a:cubicBezTo>
                <a:cubicBezTo>
                  <a:pt x="753" y="3363"/>
                  <a:pt x="755" y="3361"/>
                  <a:pt x="755" y="3392"/>
                </a:cubicBezTo>
                <a:cubicBezTo>
                  <a:pt x="744" y="3363"/>
                  <a:pt x="758" y="3375"/>
                  <a:pt x="754" y="3342"/>
                </a:cubicBezTo>
                <a:cubicBezTo>
                  <a:pt x="744" y="3335"/>
                  <a:pt x="746" y="3387"/>
                  <a:pt x="735" y="3352"/>
                </a:cubicBezTo>
                <a:cubicBezTo>
                  <a:pt x="751" y="3357"/>
                  <a:pt x="741" y="3325"/>
                  <a:pt x="738" y="3325"/>
                </a:cubicBezTo>
                <a:cubicBezTo>
                  <a:pt x="738" y="3347"/>
                  <a:pt x="731" y="3312"/>
                  <a:pt x="725" y="3307"/>
                </a:cubicBezTo>
                <a:cubicBezTo>
                  <a:pt x="729" y="3290"/>
                  <a:pt x="734" y="3268"/>
                  <a:pt x="725" y="3252"/>
                </a:cubicBezTo>
                <a:cubicBezTo>
                  <a:pt x="722" y="3255"/>
                  <a:pt x="727" y="3294"/>
                  <a:pt x="720" y="3274"/>
                </a:cubicBezTo>
                <a:cubicBezTo>
                  <a:pt x="724" y="3263"/>
                  <a:pt x="718" y="3251"/>
                  <a:pt x="719" y="3241"/>
                </a:cubicBezTo>
                <a:cubicBezTo>
                  <a:pt x="725" y="3238"/>
                  <a:pt x="729" y="3254"/>
                  <a:pt x="728" y="3236"/>
                </a:cubicBezTo>
                <a:cubicBezTo>
                  <a:pt x="720" y="3217"/>
                  <a:pt x="714" y="3245"/>
                  <a:pt x="711" y="3235"/>
                </a:cubicBezTo>
                <a:cubicBezTo>
                  <a:pt x="716" y="3219"/>
                  <a:pt x="716" y="3187"/>
                  <a:pt x="694" y="3179"/>
                </a:cubicBezTo>
                <a:cubicBezTo>
                  <a:pt x="702" y="3209"/>
                  <a:pt x="685" y="3185"/>
                  <a:pt x="686" y="3200"/>
                </a:cubicBezTo>
                <a:cubicBezTo>
                  <a:pt x="691" y="3223"/>
                  <a:pt x="693" y="3200"/>
                  <a:pt x="702" y="3207"/>
                </a:cubicBezTo>
                <a:cubicBezTo>
                  <a:pt x="701" y="3223"/>
                  <a:pt x="700" y="3222"/>
                  <a:pt x="706" y="3240"/>
                </a:cubicBezTo>
                <a:cubicBezTo>
                  <a:pt x="696" y="3225"/>
                  <a:pt x="696" y="3246"/>
                  <a:pt x="703" y="3267"/>
                </a:cubicBezTo>
                <a:cubicBezTo>
                  <a:pt x="689" y="3240"/>
                  <a:pt x="687" y="3282"/>
                  <a:pt x="670" y="3271"/>
                </a:cubicBezTo>
                <a:cubicBezTo>
                  <a:pt x="667" y="3240"/>
                  <a:pt x="663" y="3263"/>
                  <a:pt x="662" y="3271"/>
                </a:cubicBezTo>
                <a:cubicBezTo>
                  <a:pt x="665" y="3230"/>
                  <a:pt x="645" y="3232"/>
                  <a:pt x="638" y="3192"/>
                </a:cubicBezTo>
                <a:cubicBezTo>
                  <a:pt x="611" y="3185"/>
                  <a:pt x="644" y="3325"/>
                  <a:pt x="648" y="3342"/>
                </a:cubicBezTo>
                <a:cubicBezTo>
                  <a:pt x="645" y="3332"/>
                  <a:pt x="642" y="3322"/>
                  <a:pt x="637" y="3325"/>
                </a:cubicBezTo>
                <a:cubicBezTo>
                  <a:pt x="650" y="3390"/>
                  <a:pt x="629" y="3324"/>
                  <a:pt x="623" y="3296"/>
                </a:cubicBezTo>
                <a:cubicBezTo>
                  <a:pt x="626" y="3291"/>
                  <a:pt x="628" y="3286"/>
                  <a:pt x="625" y="3269"/>
                </a:cubicBezTo>
                <a:cubicBezTo>
                  <a:pt x="594" y="3252"/>
                  <a:pt x="603" y="3174"/>
                  <a:pt x="585" y="3151"/>
                </a:cubicBezTo>
                <a:cubicBezTo>
                  <a:pt x="608" y="3182"/>
                  <a:pt x="593" y="3155"/>
                  <a:pt x="588" y="3134"/>
                </a:cubicBezTo>
                <a:cubicBezTo>
                  <a:pt x="597" y="3135"/>
                  <a:pt x="592" y="3123"/>
                  <a:pt x="585" y="3118"/>
                </a:cubicBezTo>
                <a:cubicBezTo>
                  <a:pt x="588" y="3128"/>
                  <a:pt x="585" y="3146"/>
                  <a:pt x="578" y="3117"/>
                </a:cubicBezTo>
                <a:cubicBezTo>
                  <a:pt x="584" y="3122"/>
                  <a:pt x="582" y="3113"/>
                  <a:pt x="579" y="3110"/>
                </a:cubicBezTo>
                <a:cubicBezTo>
                  <a:pt x="578" y="3154"/>
                  <a:pt x="561" y="3082"/>
                  <a:pt x="537" y="3125"/>
                </a:cubicBezTo>
                <a:cubicBezTo>
                  <a:pt x="520" y="3042"/>
                  <a:pt x="501" y="3116"/>
                  <a:pt x="478" y="3067"/>
                </a:cubicBezTo>
                <a:cubicBezTo>
                  <a:pt x="466" y="3103"/>
                  <a:pt x="433" y="3040"/>
                  <a:pt x="436" y="3083"/>
                </a:cubicBezTo>
                <a:cubicBezTo>
                  <a:pt x="431" y="3086"/>
                  <a:pt x="435" y="3078"/>
                  <a:pt x="432" y="3065"/>
                </a:cubicBezTo>
                <a:cubicBezTo>
                  <a:pt x="417" y="3092"/>
                  <a:pt x="443" y="3098"/>
                  <a:pt x="394" y="3093"/>
                </a:cubicBezTo>
                <a:cubicBezTo>
                  <a:pt x="398" y="3077"/>
                  <a:pt x="413" y="3067"/>
                  <a:pt x="422" y="3086"/>
                </a:cubicBezTo>
                <a:cubicBezTo>
                  <a:pt x="428" y="3069"/>
                  <a:pt x="407" y="3032"/>
                  <a:pt x="405" y="3064"/>
                </a:cubicBezTo>
                <a:cubicBezTo>
                  <a:pt x="379" y="3028"/>
                  <a:pt x="387" y="3032"/>
                  <a:pt x="382" y="3070"/>
                </a:cubicBezTo>
                <a:cubicBezTo>
                  <a:pt x="368" y="3001"/>
                  <a:pt x="351" y="3067"/>
                  <a:pt x="337" y="3021"/>
                </a:cubicBezTo>
                <a:cubicBezTo>
                  <a:pt x="307" y="3046"/>
                  <a:pt x="293" y="3005"/>
                  <a:pt x="284" y="2988"/>
                </a:cubicBezTo>
                <a:cubicBezTo>
                  <a:pt x="293" y="2978"/>
                  <a:pt x="297" y="3016"/>
                  <a:pt x="303" y="2983"/>
                </a:cubicBezTo>
                <a:cubicBezTo>
                  <a:pt x="299" y="2972"/>
                  <a:pt x="295" y="2956"/>
                  <a:pt x="290" y="2960"/>
                </a:cubicBezTo>
                <a:cubicBezTo>
                  <a:pt x="300" y="2972"/>
                  <a:pt x="293" y="2973"/>
                  <a:pt x="285" y="2974"/>
                </a:cubicBezTo>
                <a:cubicBezTo>
                  <a:pt x="274" y="2923"/>
                  <a:pt x="320" y="2962"/>
                  <a:pt x="330" y="2899"/>
                </a:cubicBezTo>
                <a:cubicBezTo>
                  <a:pt x="287" y="2887"/>
                  <a:pt x="333" y="2924"/>
                  <a:pt x="311" y="2923"/>
                </a:cubicBezTo>
                <a:cubicBezTo>
                  <a:pt x="317" y="2904"/>
                  <a:pt x="289" y="2889"/>
                  <a:pt x="311" y="2884"/>
                </a:cubicBezTo>
                <a:cubicBezTo>
                  <a:pt x="305" y="2851"/>
                  <a:pt x="294" y="2880"/>
                  <a:pt x="287" y="2864"/>
                </a:cubicBezTo>
                <a:cubicBezTo>
                  <a:pt x="283" y="2840"/>
                  <a:pt x="293" y="2873"/>
                  <a:pt x="297" y="2855"/>
                </a:cubicBezTo>
                <a:cubicBezTo>
                  <a:pt x="289" y="2820"/>
                  <a:pt x="285" y="2846"/>
                  <a:pt x="277" y="2833"/>
                </a:cubicBezTo>
                <a:cubicBezTo>
                  <a:pt x="275" y="2797"/>
                  <a:pt x="291" y="2817"/>
                  <a:pt x="299" y="2809"/>
                </a:cubicBezTo>
                <a:cubicBezTo>
                  <a:pt x="303" y="2804"/>
                  <a:pt x="299" y="2786"/>
                  <a:pt x="309" y="2800"/>
                </a:cubicBezTo>
                <a:cubicBezTo>
                  <a:pt x="317" y="2721"/>
                  <a:pt x="335" y="2844"/>
                  <a:pt x="330" y="2724"/>
                </a:cubicBezTo>
                <a:cubicBezTo>
                  <a:pt x="326" y="2711"/>
                  <a:pt x="326" y="2731"/>
                  <a:pt x="320" y="2720"/>
                </a:cubicBezTo>
                <a:cubicBezTo>
                  <a:pt x="333" y="2708"/>
                  <a:pt x="310" y="2667"/>
                  <a:pt x="344" y="2658"/>
                </a:cubicBezTo>
                <a:cubicBezTo>
                  <a:pt x="307" y="2662"/>
                  <a:pt x="290" y="2623"/>
                  <a:pt x="292" y="2699"/>
                </a:cubicBezTo>
                <a:cubicBezTo>
                  <a:pt x="257" y="2633"/>
                  <a:pt x="247" y="2478"/>
                  <a:pt x="283" y="2472"/>
                </a:cubicBezTo>
                <a:cubicBezTo>
                  <a:pt x="291" y="2441"/>
                  <a:pt x="307" y="2403"/>
                  <a:pt x="341" y="2409"/>
                </a:cubicBezTo>
                <a:cubicBezTo>
                  <a:pt x="328" y="2366"/>
                  <a:pt x="357" y="2389"/>
                  <a:pt x="359" y="2344"/>
                </a:cubicBezTo>
                <a:cubicBezTo>
                  <a:pt x="363" y="2360"/>
                  <a:pt x="363" y="2338"/>
                  <a:pt x="367" y="2344"/>
                </a:cubicBezTo>
                <a:cubicBezTo>
                  <a:pt x="365" y="2353"/>
                  <a:pt x="363" y="2365"/>
                  <a:pt x="364" y="2388"/>
                </a:cubicBezTo>
                <a:cubicBezTo>
                  <a:pt x="463" y="2459"/>
                  <a:pt x="335" y="2267"/>
                  <a:pt x="384" y="2218"/>
                </a:cubicBezTo>
                <a:cubicBezTo>
                  <a:pt x="425" y="2205"/>
                  <a:pt x="410" y="2192"/>
                  <a:pt x="408" y="2158"/>
                </a:cubicBezTo>
                <a:cubicBezTo>
                  <a:pt x="419" y="2174"/>
                  <a:pt x="466" y="2033"/>
                  <a:pt x="412" y="2054"/>
                </a:cubicBezTo>
                <a:cubicBezTo>
                  <a:pt x="404" y="2021"/>
                  <a:pt x="396" y="2052"/>
                  <a:pt x="386" y="2030"/>
                </a:cubicBezTo>
                <a:cubicBezTo>
                  <a:pt x="399" y="2030"/>
                  <a:pt x="401" y="2015"/>
                  <a:pt x="413" y="2037"/>
                </a:cubicBezTo>
                <a:cubicBezTo>
                  <a:pt x="397" y="1967"/>
                  <a:pt x="435" y="1965"/>
                  <a:pt x="395" y="1909"/>
                </a:cubicBezTo>
                <a:cubicBezTo>
                  <a:pt x="393" y="1941"/>
                  <a:pt x="376" y="1949"/>
                  <a:pt x="373" y="1925"/>
                </a:cubicBezTo>
                <a:cubicBezTo>
                  <a:pt x="357" y="1975"/>
                  <a:pt x="347" y="1891"/>
                  <a:pt x="348" y="1879"/>
                </a:cubicBezTo>
                <a:cubicBezTo>
                  <a:pt x="335" y="1872"/>
                  <a:pt x="318" y="1761"/>
                  <a:pt x="352" y="1813"/>
                </a:cubicBezTo>
                <a:cubicBezTo>
                  <a:pt x="353" y="1727"/>
                  <a:pt x="375" y="1844"/>
                  <a:pt x="382" y="1760"/>
                </a:cubicBezTo>
                <a:cubicBezTo>
                  <a:pt x="418" y="1811"/>
                  <a:pt x="399" y="1745"/>
                  <a:pt x="385" y="1743"/>
                </a:cubicBezTo>
                <a:cubicBezTo>
                  <a:pt x="389" y="1744"/>
                  <a:pt x="389" y="1738"/>
                  <a:pt x="387" y="1727"/>
                </a:cubicBezTo>
                <a:cubicBezTo>
                  <a:pt x="391" y="1730"/>
                  <a:pt x="400" y="1741"/>
                  <a:pt x="399" y="1722"/>
                </a:cubicBezTo>
                <a:cubicBezTo>
                  <a:pt x="393" y="1714"/>
                  <a:pt x="385" y="1723"/>
                  <a:pt x="386" y="1710"/>
                </a:cubicBezTo>
                <a:cubicBezTo>
                  <a:pt x="398" y="1722"/>
                  <a:pt x="382" y="1691"/>
                  <a:pt x="387" y="1677"/>
                </a:cubicBezTo>
                <a:cubicBezTo>
                  <a:pt x="381" y="1664"/>
                  <a:pt x="376" y="1677"/>
                  <a:pt x="370" y="1676"/>
                </a:cubicBezTo>
                <a:cubicBezTo>
                  <a:pt x="371" y="1644"/>
                  <a:pt x="340" y="1655"/>
                  <a:pt x="322" y="1652"/>
                </a:cubicBezTo>
                <a:cubicBezTo>
                  <a:pt x="329" y="1647"/>
                  <a:pt x="318" y="1624"/>
                  <a:pt x="313" y="1623"/>
                </a:cubicBezTo>
                <a:cubicBezTo>
                  <a:pt x="314" y="1646"/>
                  <a:pt x="303" y="1617"/>
                  <a:pt x="301" y="1634"/>
                </a:cubicBezTo>
                <a:cubicBezTo>
                  <a:pt x="308" y="1648"/>
                  <a:pt x="309" y="1643"/>
                  <a:pt x="315" y="1640"/>
                </a:cubicBezTo>
                <a:cubicBezTo>
                  <a:pt x="321" y="1668"/>
                  <a:pt x="324" y="1692"/>
                  <a:pt x="313" y="1651"/>
                </a:cubicBezTo>
                <a:cubicBezTo>
                  <a:pt x="298" y="1651"/>
                  <a:pt x="312" y="1662"/>
                  <a:pt x="312" y="1673"/>
                </a:cubicBezTo>
                <a:cubicBezTo>
                  <a:pt x="298" y="1673"/>
                  <a:pt x="314" y="1704"/>
                  <a:pt x="303" y="1722"/>
                </a:cubicBezTo>
                <a:cubicBezTo>
                  <a:pt x="302" y="1707"/>
                  <a:pt x="303" y="1698"/>
                  <a:pt x="290" y="1688"/>
                </a:cubicBezTo>
                <a:cubicBezTo>
                  <a:pt x="300" y="1717"/>
                  <a:pt x="276" y="1714"/>
                  <a:pt x="287" y="1688"/>
                </a:cubicBezTo>
                <a:cubicBezTo>
                  <a:pt x="271" y="1701"/>
                  <a:pt x="271" y="1716"/>
                  <a:pt x="271" y="1682"/>
                </a:cubicBezTo>
                <a:cubicBezTo>
                  <a:pt x="269" y="1693"/>
                  <a:pt x="260" y="1683"/>
                  <a:pt x="256" y="1670"/>
                </a:cubicBezTo>
                <a:cubicBezTo>
                  <a:pt x="261" y="1672"/>
                  <a:pt x="266" y="1682"/>
                  <a:pt x="265" y="1665"/>
                </a:cubicBezTo>
                <a:cubicBezTo>
                  <a:pt x="255" y="1653"/>
                  <a:pt x="259" y="1597"/>
                  <a:pt x="267" y="1627"/>
                </a:cubicBezTo>
                <a:cubicBezTo>
                  <a:pt x="252" y="1624"/>
                  <a:pt x="274" y="1676"/>
                  <a:pt x="265" y="1637"/>
                </a:cubicBezTo>
                <a:cubicBezTo>
                  <a:pt x="270" y="1633"/>
                  <a:pt x="270" y="1656"/>
                  <a:pt x="275" y="1654"/>
                </a:cubicBezTo>
                <a:cubicBezTo>
                  <a:pt x="271" y="1594"/>
                  <a:pt x="259" y="1625"/>
                  <a:pt x="249" y="1587"/>
                </a:cubicBezTo>
                <a:cubicBezTo>
                  <a:pt x="275" y="1626"/>
                  <a:pt x="253" y="1486"/>
                  <a:pt x="283" y="1500"/>
                </a:cubicBezTo>
                <a:cubicBezTo>
                  <a:pt x="259" y="1483"/>
                  <a:pt x="280" y="1470"/>
                  <a:pt x="273" y="1428"/>
                </a:cubicBezTo>
                <a:cubicBezTo>
                  <a:pt x="280" y="1439"/>
                  <a:pt x="282" y="1441"/>
                  <a:pt x="286" y="1429"/>
                </a:cubicBezTo>
                <a:cubicBezTo>
                  <a:pt x="287" y="1457"/>
                  <a:pt x="309" y="1469"/>
                  <a:pt x="301" y="1430"/>
                </a:cubicBezTo>
                <a:cubicBezTo>
                  <a:pt x="309" y="1437"/>
                  <a:pt x="317" y="1423"/>
                  <a:pt x="324" y="1453"/>
                </a:cubicBezTo>
                <a:cubicBezTo>
                  <a:pt x="315" y="1474"/>
                  <a:pt x="349" y="1561"/>
                  <a:pt x="354" y="1504"/>
                </a:cubicBezTo>
                <a:cubicBezTo>
                  <a:pt x="330" y="1501"/>
                  <a:pt x="358" y="1504"/>
                  <a:pt x="349" y="1482"/>
                </a:cubicBezTo>
                <a:cubicBezTo>
                  <a:pt x="347" y="1491"/>
                  <a:pt x="340" y="1479"/>
                  <a:pt x="337" y="1465"/>
                </a:cubicBezTo>
                <a:cubicBezTo>
                  <a:pt x="345" y="1471"/>
                  <a:pt x="344" y="1457"/>
                  <a:pt x="346" y="1449"/>
                </a:cubicBezTo>
                <a:cubicBezTo>
                  <a:pt x="358" y="1474"/>
                  <a:pt x="374" y="1461"/>
                  <a:pt x="390" y="1484"/>
                </a:cubicBezTo>
                <a:cubicBezTo>
                  <a:pt x="388" y="1446"/>
                  <a:pt x="377" y="1449"/>
                  <a:pt x="407" y="1474"/>
                </a:cubicBezTo>
                <a:cubicBezTo>
                  <a:pt x="406" y="1457"/>
                  <a:pt x="411" y="1450"/>
                  <a:pt x="411" y="1474"/>
                </a:cubicBezTo>
                <a:cubicBezTo>
                  <a:pt x="419" y="1478"/>
                  <a:pt x="424" y="1473"/>
                  <a:pt x="418" y="1447"/>
                </a:cubicBezTo>
                <a:cubicBezTo>
                  <a:pt x="432" y="1465"/>
                  <a:pt x="422" y="1420"/>
                  <a:pt x="415" y="1425"/>
                </a:cubicBezTo>
                <a:cubicBezTo>
                  <a:pt x="422" y="1447"/>
                  <a:pt x="414" y="1447"/>
                  <a:pt x="403" y="1430"/>
                </a:cubicBezTo>
                <a:cubicBezTo>
                  <a:pt x="409" y="1418"/>
                  <a:pt x="413" y="1405"/>
                  <a:pt x="404" y="1397"/>
                </a:cubicBezTo>
                <a:cubicBezTo>
                  <a:pt x="409" y="1376"/>
                  <a:pt x="414" y="1415"/>
                  <a:pt x="420" y="1420"/>
                </a:cubicBezTo>
                <a:cubicBezTo>
                  <a:pt x="437" y="1426"/>
                  <a:pt x="423" y="1401"/>
                  <a:pt x="428" y="1398"/>
                </a:cubicBezTo>
                <a:cubicBezTo>
                  <a:pt x="445" y="1473"/>
                  <a:pt x="431" y="1414"/>
                  <a:pt x="447" y="1426"/>
                </a:cubicBezTo>
                <a:cubicBezTo>
                  <a:pt x="454" y="1443"/>
                  <a:pt x="448" y="1463"/>
                  <a:pt x="464" y="1461"/>
                </a:cubicBezTo>
                <a:cubicBezTo>
                  <a:pt x="468" y="1489"/>
                  <a:pt x="466" y="1451"/>
                  <a:pt x="461" y="1438"/>
                </a:cubicBezTo>
                <a:cubicBezTo>
                  <a:pt x="474" y="1433"/>
                  <a:pt x="482" y="1468"/>
                  <a:pt x="479" y="1434"/>
                </a:cubicBezTo>
                <a:cubicBezTo>
                  <a:pt x="475" y="1429"/>
                  <a:pt x="481" y="1435"/>
                  <a:pt x="489" y="1442"/>
                </a:cubicBezTo>
                <a:cubicBezTo>
                  <a:pt x="499" y="1416"/>
                  <a:pt x="494" y="1457"/>
                  <a:pt x="509" y="1463"/>
                </a:cubicBezTo>
                <a:cubicBezTo>
                  <a:pt x="510" y="1448"/>
                  <a:pt x="502" y="1434"/>
                  <a:pt x="497" y="1418"/>
                </a:cubicBezTo>
                <a:cubicBezTo>
                  <a:pt x="492" y="1413"/>
                  <a:pt x="489" y="1435"/>
                  <a:pt x="484" y="1418"/>
                </a:cubicBezTo>
                <a:cubicBezTo>
                  <a:pt x="507" y="1410"/>
                  <a:pt x="487" y="1382"/>
                  <a:pt x="480" y="1357"/>
                </a:cubicBezTo>
                <a:cubicBezTo>
                  <a:pt x="473" y="1370"/>
                  <a:pt x="470" y="1405"/>
                  <a:pt x="471" y="1373"/>
                </a:cubicBezTo>
                <a:cubicBezTo>
                  <a:pt x="460" y="1370"/>
                  <a:pt x="456" y="1396"/>
                  <a:pt x="446" y="1366"/>
                </a:cubicBezTo>
                <a:cubicBezTo>
                  <a:pt x="481" y="1381"/>
                  <a:pt x="455" y="1317"/>
                  <a:pt x="443" y="1360"/>
                </a:cubicBezTo>
                <a:cubicBezTo>
                  <a:pt x="436" y="1344"/>
                  <a:pt x="439" y="1312"/>
                  <a:pt x="431" y="1299"/>
                </a:cubicBezTo>
                <a:cubicBezTo>
                  <a:pt x="446" y="1282"/>
                  <a:pt x="450" y="1289"/>
                  <a:pt x="442" y="1310"/>
                </a:cubicBezTo>
                <a:cubicBezTo>
                  <a:pt x="471" y="1346"/>
                  <a:pt x="447" y="1243"/>
                  <a:pt x="461" y="1223"/>
                </a:cubicBezTo>
                <a:cubicBezTo>
                  <a:pt x="458" y="1199"/>
                  <a:pt x="446" y="1216"/>
                  <a:pt x="443" y="1189"/>
                </a:cubicBezTo>
                <a:cubicBezTo>
                  <a:pt x="447" y="1182"/>
                  <a:pt x="452" y="1211"/>
                  <a:pt x="451" y="1195"/>
                </a:cubicBezTo>
                <a:cubicBezTo>
                  <a:pt x="444" y="1177"/>
                  <a:pt x="437" y="1132"/>
                  <a:pt x="442" y="1178"/>
                </a:cubicBezTo>
                <a:cubicBezTo>
                  <a:pt x="432" y="1182"/>
                  <a:pt x="433" y="1132"/>
                  <a:pt x="425" y="1127"/>
                </a:cubicBezTo>
                <a:cubicBezTo>
                  <a:pt x="424" y="1131"/>
                  <a:pt x="418" y="1139"/>
                  <a:pt x="415" y="1121"/>
                </a:cubicBezTo>
                <a:cubicBezTo>
                  <a:pt x="412" y="1109"/>
                  <a:pt x="434" y="1124"/>
                  <a:pt x="413" y="1093"/>
                </a:cubicBezTo>
                <a:cubicBezTo>
                  <a:pt x="404" y="1045"/>
                  <a:pt x="417" y="1085"/>
                  <a:pt x="419" y="1044"/>
                </a:cubicBezTo>
                <a:cubicBezTo>
                  <a:pt x="423" y="1075"/>
                  <a:pt x="427" y="1062"/>
                  <a:pt x="425" y="1083"/>
                </a:cubicBezTo>
                <a:cubicBezTo>
                  <a:pt x="425" y="1058"/>
                  <a:pt x="444" y="1045"/>
                  <a:pt x="472" y="1053"/>
                </a:cubicBezTo>
                <a:cubicBezTo>
                  <a:pt x="483" y="1012"/>
                  <a:pt x="457" y="990"/>
                  <a:pt x="475" y="948"/>
                </a:cubicBezTo>
                <a:cubicBezTo>
                  <a:pt x="466" y="964"/>
                  <a:pt x="464" y="927"/>
                  <a:pt x="455" y="925"/>
                </a:cubicBezTo>
                <a:cubicBezTo>
                  <a:pt x="459" y="945"/>
                  <a:pt x="444" y="947"/>
                  <a:pt x="439" y="935"/>
                </a:cubicBezTo>
                <a:cubicBezTo>
                  <a:pt x="479" y="880"/>
                  <a:pt x="415" y="945"/>
                  <a:pt x="449" y="858"/>
                </a:cubicBezTo>
                <a:cubicBezTo>
                  <a:pt x="395" y="902"/>
                  <a:pt x="440" y="846"/>
                  <a:pt x="430" y="802"/>
                </a:cubicBezTo>
                <a:cubicBezTo>
                  <a:pt x="434" y="794"/>
                  <a:pt x="442" y="818"/>
                  <a:pt x="441" y="803"/>
                </a:cubicBezTo>
                <a:cubicBezTo>
                  <a:pt x="433" y="806"/>
                  <a:pt x="443" y="773"/>
                  <a:pt x="447" y="792"/>
                </a:cubicBezTo>
                <a:cubicBezTo>
                  <a:pt x="442" y="791"/>
                  <a:pt x="448" y="820"/>
                  <a:pt x="453" y="820"/>
                </a:cubicBezTo>
                <a:cubicBezTo>
                  <a:pt x="439" y="789"/>
                  <a:pt x="458" y="763"/>
                  <a:pt x="484" y="799"/>
                </a:cubicBezTo>
                <a:cubicBezTo>
                  <a:pt x="461" y="798"/>
                  <a:pt x="479" y="838"/>
                  <a:pt x="469" y="854"/>
                </a:cubicBezTo>
                <a:cubicBezTo>
                  <a:pt x="478" y="858"/>
                  <a:pt x="476" y="853"/>
                  <a:pt x="483" y="865"/>
                </a:cubicBezTo>
                <a:cubicBezTo>
                  <a:pt x="474" y="823"/>
                  <a:pt x="496" y="894"/>
                  <a:pt x="505" y="845"/>
                </a:cubicBezTo>
                <a:cubicBezTo>
                  <a:pt x="560" y="900"/>
                  <a:pt x="539" y="844"/>
                  <a:pt x="554" y="853"/>
                </a:cubicBezTo>
                <a:cubicBezTo>
                  <a:pt x="561" y="859"/>
                  <a:pt x="549" y="854"/>
                  <a:pt x="554" y="869"/>
                </a:cubicBezTo>
                <a:cubicBezTo>
                  <a:pt x="560" y="872"/>
                  <a:pt x="561" y="841"/>
                  <a:pt x="565" y="853"/>
                </a:cubicBezTo>
                <a:cubicBezTo>
                  <a:pt x="576" y="885"/>
                  <a:pt x="579" y="856"/>
                  <a:pt x="592" y="858"/>
                </a:cubicBezTo>
                <a:cubicBezTo>
                  <a:pt x="569" y="884"/>
                  <a:pt x="603" y="876"/>
                  <a:pt x="616" y="900"/>
                </a:cubicBezTo>
                <a:cubicBezTo>
                  <a:pt x="615" y="887"/>
                  <a:pt x="626" y="877"/>
                  <a:pt x="629" y="885"/>
                </a:cubicBezTo>
                <a:cubicBezTo>
                  <a:pt x="627" y="885"/>
                  <a:pt x="626" y="903"/>
                  <a:pt x="629" y="901"/>
                </a:cubicBezTo>
                <a:cubicBezTo>
                  <a:pt x="635" y="909"/>
                  <a:pt x="635" y="885"/>
                  <a:pt x="638" y="902"/>
                </a:cubicBezTo>
                <a:cubicBezTo>
                  <a:pt x="652" y="918"/>
                  <a:pt x="638" y="834"/>
                  <a:pt x="635" y="824"/>
                </a:cubicBezTo>
                <a:cubicBezTo>
                  <a:pt x="642" y="842"/>
                  <a:pt x="654" y="805"/>
                  <a:pt x="656" y="787"/>
                </a:cubicBezTo>
                <a:cubicBezTo>
                  <a:pt x="648" y="783"/>
                  <a:pt x="637" y="752"/>
                  <a:pt x="631" y="769"/>
                </a:cubicBezTo>
                <a:cubicBezTo>
                  <a:pt x="625" y="745"/>
                  <a:pt x="622" y="742"/>
                  <a:pt x="614" y="740"/>
                </a:cubicBezTo>
                <a:cubicBezTo>
                  <a:pt x="619" y="750"/>
                  <a:pt x="616" y="757"/>
                  <a:pt x="614" y="762"/>
                </a:cubicBezTo>
                <a:cubicBezTo>
                  <a:pt x="612" y="737"/>
                  <a:pt x="608" y="730"/>
                  <a:pt x="609" y="745"/>
                </a:cubicBezTo>
                <a:cubicBezTo>
                  <a:pt x="606" y="720"/>
                  <a:pt x="601" y="742"/>
                  <a:pt x="599" y="723"/>
                </a:cubicBezTo>
                <a:cubicBezTo>
                  <a:pt x="607" y="711"/>
                  <a:pt x="612" y="738"/>
                  <a:pt x="617" y="724"/>
                </a:cubicBezTo>
                <a:cubicBezTo>
                  <a:pt x="605" y="700"/>
                  <a:pt x="593" y="716"/>
                  <a:pt x="583" y="672"/>
                </a:cubicBezTo>
                <a:cubicBezTo>
                  <a:pt x="547" y="682"/>
                  <a:pt x="579" y="677"/>
                  <a:pt x="550" y="665"/>
                </a:cubicBezTo>
                <a:cubicBezTo>
                  <a:pt x="545" y="643"/>
                  <a:pt x="553" y="649"/>
                  <a:pt x="548" y="626"/>
                </a:cubicBezTo>
                <a:cubicBezTo>
                  <a:pt x="553" y="629"/>
                  <a:pt x="560" y="640"/>
                  <a:pt x="559" y="621"/>
                </a:cubicBezTo>
                <a:cubicBezTo>
                  <a:pt x="511" y="619"/>
                  <a:pt x="521" y="569"/>
                  <a:pt x="522" y="531"/>
                </a:cubicBezTo>
                <a:cubicBezTo>
                  <a:pt x="520" y="522"/>
                  <a:pt x="513" y="532"/>
                  <a:pt x="512" y="514"/>
                </a:cubicBezTo>
                <a:cubicBezTo>
                  <a:pt x="533" y="483"/>
                  <a:pt x="520" y="547"/>
                  <a:pt x="538" y="565"/>
                </a:cubicBezTo>
                <a:cubicBezTo>
                  <a:pt x="539" y="537"/>
                  <a:pt x="559" y="563"/>
                  <a:pt x="556" y="522"/>
                </a:cubicBezTo>
                <a:cubicBezTo>
                  <a:pt x="578" y="604"/>
                  <a:pt x="576" y="430"/>
                  <a:pt x="560" y="494"/>
                </a:cubicBezTo>
                <a:cubicBezTo>
                  <a:pt x="546" y="491"/>
                  <a:pt x="545" y="480"/>
                  <a:pt x="538" y="460"/>
                </a:cubicBezTo>
                <a:cubicBezTo>
                  <a:pt x="517" y="469"/>
                  <a:pt x="519" y="438"/>
                  <a:pt x="516" y="420"/>
                </a:cubicBezTo>
                <a:cubicBezTo>
                  <a:pt x="520" y="413"/>
                  <a:pt x="526" y="437"/>
                  <a:pt x="525" y="421"/>
                </a:cubicBezTo>
                <a:cubicBezTo>
                  <a:pt x="514" y="419"/>
                  <a:pt x="517" y="360"/>
                  <a:pt x="506" y="376"/>
                </a:cubicBezTo>
                <a:cubicBezTo>
                  <a:pt x="510" y="358"/>
                  <a:pt x="495" y="306"/>
                  <a:pt x="513" y="321"/>
                </a:cubicBezTo>
                <a:cubicBezTo>
                  <a:pt x="513" y="290"/>
                  <a:pt x="496" y="278"/>
                  <a:pt x="494" y="237"/>
                </a:cubicBezTo>
                <a:cubicBezTo>
                  <a:pt x="504" y="253"/>
                  <a:pt x="500" y="219"/>
                  <a:pt x="508" y="243"/>
                </a:cubicBezTo>
                <a:cubicBezTo>
                  <a:pt x="508" y="220"/>
                  <a:pt x="505" y="214"/>
                  <a:pt x="502" y="199"/>
                </a:cubicBezTo>
                <a:cubicBezTo>
                  <a:pt x="488" y="213"/>
                  <a:pt x="496" y="170"/>
                  <a:pt x="515" y="216"/>
                </a:cubicBezTo>
                <a:cubicBezTo>
                  <a:pt x="526" y="200"/>
                  <a:pt x="508" y="160"/>
                  <a:pt x="529" y="184"/>
                </a:cubicBezTo>
                <a:cubicBezTo>
                  <a:pt x="525" y="161"/>
                  <a:pt x="539" y="169"/>
                  <a:pt x="530" y="151"/>
                </a:cubicBezTo>
                <a:cubicBezTo>
                  <a:pt x="550" y="203"/>
                  <a:pt x="538" y="117"/>
                  <a:pt x="598" y="182"/>
                </a:cubicBezTo>
                <a:cubicBezTo>
                  <a:pt x="593" y="206"/>
                  <a:pt x="629" y="131"/>
                  <a:pt x="643" y="190"/>
                </a:cubicBezTo>
                <a:cubicBezTo>
                  <a:pt x="647" y="183"/>
                  <a:pt x="638" y="173"/>
                  <a:pt x="642" y="168"/>
                </a:cubicBezTo>
                <a:cubicBezTo>
                  <a:pt x="647" y="180"/>
                  <a:pt x="645" y="165"/>
                  <a:pt x="642" y="157"/>
                </a:cubicBezTo>
                <a:cubicBezTo>
                  <a:pt x="638" y="159"/>
                  <a:pt x="636" y="166"/>
                  <a:pt x="633" y="145"/>
                </a:cubicBezTo>
                <a:cubicBezTo>
                  <a:pt x="660" y="142"/>
                  <a:pt x="700" y="126"/>
                  <a:pt x="718" y="138"/>
                </a:cubicBezTo>
                <a:cubicBezTo>
                  <a:pt x="720" y="139"/>
                  <a:pt x="722" y="138"/>
                  <a:pt x="722" y="128"/>
                </a:cubicBezTo>
                <a:cubicBezTo>
                  <a:pt x="721" y="185"/>
                  <a:pt x="735" y="128"/>
                  <a:pt x="758" y="163"/>
                </a:cubicBezTo>
                <a:cubicBezTo>
                  <a:pt x="777" y="142"/>
                  <a:pt x="800" y="182"/>
                  <a:pt x="811" y="155"/>
                </a:cubicBezTo>
                <a:cubicBezTo>
                  <a:pt x="827" y="174"/>
                  <a:pt x="854" y="130"/>
                  <a:pt x="876" y="169"/>
                </a:cubicBezTo>
                <a:cubicBezTo>
                  <a:pt x="878" y="169"/>
                  <a:pt x="880" y="168"/>
                  <a:pt x="878" y="158"/>
                </a:cubicBezTo>
                <a:cubicBezTo>
                  <a:pt x="885" y="154"/>
                  <a:pt x="885" y="185"/>
                  <a:pt x="892" y="181"/>
                </a:cubicBezTo>
                <a:cubicBezTo>
                  <a:pt x="897" y="183"/>
                  <a:pt x="892" y="165"/>
                  <a:pt x="895" y="165"/>
                </a:cubicBezTo>
                <a:cubicBezTo>
                  <a:pt x="902" y="178"/>
                  <a:pt x="907" y="177"/>
                  <a:pt x="906" y="188"/>
                </a:cubicBezTo>
                <a:cubicBezTo>
                  <a:pt x="910" y="182"/>
                  <a:pt x="909" y="166"/>
                  <a:pt x="913" y="160"/>
                </a:cubicBezTo>
                <a:cubicBezTo>
                  <a:pt x="921" y="187"/>
                  <a:pt x="924" y="161"/>
                  <a:pt x="927" y="156"/>
                </a:cubicBezTo>
                <a:cubicBezTo>
                  <a:pt x="950" y="176"/>
                  <a:pt x="1028" y="167"/>
                  <a:pt x="1012" y="216"/>
                </a:cubicBezTo>
                <a:cubicBezTo>
                  <a:pt x="975" y="164"/>
                  <a:pt x="981" y="209"/>
                  <a:pt x="960" y="174"/>
                </a:cubicBezTo>
                <a:cubicBezTo>
                  <a:pt x="952" y="191"/>
                  <a:pt x="948" y="170"/>
                  <a:pt x="946" y="195"/>
                </a:cubicBezTo>
                <a:cubicBezTo>
                  <a:pt x="962" y="229"/>
                  <a:pt x="972" y="205"/>
                  <a:pt x="992" y="220"/>
                </a:cubicBezTo>
                <a:cubicBezTo>
                  <a:pt x="969" y="252"/>
                  <a:pt x="939" y="209"/>
                  <a:pt x="941" y="250"/>
                </a:cubicBezTo>
                <a:cubicBezTo>
                  <a:pt x="927" y="214"/>
                  <a:pt x="896" y="233"/>
                  <a:pt x="891" y="253"/>
                </a:cubicBezTo>
                <a:cubicBezTo>
                  <a:pt x="876" y="240"/>
                  <a:pt x="859" y="215"/>
                  <a:pt x="855" y="246"/>
                </a:cubicBezTo>
                <a:cubicBezTo>
                  <a:pt x="852" y="216"/>
                  <a:pt x="813" y="221"/>
                  <a:pt x="837" y="250"/>
                </a:cubicBezTo>
                <a:cubicBezTo>
                  <a:pt x="833" y="257"/>
                  <a:pt x="820" y="231"/>
                  <a:pt x="820" y="260"/>
                </a:cubicBezTo>
                <a:cubicBezTo>
                  <a:pt x="807" y="216"/>
                  <a:pt x="790" y="268"/>
                  <a:pt x="772" y="224"/>
                </a:cubicBezTo>
                <a:cubicBezTo>
                  <a:pt x="768" y="231"/>
                  <a:pt x="769" y="242"/>
                  <a:pt x="773" y="258"/>
                </a:cubicBezTo>
                <a:cubicBezTo>
                  <a:pt x="763" y="245"/>
                  <a:pt x="762" y="248"/>
                  <a:pt x="748" y="234"/>
                </a:cubicBezTo>
                <a:cubicBezTo>
                  <a:pt x="747" y="290"/>
                  <a:pt x="702" y="227"/>
                  <a:pt x="700" y="276"/>
                </a:cubicBezTo>
                <a:cubicBezTo>
                  <a:pt x="709" y="277"/>
                  <a:pt x="744" y="297"/>
                  <a:pt x="745" y="278"/>
                </a:cubicBezTo>
                <a:cubicBezTo>
                  <a:pt x="746" y="290"/>
                  <a:pt x="766" y="304"/>
                  <a:pt x="760" y="281"/>
                </a:cubicBezTo>
                <a:cubicBezTo>
                  <a:pt x="773" y="307"/>
                  <a:pt x="779" y="286"/>
                  <a:pt x="788" y="294"/>
                </a:cubicBezTo>
                <a:cubicBezTo>
                  <a:pt x="789" y="275"/>
                  <a:pt x="775" y="263"/>
                  <a:pt x="794" y="266"/>
                </a:cubicBezTo>
                <a:cubicBezTo>
                  <a:pt x="796" y="267"/>
                  <a:pt x="797" y="278"/>
                  <a:pt x="798" y="285"/>
                </a:cubicBezTo>
                <a:cubicBezTo>
                  <a:pt x="803" y="281"/>
                  <a:pt x="807" y="298"/>
                  <a:pt x="805" y="277"/>
                </a:cubicBezTo>
                <a:cubicBezTo>
                  <a:pt x="812" y="301"/>
                  <a:pt x="820" y="296"/>
                  <a:pt x="827" y="317"/>
                </a:cubicBezTo>
                <a:cubicBezTo>
                  <a:pt x="823" y="315"/>
                  <a:pt x="809" y="290"/>
                  <a:pt x="817" y="326"/>
                </a:cubicBezTo>
                <a:cubicBezTo>
                  <a:pt x="815" y="326"/>
                  <a:pt x="814" y="315"/>
                  <a:pt x="812" y="308"/>
                </a:cubicBezTo>
                <a:cubicBezTo>
                  <a:pt x="804" y="338"/>
                  <a:pt x="799" y="303"/>
                  <a:pt x="792" y="293"/>
                </a:cubicBezTo>
                <a:cubicBezTo>
                  <a:pt x="790" y="293"/>
                  <a:pt x="793" y="311"/>
                  <a:pt x="798" y="320"/>
                </a:cubicBezTo>
                <a:cubicBezTo>
                  <a:pt x="784" y="310"/>
                  <a:pt x="795" y="351"/>
                  <a:pt x="789" y="326"/>
                </a:cubicBezTo>
                <a:cubicBezTo>
                  <a:pt x="792" y="349"/>
                  <a:pt x="802" y="354"/>
                  <a:pt x="803" y="326"/>
                </a:cubicBezTo>
                <a:cubicBezTo>
                  <a:pt x="808" y="345"/>
                  <a:pt x="794" y="348"/>
                  <a:pt x="804" y="359"/>
                </a:cubicBezTo>
                <a:cubicBezTo>
                  <a:pt x="816" y="358"/>
                  <a:pt x="819" y="323"/>
                  <a:pt x="837" y="361"/>
                </a:cubicBezTo>
                <a:cubicBezTo>
                  <a:pt x="822" y="311"/>
                  <a:pt x="870" y="360"/>
                  <a:pt x="893" y="308"/>
                </a:cubicBezTo>
                <a:cubicBezTo>
                  <a:pt x="923" y="344"/>
                  <a:pt x="920" y="269"/>
                  <a:pt x="947" y="311"/>
                </a:cubicBezTo>
                <a:cubicBezTo>
                  <a:pt x="943" y="286"/>
                  <a:pt x="964" y="316"/>
                  <a:pt x="959" y="290"/>
                </a:cubicBezTo>
                <a:cubicBezTo>
                  <a:pt x="966" y="292"/>
                  <a:pt x="970" y="312"/>
                  <a:pt x="978" y="307"/>
                </a:cubicBezTo>
                <a:cubicBezTo>
                  <a:pt x="975" y="244"/>
                  <a:pt x="1012" y="325"/>
                  <a:pt x="1037" y="294"/>
                </a:cubicBezTo>
                <a:cubicBezTo>
                  <a:pt x="1037" y="312"/>
                  <a:pt x="1047" y="312"/>
                  <a:pt x="1059" y="321"/>
                </a:cubicBezTo>
                <a:cubicBezTo>
                  <a:pt x="1062" y="320"/>
                  <a:pt x="1065" y="320"/>
                  <a:pt x="1069" y="321"/>
                </a:cubicBezTo>
                <a:cubicBezTo>
                  <a:pt x="1061" y="292"/>
                  <a:pt x="1057" y="311"/>
                  <a:pt x="1047" y="307"/>
                </a:cubicBezTo>
                <a:cubicBezTo>
                  <a:pt x="1046" y="283"/>
                  <a:pt x="1059" y="311"/>
                  <a:pt x="1065" y="296"/>
                </a:cubicBezTo>
                <a:cubicBezTo>
                  <a:pt x="1067" y="322"/>
                  <a:pt x="1074" y="296"/>
                  <a:pt x="1077" y="317"/>
                </a:cubicBezTo>
                <a:cubicBezTo>
                  <a:pt x="1077" y="314"/>
                  <a:pt x="1078" y="311"/>
                  <a:pt x="1078" y="307"/>
                </a:cubicBezTo>
                <a:cubicBezTo>
                  <a:pt x="1082" y="325"/>
                  <a:pt x="1093" y="316"/>
                  <a:pt x="1101" y="309"/>
                </a:cubicBezTo>
                <a:cubicBezTo>
                  <a:pt x="1147" y="261"/>
                  <a:pt x="1235" y="271"/>
                  <a:pt x="1308" y="236"/>
                </a:cubicBezTo>
                <a:cubicBezTo>
                  <a:pt x="1277" y="209"/>
                  <a:pt x="1242" y="230"/>
                  <a:pt x="1217" y="227"/>
                </a:cubicBezTo>
                <a:cubicBezTo>
                  <a:pt x="1205" y="197"/>
                  <a:pt x="1211" y="239"/>
                  <a:pt x="1200" y="198"/>
                </a:cubicBezTo>
                <a:cubicBezTo>
                  <a:pt x="1212" y="198"/>
                  <a:pt x="1227" y="191"/>
                  <a:pt x="1238" y="195"/>
                </a:cubicBezTo>
                <a:cubicBezTo>
                  <a:pt x="1205" y="218"/>
                  <a:pt x="1280" y="184"/>
                  <a:pt x="1297" y="214"/>
                </a:cubicBezTo>
                <a:cubicBezTo>
                  <a:pt x="1300" y="202"/>
                  <a:pt x="1332" y="190"/>
                  <a:pt x="1344" y="212"/>
                </a:cubicBezTo>
                <a:cubicBezTo>
                  <a:pt x="1343" y="196"/>
                  <a:pt x="1369" y="195"/>
                  <a:pt x="1365" y="213"/>
                </a:cubicBezTo>
                <a:cubicBezTo>
                  <a:pt x="1335" y="219"/>
                  <a:pt x="1312" y="200"/>
                  <a:pt x="1332" y="249"/>
                </a:cubicBezTo>
                <a:cubicBezTo>
                  <a:pt x="1332" y="238"/>
                  <a:pt x="1338" y="212"/>
                  <a:pt x="1339" y="241"/>
                </a:cubicBezTo>
                <a:cubicBezTo>
                  <a:pt x="1341" y="213"/>
                  <a:pt x="1359" y="233"/>
                  <a:pt x="1366" y="222"/>
                </a:cubicBezTo>
                <a:cubicBezTo>
                  <a:pt x="1353" y="268"/>
                  <a:pt x="1321" y="283"/>
                  <a:pt x="1297" y="270"/>
                </a:cubicBezTo>
                <a:cubicBezTo>
                  <a:pt x="1305" y="290"/>
                  <a:pt x="1286" y="303"/>
                  <a:pt x="1286" y="279"/>
                </a:cubicBezTo>
                <a:cubicBezTo>
                  <a:pt x="1274" y="311"/>
                  <a:pt x="1242" y="334"/>
                  <a:pt x="1239" y="309"/>
                </a:cubicBezTo>
                <a:cubicBezTo>
                  <a:pt x="1231" y="334"/>
                  <a:pt x="1242" y="351"/>
                  <a:pt x="1254" y="323"/>
                </a:cubicBezTo>
                <a:cubicBezTo>
                  <a:pt x="1253" y="376"/>
                  <a:pt x="1272" y="305"/>
                  <a:pt x="1285" y="341"/>
                </a:cubicBezTo>
                <a:cubicBezTo>
                  <a:pt x="1303" y="319"/>
                  <a:pt x="1372" y="293"/>
                  <a:pt x="1378" y="318"/>
                </a:cubicBezTo>
                <a:cubicBezTo>
                  <a:pt x="1379" y="301"/>
                  <a:pt x="1388" y="307"/>
                  <a:pt x="1402" y="310"/>
                </a:cubicBezTo>
                <a:cubicBezTo>
                  <a:pt x="1408" y="279"/>
                  <a:pt x="1434" y="316"/>
                  <a:pt x="1432" y="265"/>
                </a:cubicBezTo>
                <a:cubicBezTo>
                  <a:pt x="1447" y="255"/>
                  <a:pt x="1462" y="291"/>
                  <a:pt x="1473" y="263"/>
                </a:cubicBezTo>
                <a:cubicBezTo>
                  <a:pt x="1476" y="297"/>
                  <a:pt x="1487" y="301"/>
                  <a:pt x="1479" y="261"/>
                </a:cubicBezTo>
                <a:cubicBezTo>
                  <a:pt x="1497" y="272"/>
                  <a:pt x="1507" y="212"/>
                  <a:pt x="1532" y="236"/>
                </a:cubicBezTo>
                <a:cubicBezTo>
                  <a:pt x="1538" y="229"/>
                  <a:pt x="1523" y="207"/>
                  <a:pt x="1541" y="205"/>
                </a:cubicBezTo>
                <a:cubicBezTo>
                  <a:pt x="1519" y="166"/>
                  <a:pt x="1516" y="233"/>
                  <a:pt x="1494" y="198"/>
                </a:cubicBezTo>
                <a:cubicBezTo>
                  <a:pt x="1501" y="181"/>
                  <a:pt x="1520" y="209"/>
                  <a:pt x="1517" y="177"/>
                </a:cubicBezTo>
                <a:cubicBezTo>
                  <a:pt x="1533" y="167"/>
                  <a:pt x="1561" y="193"/>
                  <a:pt x="1575" y="163"/>
                </a:cubicBezTo>
                <a:cubicBezTo>
                  <a:pt x="1591" y="195"/>
                  <a:pt x="1608" y="172"/>
                  <a:pt x="1615" y="160"/>
                </a:cubicBezTo>
                <a:cubicBezTo>
                  <a:pt x="1610" y="173"/>
                  <a:pt x="1606" y="203"/>
                  <a:pt x="1621" y="228"/>
                </a:cubicBezTo>
                <a:cubicBezTo>
                  <a:pt x="1625" y="224"/>
                  <a:pt x="1617" y="213"/>
                  <a:pt x="1615" y="211"/>
                </a:cubicBezTo>
                <a:cubicBezTo>
                  <a:pt x="1615" y="192"/>
                  <a:pt x="1624" y="213"/>
                  <a:pt x="1625" y="235"/>
                </a:cubicBezTo>
                <a:cubicBezTo>
                  <a:pt x="1602" y="248"/>
                  <a:pt x="1637" y="222"/>
                  <a:pt x="1587" y="217"/>
                </a:cubicBezTo>
                <a:cubicBezTo>
                  <a:pt x="1588" y="221"/>
                  <a:pt x="1593" y="240"/>
                  <a:pt x="1596" y="248"/>
                </a:cubicBezTo>
                <a:cubicBezTo>
                  <a:pt x="1586" y="252"/>
                  <a:pt x="1590" y="195"/>
                  <a:pt x="1572" y="221"/>
                </a:cubicBezTo>
                <a:cubicBezTo>
                  <a:pt x="1574" y="238"/>
                  <a:pt x="1578" y="232"/>
                  <a:pt x="1580" y="238"/>
                </a:cubicBezTo>
                <a:cubicBezTo>
                  <a:pt x="1581" y="232"/>
                  <a:pt x="1576" y="221"/>
                  <a:pt x="1584" y="224"/>
                </a:cubicBezTo>
                <a:cubicBezTo>
                  <a:pt x="1588" y="274"/>
                  <a:pt x="1570" y="238"/>
                  <a:pt x="1577" y="278"/>
                </a:cubicBezTo>
                <a:cubicBezTo>
                  <a:pt x="1562" y="237"/>
                  <a:pt x="1559" y="295"/>
                  <a:pt x="1570" y="306"/>
                </a:cubicBezTo>
                <a:cubicBezTo>
                  <a:pt x="1567" y="287"/>
                  <a:pt x="1580" y="279"/>
                  <a:pt x="1586" y="269"/>
                </a:cubicBezTo>
                <a:cubicBezTo>
                  <a:pt x="1590" y="290"/>
                  <a:pt x="1576" y="272"/>
                  <a:pt x="1582" y="296"/>
                </a:cubicBezTo>
                <a:cubicBezTo>
                  <a:pt x="1599" y="282"/>
                  <a:pt x="1593" y="266"/>
                  <a:pt x="1599" y="294"/>
                </a:cubicBezTo>
                <a:cubicBezTo>
                  <a:pt x="1601" y="291"/>
                  <a:pt x="1602" y="274"/>
                  <a:pt x="1605" y="277"/>
                </a:cubicBezTo>
                <a:cubicBezTo>
                  <a:pt x="1607" y="264"/>
                  <a:pt x="1613" y="286"/>
                  <a:pt x="1621" y="287"/>
                </a:cubicBezTo>
                <a:cubicBezTo>
                  <a:pt x="1606" y="256"/>
                  <a:pt x="1632" y="300"/>
                  <a:pt x="1634" y="285"/>
                </a:cubicBezTo>
                <a:cubicBezTo>
                  <a:pt x="1632" y="280"/>
                  <a:pt x="1630" y="275"/>
                  <a:pt x="1629" y="266"/>
                </a:cubicBezTo>
                <a:cubicBezTo>
                  <a:pt x="1633" y="268"/>
                  <a:pt x="1634" y="290"/>
                  <a:pt x="1639" y="284"/>
                </a:cubicBezTo>
                <a:cubicBezTo>
                  <a:pt x="1640" y="254"/>
                  <a:pt x="1664" y="281"/>
                  <a:pt x="1671" y="244"/>
                </a:cubicBezTo>
                <a:cubicBezTo>
                  <a:pt x="1673" y="280"/>
                  <a:pt x="1690" y="249"/>
                  <a:pt x="1675" y="236"/>
                </a:cubicBezTo>
                <a:cubicBezTo>
                  <a:pt x="1675" y="229"/>
                  <a:pt x="1682" y="239"/>
                  <a:pt x="1683" y="228"/>
                </a:cubicBezTo>
                <a:cubicBezTo>
                  <a:pt x="1682" y="275"/>
                  <a:pt x="1685" y="242"/>
                  <a:pt x="1701" y="263"/>
                </a:cubicBezTo>
                <a:cubicBezTo>
                  <a:pt x="1705" y="261"/>
                  <a:pt x="1697" y="253"/>
                  <a:pt x="1697" y="238"/>
                </a:cubicBezTo>
                <a:cubicBezTo>
                  <a:pt x="1705" y="252"/>
                  <a:pt x="1715" y="269"/>
                  <a:pt x="1709" y="222"/>
                </a:cubicBezTo>
                <a:cubicBezTo>
                  <a:pt x="1720" y="235"/>
                  <a:pt x="1714" y="163"/>
                  <a:pt x="1733" y="171"/>
                </a:cubicBezTo>
                <a:cubicBezTo>
                  <a:pt x="1731" y="196"/>
                  <a:pt x="1742" y="182"/>
                  <a:pt x="1740" y="163"/>
                </a:cubicBezTo>
                <a:cubicBezTo>
                  <a:pt x="1747" y="172"/>
                  <a:pt x="1746" y="175"/>
                  <a:pt x="1752" y="167"/>
                </a:cubicBezTo>
                <a:cubicBezTo>
                  <a:pt x="1755" y="184"/>
                  <a:pt x="1752" y="180"/>
                  <a:pt x="1756" y="192"/>
                </a:cubicBezTo>
                <a:cubicBezTo>
                  <a:pt x="1757" y="171"/>
                  <a:pt x="1761" y="176"/>
                  <a:pt x="1764" y="158"/>
                </a:cubicBezTo>
                <a:cubicBezTo>
                  <a:pt x="1765" y="174"/>
                  <a:pt x="1770" y="191"/>
                  <a:pt x="1774" y="169"/>
                </a:cubicBezTo>
                <a:cubicBezTo>
                  <a:pt x="1778" y="187"/>
                  <a:pt x="1785" y="174"/>
                  <a:pt x="1788" y="198"/>
                </a:cubicBezTo>
                <a:cubicBezTo>
                  <a:pt x="1793" y="199"/>
                  <a:pt x="1786" y="173"/>
                  <a:pt x="1792" y="178"/>
                </a:cubicBezTo>
                <a:cubicBezTo>
                  <a:pt x="1799" y="228"/>
                  <a:pt x="1811" y="227"/>
                  <a:pt x="1797" y="183"/>
                </a:cubicBezTo>
                <a:cubicBezTo>
                  <a:pt x="1819" y="169"/>
                  <a:pt x="1841" y="240"/>
                  <a:pt x="1830" y="188"/>
                </a:cubicBezTo>
                <a:cubicBezTo>
                  <a:pt x="1837" y="186"/>
                  <a:pt x="1846" y="237"/>
                  <a:pt x="1833" y="240"/>
                </a:cubicBezTo>
                <a:cubicBezTo>
                  <a:pt x="1848" y="269"/>
                  <a:pt x="1848" y="239"/>
                  <a:pt x="1861" y="246"/>
                </a:cubicBezTo>
                <a:cubicBezTo>
                  <a:pt x="1856" y="226"/>
                  <a:pt x="1851" y="213"/>
                  <a:pt x="1844" y="218"/>
                </a:cubicBezTo>
                <a:cubicBezTo>
                  <a:pt x="1851" y="191"/>
                  <a:pt x="1857" y="212"/>
                  <a:pt x="1859" y="227"/>
                </a:cubicBezTo>
                <a:cubicBezTo>
                  <a:pt x="1867" y="233"/>
                  <a:pt x="1863" y="213"/>
                  <a:pt x="1868" y="212"/>
                </a:cubicBezTo>
                <a:cubicBezTo>
                  <a:pt x="1870" y="223"/>
                  <a:pt x="1868" y="226"/>
                  <a:pt x="1871" y="238"/>
                </a:cubicBezTo>
                <a:cubicBezTo>
                  <a:pt x="1876" y="155"/>
                  <a:pt x="1907" y="240"/>
                  <a:pt x="1919" y="181"/>
                </a:cubicBezTo>
                <a:cubicBezTo>
                  <a:pt x="1918" y="190"/>
                  <a:pt x="1915" y="241"/>
                  <a:pt x="1920" y="227"/>
                </a:cubicBezTo>
                <a:cubicBezTo>
                  <a:pt x="1928" y="283"/>
                  <a:pt x="1941" y="251"/>
                  <a:pt x="1950" y="239"/>
                </a:cubicBezTo>
                <a:cubicBezTo>
                  <a:pt x="1951" y="261"/>
                  <a:pt x="1944" y="263"/>
                  <a:pt x="1941" y="274"/>
                </a:cubicBezTo>
                <a:cubicBezTo>
                  <a:pt x="1946" y="287"/>
                  <a:pt x="1956" y="291"/>
                  <a:pt x="1950" y="259"/>
                </a:cubicBezTo>
                <a:cubicBezTo>
                  <a:pt x="1956" y="267"/>
                  <a:pt x="1957" y="259"/>
                  <a:pt x="1962" y="256"/>
                </a:cubicBezTo>
                <a:cubicBezTo>
                  <a:pt x="1968" y="265"/>
                  <a:pt x="1954" y="261"/>
                  <a:pt x="1957" y="277"/>
                </a:cubicBezTo>
                <a:cubicBezTo>
                  <a:pt x="1969" y="307"/>
                  <a:pt x="1982" y="277"/>
                  <a:pt x="1988" y="283"/>
                </a:cubicBezTo>
                <a:cubicBezTo>
                  <a:pt x="1995" y="270"/>
                  <a:pt x="2003" y="297"/>
                  <a:pt x="2009" y="298"/>
                </a:cubicBezTo>
                <a:cubicBezTo>
                  <a:pt x="2006" y="255"/>
                  <a:pt x="2047" y="305"/>
                  <a:pt x="2062" y="246"/>
                </a:cubicBezTo>
                <a:cubicBezTo>
                  <a:pt x="2065" y="251"/>
                  <a:pt x="2066" y="263"/>
                  <a:pt x="2069" y="264"/>
                </a:cubicBezTo>
                <a:cubicBezTo>
                  <a:pt x="2070" y="286"/>
                  <a:pt x="2063" y="252"/>
                  <a:pt x="2060" y="260"/>
                </a:cubicBezTo>
                <a:cubicBezTo>
                  <a:pt x="2071" y="301"/>
                  <a:pt x="2089" y="286"/>
                  <a:pt x="2077" y="263"/>
                </a:cubicBezTo>
                <a:cubicBezTo>
                  <a:pt x="2085" y="267"/>
                  <a:pt x="2105" y="305"/>
                  <a:pt x="2103" y="263"/>
                </a:cubicBezTo>
                <a:cubicBezTo>
                  <a:pt x="2106" y="260"/>
                  <a:pt x="2107" y="271"/>
                  <a:pt x="2109" y="281"/>
                </a:cubicBezTo>
                <a:cubicBezTo>
                  <a:pt x="2131" y="278"/>
                  <a:pt x="2103" y="240"/>
                  <a:pt x="2123" y="251"/>
                </a:cubicBezTo>
                <a:cubicBezTo>
                  <a:pt x="2126" y="253"/>
                  <a:pt x="2130" y="255"/>
                  <a:pt x="2132" y="244"/>
                </a:cubicBezTo>
                <a:cubicBezTo>
                  <a:pt x="2141" y="306"/>
                  <a:pt x="2183" y="211"/>
                  <a:pt x="2226" y="242"/>
                </a:cubicBezTo>
                <a:cubicBezTo>
                  <a:pt x="2231" y="201"/>
                  <a:pt x="2250" y="241"/>
                  <a:pt x="2259" y="215"/>
                </a:cubicBezTo>
                <a:cubicBezTo>
                  <a:pt x="2264" y="222"/>
                  <a:pt x="2269" y="223"/>
                  <a:pt x="2272" y="244"/>
                </a:cubicBezTo>
                <a:cubicBezTo>
                  <a:pt x="2277" y="220"/>
                  <a:pt x="2286" y="251"/>
                  <a:pt x="2276" y="211"/>
                </a:cubicBezTo>
                <a:cubicBezTo>
                  <a:pt x="2291" y="220"/>
                  <a:pt x="2287" y="167"/>
                  <a:pt x="2298" y="161"/>
                </a:cubicBezTo>
                <a:cubicBezTo>
                  <a:pt x="2303" y="201"/>
                  <a:pt x="2291" y="182"/>
                  <a:pt x="2291" y="208"/>
                </a:cubicBezTo>
                <a:cubicBezTo>
                  <a:pt x="2298" y="216"/>
                  <a:pt x="2309" y="228"/>
                  <a:pt x="2313" y="216"/>
                </a:cubicBezTo>
                <a:cubicBezTo>
                  <a:pt x="2313" y="221"/>
                  <a:pt x="2313" y="226"/>
                  <a:pt x="2315" y="235"/>
                </a:cubicBezTo>
                <a:cubicBezTo>
                  <a:pt x="2317" y="208"/>
                  <a:pt x="2325" y="216"/>
                  <a:pt x="2336" y="223"/>
                </a:cubicBezTo>
                <a:cubicBezTo>
                  <a:pt x="2338" y="220"/>
                  <a:pt x="2334" y="216"/>
                  <a:pt x="2333" y="205"/>
                </a:cubicBezTo>
                <a:cubicBezTo>
                  <a:pt x="2359" y="218"/>
                  <a:pt x="2377" y="184"/>
                  <a:pt x="2408" y="201"/>
                </a:cubicBezTo>
                <a:cubicBezTo>
                  <a:pt x="2409" y="192"/>
                  <a:pt x="2400" y="164"/>
                  <a:pt x="2424" y="178"/>
                </a:cubicBezTo>
                <a:cubicBezTo>
                  <a:pt x="2412" y="154"/>
                  <a:pt x="2433" y="177"/>
                  <a:pt x="2437" y="188"/>
                </a:cubicBezTo>
                <a:cubicBezTo>
                  <a:pt x="2439" y="186"/>
                  <a:pt x="2434" y="166"/>
                  <a:pt x="2436" y="162"/>
                </a:cubicBezTo>
                <a:cubicBezTo>
                  <a:pt x="2442" y="165"/>
                  <a:pt x="2439" y="192"/>
                  <a:pt x="2447" y="199"/>
                </a:cubicBezTo>
                <a:cubicBezTo>
                  <a:pt x="2445" y="170"/>
                  <a:pt x="2475" y="164"/>
                  <a:pt x="2456" y="184"/>
                </a:cubicBezTo>
                <a:cubicBezTo>
                  <a:pt x="2460" y="213"/>
                  <a:pt x="2467" y="197"/>
                  <a:pt x="2473" y="199"/>
                </a:cubicBezTo>
                <a:cubicBezTo>
                  <a:pt x="2477" y="199"/>
                  <a:pt x="2470" y="177"/>
                  <a:pt x="2469" y="167"/>
                </a:cubicBezTo>
                <a:cubicBezTo>
                  <a:pt x="2485" y="195"/>
                  <a:pt x="2491" y="202"/>
                  <a:pt x="2485" y="164"/>
                </a:cubicBezTo>
                <a:cubicBezTo>
                  <a:pt x="2490" y="193"/>
                  <a:pt x="2530" y="173"/>
                  <a:pt x="2515" y="196"/>
                </a:cubicBezTo>
                <a:cubicBezTo>
                  <a:pt x="2520" y="214"/>
                  <a:pt x="2520" y="191"/>
                  <a:pt x="2523" y="194"/>
                </a:cubicBezTo>
                <a:cubicBezTo>
                  <a:pt x="2513" y="161"/>
                  <a:pt x="2545" y="196"/>
                  <a:pt x="2544" y="229"/>
                </a:cubicBezTo>
                <a:cubicBezTo>
                  <a:pt x="2542" y="219"/>
                  <a:pt x="2539" y="193"/>
                  <a:pt x="2548" y="208"/>
                </a:cubicBezTo>
                <a:cubicBezTo>
                  <a:pt x="2549" y="220"/>
                  <a:pt x="2543" y="238"/>
                  <a:pt x="2555" y="258"/>
                </a:cubicBezTo>
                <a:cubicBezTo>
                  <a:pt x="2562" y="256"/>
                  <a:pt x="2548" y="229"/>
                  <a:pt x="2556" y="232"/>
                </a:cubicBezTo>
                <a:cubicBezTo>
                  <a:pt x="2560" y="273"/>
                  <a:pt x="2568" y="259"/>
                  <a:pt x="2575" y="267"/>
                </a:cubicBezTo>
                <a:cubicBezTo>
                  <a:pt x="2577" y="281"/>
                  <a:pt x="2568" y="271"/>
                  <a:pt x="2566" y="275"/>
                </a:cubicBezTo>
                <a:cubicBezTo>
                  <a:pt x="2569" y="295"/>
                  <a:pt x="2574" y="293"/>
                  <a:pt x="2579" y="292"/>
                </a:cubicBezTo>
                <a:cubicBezTo>
                  <a:pt x="2586" y="303"/>
                  <a:pt x="2570" y="295"/>
                  <a:pt x="2571" y="307"/>
                </a:cubicBezTo>
                <a:cubicBezTo>
                  <a:pt x="2582" y="314"/>
                  <a:pt x="2606" y="311"/>
                  <a:pt x="2604" y="267"/>
                </a:cubicBezTo>
                <a:cubicBezTo>
                  <a:pt x="2608" y="269"/>
                  <a:pt x="2615" y="279"/>
                  <a:pt x="2613" y="259"/>
                </a:cubicBezTo>
                <a:cubicBezTo>
                  <a:pt x="2629" y="294"/>
                  <a:pt x="2640" y="252"/>
                  <a:pt x="2648" y="264"/>
                </a:cubicBezTo>
                <a:cubicBezTo>
                  <a:pt x="2639" y="285"/>
                  <a:pt x="2648" y="295"/>
                  <a:pt x="2652" y="315"/>
                </a:cubicBezTo>
                <a:cubicBezTo>
                  <a:pt x="2671" y="304"/>
                  <a:pt x="2701" y="336"/>
                  <a:pt x="2716" y="307"/>
                </a:cubicBezTo>
                <a:cubicBezTo>
                  <a:pt x="2734" y="333"/>
                  <a:pt x="2737" y="316"/>
                  <a:pt x="2756" y="330"/>
                </a:cubicBezTo>
                <a:cubicBezTo>
                  <a:pt x="2736" y="338"/>
                  <a:pt x="2698" y="324"/>
                  <a:pt x="2671" y="323"/>
                </a:cubicBezTo>
                <a:cubicBezTo>
                  <a:pt x="2664" y="323"/>
                  <a:pt x="2658" y="356"/>
                  <a:pt x="2649" y="309"/>
                </a:cubicBezTo>
                <a:cubicBezTo>
                  <a:pt x="2641" y="311"/>
                  <a:pt x="2635" y="308"/>
                  <a:pt x="2635" y="325"/>
                </a:cubicBezTo>
                <a:cubicBezTo>
                  <a:pt x="2616" y="286"/>
                  <a:pt x="2622" y="324"/>
                  <a:pt x="2624" y="347"/>
                </a:cubicBezTo>
                <a:cubicBezTo>
                  <a:pt x="2621" y="350"/>
                  <a:pt x="2611" y="303"/>
                  <a:pt x="2616" y="336"/>
                </a:cubicBezTo>
                <a:cubicBezTo>
                  <a:pt x="2591" y="305"/>
                  <a:pt x="2571" y="319"/>
                  <a:pt x="2542" y="326"/>
                </a:cubicBezTo>
                <a:cubicBezTo>
                  <a:pt x="2531" y="294"/>
                  <a:pt x="2517" y="310"/>
                  <a:pt x="2510" y="314"/>
                </a:cubicBezTo>
                <a:cubicBezTo>
                  <a:pt x="2513" y="332"/>
                  <a:pt x="2519" y="304"/>
                  <a:pt x="2521" y="331"/>
                </a:cubicBezTo>
                <a:cubicBezTo>
                  <a:pt x="2515" y="330"/>
                  <a:pt x="2513" y="336"/>
                  <a:pt x="2510" y="340"/>
                </a:cubicBezTo>
                <a:cubicBezTo>
                  <a:pt x="2507" y="294"/>
                  <a:pt x="2489" y="321"/>
                  <a:pt x="2483" y="320"/>
                </a:cubicBezTo>
                <a:cubicBezTo>
                  <a:pt x="2487" y="338"/>
                  <a:pt x="2492" y="330"/>
                  <a:pt x="2497" y="330"/>
                </a:cubicBezTo>
                <a:cubicBezTo>
                  <a:pt x="2488" y="381"/>
                  <a:pt x="2456" y="320"/>
                  <a:pt x="2440" y="343"/>
                </a:cubicBezTo>
                <a:cubicBezTo>
                  <a:pt x="2438" y="329"/>
                  <a:pt x="2434" y="337"/>
                  <a:pt x="2432" y="325"/>
                </a:cubicBezTo>
                <a:cubicBezTo>
                  <a:pt x="2424" y="372"/>
                  <a:pt x="2316" y="302"/>
                  <a:pt x="2337" y="386"/>
                </a:cubicBezTo>
                <a:cubicBezTo>
                  <a:pt x="2336" y="358"/>
                  <a:pt x="2343" y="389"/>
                  <a:pt x="2348" y="396"/>
                </a:cubicBezTo>
                <a:cubicBezTo>
                  <a:pt x="2356" y="378"/>
                  <a:pt x="2341" y="383"/>
                  <a:pt x="2337" y="360"/>
                </a:cubicBezTo>
                <a:cubicBezTo>
                  <a:pt x="2355" y="372"/>
                  <a:pt x="2369" y="413"/>
                  <a:pt x="2357" y="420"/>
                </a:cubicBezTo>
                <a:cubicBezTo>
                  <a:pt x="2364" y="462"/>
                  <a:pt x="2396" y="428"/>
                  <a:pt x="2378" y="428"/>
                </a:cubicBezTo>
                <a:cubicBezTo>
                  <a:pt x="2380" y="410"/>
                  <a:pt x="2399" y="435"/>
                  <a:pt x="2391" y="406"/>
                </a:cubicBezTo>
                <a:cubicBezTo>
                  <a:pt x="2421" y="404"/>
                  <a:pt x="2411" y="456"/>
                  <a:pt x="2426" y="379"/>
                </a:cubicBezTo>
                <a:cubicBezTo>
                  <a:pt x="2426" y="379"/>
                  <a:pt x="2428" y="391"/>
                  <a:pt x="2428" y="391"/>
                </a:cubicBezTo>
                <a:cubicBezTo>
                  <a:pt x="2431" y="387"/>
                  <a:pt x="2435" y="351"/>
                  <a:pt x="2443" y="394"/>
                </a:cubicBezTo>
                <a:cubicBezTo>
                  <a:pt x="2437" y="382"/>
                  <a:pt x="2431" y="392"/>
                  <a:pt x="2435" y="416"/>
                </a:cubicBezTo>
                <a:cubicBezTo>
                  <a:pt x="2439" y="388"/>
                  <a:pt x="2471" y="425"/>
                  <a:pt x="2483" y="398"/>
                </a:cubicBezTo>
                <a:cubicBezTo>
                  <a:pt x="2485" y="399"/>
                  <a:pt x="2487" y="409"/>
                  <a:pt x="2488" y="417"/>
                </a:cubicBezTo>
                <a:cubicBezTo>
                  <a:pt x="2504" y="392"/>
                  <a:pt x="2534" y="428"/>
                  <a:pt x="2545" y="404"/>
                </a:cubicBezTo>
                <a:cubicBezTo>
                  <a:pt x="2546" y="410"/>
                  <a:pt x="2547" y="416"/>
                  <a:pt x="2548" y="423"/>
                </a:cubicBezTo>
                <a:cubicBezTo>
                  <a:pt x="2552" y="379"/>
                  <a:pt x="2572" y="434"/>
                  <a:pt x="2553" y="434"/>
                </a:cubicBezTo>
                <a:cubicBezTo>
                  <a:pt x="2564" y="441"/>
                  <a:pt x="2572" y="427"/>
                  <a:pt x="2583" y="454"/>
                </a:cubicBezTo>
                <a:cubicBezTo>
                  <a:pt x="2575" y="426"/>
                  <a:pt x="2581" y="428"/>
                  <a:pt x="2595" y="451"/>
                </a:cubicBezTo>
                <a:cubicBezTo>
                  <a:pt x="2598" y="426"/>
                  <a:pt x="2605" y="421"/>
                  <a:pt x="2634" y="416"/>
                </a:cubicBezTo>
                <a:cubicBezTo>
                  <a:pt x="2638" y="441"/>
                  <a:pt x="2630" y="437"/>
                  <a:pt x="2638" y="461"/>
                </a:cubicBezTo>
                <a:cubicBezTo>
                  <a:pt x="2598" y="436"/>
                  <a:pt x="2614" y="503"/>
                  <a:pt x="2604" y="462"/>
                </a:cubicBezTo>
                <a:cubicBezTo>
                  <a:pt x="2596" y="480"/>
                  <a:pt x="2630" y="514"/>
                  <a:pt x="2627" y="470"/>
                </a:cubicBezTo>
                <a:cubicBezTo>
                  <a:pt x="2662" y="480"/>
                  <a:pt x="2640" y="576"/>
                  <a:pt x="2643" y="518"/>
                </a:cubicBezTo>
                <a:cubicBezTo>
                  <a:pt x="2641" y="501"/>
                  <a:pt x="2638" y="506"/>
                  <a:pt x="2635" y="494"/>
                </a:cubicBezTo>
                <a:cubicBezTo>
                  <a:pt x="2620" y="505"/>
                  <a:pt x="2637" y="548"/>
                  <a:pt x="2620" y="497"/>
                </a:cubicBezTo>
                <a:cubicBezTo>
                  <a:pt x="2607" y="545"/>
                  <a:pt x="2620" y="518"/>
                  <a:pt x="2568" y="542"/>
                </a:cubicBezTo>
                <a:cubicBezTo>
                  <a:pt x="2567" y="536"/>
                  <a:pt x="2568" y="535"/>
                  <a:pt x="2567" y="529"/>
                </a:cubicBezTo>
                <a:cubicBezTo>
                  <a:pt x="2563" y="548"/>
                  <a:pt x="2538" y="546"/>
                  <a:pt x="2552" y="565"/>
                </a:cubicBezTo>
                <a:cubicBezTo>
                  <a:pt x="2542" y="565"/>
                  <a:pt x="2526" y="585"/>
                  <a:pt x="2517" y="599"/>
                </a:cubicBezTo>
                <a:cubicBezTo>
                  <a:pt x="2513" y="564"/>
                  <a:pt x="2506" y="605"/>
                  <a:pt x="2496" y="571"/>
                </a:cubicBezTo>
                <a:cubicBezTo>
                  <a:pt x="2489" y="593"/>
                  <a:pt x="2493" y="622"/>
                  <a:pt x="2485" y="573"/>
                </a:cubicBezTo>
                <a:cubicBezTo>
                  <a:pt x="2479" y="577"/>
                  <a:pt x="2477" y="612"/>
                  <a:pt x="2470" y="603"/>
                </a:cubicBezTo>
                <a:cubicBezTo>
                  <a:pt x="2463" y="574"/>
                  <a:pt x="2465" y="592"/>
                  <a:pt x="2457" y="606"/>
                </a:cubicBezTo>
                <a:cubicBezTo>
                  <a:pt x="2458" y="605"/>
                  <a:pt x="2456" y="593"/>
                  <a:pt x="2457" y="593"/>
                </a:cubicBezTo>
                <a:cubicBezTo>
                  <a:pt x="2447" y="624"/>
                  <a:pt x="2443" y="591"/>
                  <a:pt x="2431" y="586"/>
                </a:cubicBezTo>
                <a:cubicBezTo>
                  <a:pt x="2426" y="587"/>
                  <a:pt x="2428" y="615"/>
                  <a:pt x="2423" y="620"/>
                </a:cubicBezTo>
                <a:cubicBezTo>
                  <a:pt x="2416" y="627"/>
                  <a:pt x="2403" y="592"/>
                  <a:pt x="2400" y="618"/>
                </a:cubicBezTo>
                <a:cubicBezTo>
                  <a:pt x="2385" y="589"/>
                  <a:pt x="2367" y="627"/>
                  <a:pt x="2345" y="644"/>
                </a:cubicBezTo>
                <a:cubicBezTo>
                  <a:pt x="2343" y="669"/>
                  <a:pt x="2357" y="701"/>
                  <a:pt x="2342" y="708"/>
                </a:cubicBezTo>
                <a:cubicBezTo>
                  <a:pt x="2348" y="710"/>
                  <a:pt x="2355" y="702"/>
                  <a:pt x="2359" y="714"/>
                </a:cubicBezTo>
                <a:cubicBezTo>
                  <a:pt x="2349" y="721"/>
                  <a:pt x="2369" y="723"/>
                  <a:pt x="2364" y="747"/>
                </a:cubicBezTo>
                <a:cubicBezTo>
                  <a:pt x="2375" y="746"/>
                  <a:pt x="2364" y="716"/>
                  <a:pt x="2366" y="714"/>
                </a:cubicBezTo>
                <a:cubicBezTo>
                  <a:pt x="2403" y="735"/>
                  <a:pt x="2448" y="696"/>
                  <a:pt x="2491" y="721"/>
                </a:cubicBezTo>
                <a:cubicBezTo>
                  <a:pt x="2493" y="736"/>
                  <a:pt x="2494" y="725"/>
                  <a:pt x="2496" y="716"/>
                </a:cubicBezTo>
                <a:cubicBezTo>
                  <a:pt x="2513" y="761"/>
                  <a:pt x="2509" y="691"/>
                  <a:pt x="2523" y="750"/>
                </a:cubicBezTo>
                <a:cubicBezTo>
                  <a:pt x="2509" y="757"/>
                  <a:pt x="2528" y="761"/>
                  <a:pt x="2530" y="739"/>
                </a:cubicBezTo>
                <a:cubicBezTo>
                  <a:pt x="2543" y="743"/>
                  <a:pt x="2544" y="741"/>
                  <a:pt x="2544" y="730"/>
                </a:cubicBezTo>
                <a:cubicBezTo>
                  <a:pt x="2546" y="750"/>
                  <a:pt x="2566" y="734"/>
                  <a:pt x="2577" y="730"/>
                </a:cubicBezTo>
                <a:cubicBezTo>
                  <a:pt x="2569" y="729"/>
                  <a:pt x="2561" y="733"/>
                  <a:pt x="2554" y="719"/>
                </a:cubicBezTo>
                <a:cubicBezTo>
                  <a:pt x="2564" y="723"/>
                  <a:pt x="2569" y="725"/>
                  <a:pt x="2576" y="715"/>
                </a:cubicBezTo>
                <a:cubicBezTo>
                  <a:pt x="2576" y="742"/>
                  <a:pt x="2600" y="716"/>
                  <a:pt x="2598" y="705"/>
                </a:cubicBezTo>
                <a:cubicBezTo>
                  <a:pt x="2613" y="740"/>
                  <a:pt x="2594" y="685"/>
                  <a:pt x="2610" y="715"/>
                </a:cubicBezTo>
                <a:cubicBezTo>
                  <a:pt x="2616" y="691"/>
                  <a:pt x="2619" y="722"/>
                  <a:pt x="2622" y="701"/>
                </a:cubicBezTo>
                <a:cubicBezTo>
                  <a:pt x="2625" y="740"/>
                  <a:pt x="2640" y="696"/>
                  <a:pt x="2649" y="744"/>
                </a:cubicBezTo>
                <a:cubicBezTo>
                  <a:pt x="2653" y="703"/>
                  <a:pt x="2660" y="733"/>
                  <a:pt x="2664" y="761"/>
                </a:cubicBezTo>
                <a:cubicBezTo>
                  <a:pt x="2656" y="755"/>
                  <a:pt x="2654" y="745"/>
                  <a:pt x="2656" y="775"/>
                </a:cubicBezTo>
                <a:cubicBezTo>
                  <a:pt x="2690" y="811"/>
                  <a:pt x="2691" y="784"/>
                  <a:pt x="2682" y="763"/>
                </a:cubicBezTo>
                <a:cubicBezTo>
                  <a:pt x="2683" y="743"/>
                  <a:pt x="2692" y="780"/>
                  <a:pt x="2695" y="792"/>
                </a:cubicBezTo>
                <a:cubicBezTo>
                  <a:pt x="2708" y="791"/>
                  <a:pt x="2722" y="823"/>
                  <a:pt x="2725" y="786"/>
                </a:cubicBezTo>
                <a:cubicBezTo>
                  <a:pt x="2735" y="817"/>
                  <a:pt x="2747" y="806"/>
                  <a:pt x="2753" y="844"/>
                </a:cubicBezTo>
                <a:cubicBezTo>
                  <a:pt x="2757" y="842"/>
                  <a:pt x="2749" y="834"/>
                  <a:pt x="2749" y="819"/>
                </a:cubicBezTo>
                <a:cubicBezTo>
                  <a:pt x="2761" y="814"/>
                  <a:pt x="2753" y="846"/>
                  <a:pt x="2760" y="849"/>
                </a:cubicBezTo>
                <a:cubicBezTo>
                  <a:pt x="2749" y="874"/>
                  <a:pt x="2728" y="796"/>
                  <a:pt x="2722" y="838"/>
                </a:cubicBezTo>
                <a:cubicBezTo>
                  <a:pt x="2723" y="830"/>
                  <a:pt x="2721" y="828"/>
                  <a:pt x="2719" y="819"/>
                </a:cubicBezTo>
                <a:cubicBezTo>
                  <a:pt x="2717" y="841"/>
                  <a:pt x="2696" y="787"/>
                  <a:pt x="2701" y="830"/>
                </a:cubicBezTo>
                <a:cubicBezTo>
                  <a:pt x="2688" y="811"/>
                  <a:pt x="2672" y="795"/>
                  <a:pt x="2661" y="813"/>
                </a:cubicBezTo>
                <a:cubicBezTo>
                  <a:pt x="2659" y="795"/>
                  <a:pt x="2656" y="797"/>
                  <a:pt x="2654" y="782"/>
                </a:cubicBezTo>
                <a:cubicBezTo>
                  <a:pt x="2638" y="796"/>
                  <a:pt x="2620" y="764"/>
                  <a:pt x="2608" y="760"/>
                </a:cubicBezTo>
                <a:cubicBezTo>
                  <a:pt x="2597" y="777"/>
                  <a:pt x="2585" y="777"/>
                  <a:pt x="2572" y="773"/>
                </a:cubicBezTo>
                <a:cubicBezTo>
                  <a:pt x="2574" y="777"/>
                  <a:pt x="2578" y="780"/>
                  <a:pt x="2580" y="787"/>
                </a:cubicBezTo>
                <a:cubicBezTo>
                  <a:pt x="2575" y="797"/>
                  <a:pt x="2563" y="758"/>
                  <a:pt x="2566" y="775"/>
                </a:cubicBezTo>
                <a:cubicBezTo>
                  <a:pt x="2525" y="772"/>
                  <a:pt x="2574" y="759"/>
                  <a:pt x="2528" y="763"/>
                </a:cubicBezTo>
                <a:cubicBezTo>
                  <a:pt x="2533" y="780"/>
                  <a:pt x="2543" y="771"/>
                  <a:pt x="2548" y="785"/>
                </a:cubicBezTo>
                <a:cubicBezTo>
                  <a:pt x="2541" y="790"/>
                  <a:pt x="2556" y="808"/>
                  <a:pt x="2557" y="791"/>
                </a:cubicBezTo>
                <a:cubicBezTo>
                  <a:pt x="2571" y="839"/>
                  <a:pt x="2536" y="783"/>
                  <a:pt x="2527" y="778"/>
                </a:cubicBezTo>
                <a:cubicBezTo>
                  <a:pt x="2522" y="734"/>
                  <a:pt x="2510" y="840"/>
                  <a:pt x="2531" y="795"/>
                </a:cubicBezTo>
                <a:cubicBezTo>
                  <a:pt x="2547" y="799"/>
                  <a:pt x="2551" y="825"/>
                  <a:pt x="2536" y="835"/>
                </a:cubicBezTo>
                <a:cubicBezTo>
                  <a:pt x="2521" y="789"/>
                  <a:pt x="2534" y="871"/>
                  <a:pt x="2532" y="888"/>
                </a:cubicBezTo>
                <a:cubicBezTo>
                  <a:pt x="2537" y="918"/>
                  <a:pt x="2541" y="864"/>
                  <a:pt x="2553" y="903"/>
                </a:cubicBezTo>
                <a:cubicBezTo>
                  <a:pt x="2525" y="890"/>
                  <a:pt x="2525" y="978"/>
                  <a:pt x="2539" y="988"/>
                </a:cubicBezTo>
                <a:cubicBezTo>
                  <a:pt x="2541" y="977"/>
                  <a:pt x="2544" y="971"/>
                  <a:pt x="2549" y="978"/>
                </a:cubicBezTo>
                <a:cubicBezTo>
                  <a:pt x="2541" y="941"/>
                  <a:pt x="2557" y="960"/>
                  <a:pt x="2552" y="984"/>
                </a:cubicBezTo>
                <a:cubicBezTo>
                  <a:pt x="2567" y="994"/>
                  <a:pt x="2565" y="988"/>
                  <a:pt x="2561" y="1006"/>
                </a:cubicBezTo>
                <a:cubicBezTo>
                  <a:pt x="2546" y="986"/>
                  <a:pt x="2550" y="1027"/>
                  <a:pt x="2574" y="1024"/>
                </a:cubicBezTo>
                <a:cubicBezTo>
                  <a:pt x="2571" y="1015"/>
                  <a:pt x="2567" y="1014"/>
                  <a:pt x="2566" y="1001"/>
                </a:cubicBezTo>
                <a:cubicBezTo>
                  <a:pt x="2608" y="1037"/>
                  <a:pt x="2560" y="1014"/>
                  <a:pt x="2593" y="1036"/>
                </a:cubicBezTo>
                <a:cubicBezTo>
                  <a:pt x="2590" y="1017"/>
                  <a:pt x="2578" y="1003"/>
                  <a:pt x="2589" y="986"/>
                </a:cubicBezTo>
                <a:cubicBezTo>
                  <a:pt x="2585" y="977"/>
                  <a:pt x="2578" y="995"/>
                  <a:pt x="2574" y="969"/>
                </a:cubicBezTo>
                <a:cubicBezTo>
                  <a:pt x="2603" y="986"/>
                  <a:pt x="2612" y="963"/>
                  <a:pt x="2616" y="1002"/>
                </a:cubicBezTo>
                <a:cubicBezTo>
                  <a:pt x="2634" y="997"/>
                  <a:pt x="2621" y="946"/>
                  <a:pt x="2607" y="955"/>
                </a:cubicBezTo>
                <a:cubicBezTo>
                  <a:pt x="2605" y="944"/>
                  <a:pt x="2602" y="929"/>
                  <a:pt x="2599" y="924"/>
                </a:cubicBezTo>
                <a:cubicBezTo>
                  <a:pt x="2596" y="905"/>
                  <a:pt x="2604" y="929"/>
                  <a:pt x="2603" y="922"/>
                </a:cubicBezTo>
                <a:cubicBezTo>
                  <a:pt x="2619" y="986"/>
                  <a:pt x="2639" y="936"/>
                  <a:pt x="2608" y="929"/>
                </a:cubicBezTo>
                <a:cubicBezTo>
                  <a:pt x="2605" y="900"/>
                  <a:pt x="2619" y="946"/>
                  <a:pt x="2617" y="914"/>
                </a:cubicBezTo>
                <a:cubicBezTo>
                  <a:pt x="2609" y="879"/>
                  <a:pt x="2601" y="893"/>
                  <a:pt x="2594" y="887"/>
                </a:cubicBezTo>
                <a:cubicBezTo>
                  <a:pt x="2605" y="864"/>
                  <a:pt x="2653" y="894"/>
                  <a:pt x="2663" y="904"/>
                </a:cubicBezTo>
                <a:cubicBezTo>
                  <a:pt x="2660" y="912"/>
                  <a:pt x="2654" y="889"/>
                  <a:pt x="2656" y="905"/>
                </a:cubicBezTo>
                <a:cubicBezTo>
                  <a:pt x="2659" y="906"/>
                  <a:pt x="2658" y="927"/>
                  <a:pt x="2666" y="922"/>
                </a:cubicBezTo>
                <a:cubicBezTo>
                  <a:pt x="2665" y="869"/>
                  <a:pt x="2675" y="979"/>
                  <a:pt x="2683" y="997"/>
                </a:cubicBezTo>
                <a:cubicBezTo>
                  <a:pt x="2693" y="972"/>
                  <a:pt x="2688" y="1010"/>
                  <a:pt x="2687" y="1008"/>
                </a:cubicBezTo>
                <a:cubicBezTo>
                  <a:pt x="2686" y="1007"/>
                  <a:pt x="2687" y="1014"/>
                  <a:pt x="2689" y="1021"/>
                </a:cubicBezTo>
                <a:cubicBezTo>
                  <a:pt x="2666" y="1004"/>
                  <a:pt x="2694" y="1077"/>
                  <a:pt x="2690" y="1015"/>
                </a:cubicBezTo>
                <a:cubicBezTo>
                  <a:pt x="2715" y="1039"/>
                  <a:pt x="2715" y="1016"/>
                  <a:pt x="2711" y="1055"/>
                </a:cubicBezTo>
                <a:cubicBezTo>
                  <a:pt x="2717" y="1079"/>
                  <a:pt x="2730" y="1162"/>
                  <a:pt x="2720" y="1157"/>
                </a:cubicBezTo>
                <a:cubicBezTo>
                  <a:pt x="2724" y="1188"/>
                  <a:pt x="2733" y="1172"/>
                  <a:pt x="2736" y="1167"/>
                </a:cubicBezTo>
                <a:cubicBezTo>
                  <a:pt x="2737" y="1203"/>
                  <a:pt x="2796" y="1192"/>
                  <a:pt x="2758" y="1122"/>
                </a:cubicBezTo>
                <a:cubicBezTo>
                  <a:pt x="2757" y="1106"/>
                  <a:pt x="2757" y="1086"/>
                  <a:pt x="2771" y="1101"/>
                </a:cubicBezTo>
                <a:cubicBezTo>
                  <a:pt x="2766" y="1072"/>
                  <a:pt x="2752" y="1101"/>
                  <a:pt x="2767" y="1067"/>
                </a:cubicBezTo>
                <a:cubicBezTo>
                  <a:pt x="2774" y="1083"/>
                  <a:pt x="2780" y="1076"/>
                  <a:pt x="2779" y="1096"/>
                </a:cubicBezTo>
                <a:cubicBezTo>
                  <a:pt x="2769" y="1086"/>
                  <a:pt x="2777" y="1098"/>
                  <a:pt x="2774" y="1105"/>
                </a:cubicBezTo>
                <a:cubicBezTo>
                  <a:pt x="2787" y="1125"/>
                  <a:pt x="2789" y="1091"/>
                  <a:pt x="2781" y="1074"/>
                </a:cubicBezTo>
                <a:cubicBezTo>
                  <a:pt x="2791" y="1078"/>
                  <a:pt x="2802" y="1077"/>
                  <a:pt x="2807" y="1102"/>
                </a:cubicBezTo>
                <a:cubicBezTo>
                  <a:pt x="2812" y="1088"/>
                  <a:pt x="2820" y="1048"/>
                  <a:pt x="2832" y="1054"/>
                </a:cubicBezTo>
                <a:cubicBezTo>
                  <a:pt x="2822" y="1014"/>
                  <a:pt x="2745" y="1056"/>
                  <a:pt x="2741" y="1022"/>
                </a:cubicBezTo>
                <a:cubicBezTo>
                  <a:pt x="2752" y="1006"/>
                  <a:pt x="2747" y="1013"/>
                  <a:pt x="2749" y="1026"/>
                </a:cubicBezTo>
                <a:cubicBezTo>
                  <a:pt x="2755" y="1020"/>
                  <a:pt x="2764" y="1021"/>
                  <a:pt x="2770" y="1013"/>
                </a:cubicBezTo>
                <a:cubicBezTo>
                  <a:pt x="2767" y="1011"/>
                  <a:pt x="2765" y="1011"/>
                  <a:pt x="2764" y="1018"/>
                </a:cubicBezTo>
                <a:cubicBezTo>
                  <a:pt x="2749" y="974"/>
                  <a:pt x="2772" y="1016"/>
                  <a:pt x="2775" y="995"/>
                </a:cubicBezTo>
                <a:cubicBezTo>
                  <a:pt x="2781" y="990"/>
                  <a:pt x="2776" y="1016"/>
                  <a:pt x="2782" y="1020"/>
                </a:cubicBezTo>
                <a:cubicBezTo>
                  <a:pt x="2801" y="1018"/>
                  <a:pt x="2771" y="983"/>
                  <a:pt x="2794" y="992"/>
                </a:cubicBezTo>
                <a:cubicBezTo>
                  <a:pt x="2797" y="993"/>
                  <a:pt x="2800" y="992"/>
                  <a:pt x="2798" y="981"/>
                </a:cubicBezTo>
                <a:cubicBezTo>
                  <a:pt x="2832" y="1047"/>
                  <a:pt x="2854" y="928"/>
                  <a:pt x="2874" y="940"/>
                </a:cubicBezTo>
                <a:cubicBezTo>
                  <a:pt x="2895" y="950"/>
                  <a:pt x="2910" y="885"/>
                  <a:pt x="2927" y="922"/>
                </a:cubicBezTo>
                <a:cubicBezTo>
                  <a:pt x="2939" y="879"/>
                  <a:pt x="2969" y="924"/>
                  <a:pt x="2985" y="915"/>
                </a:cubicBezTo>
                <a:cubicBezTo>
                  <a:pt x="3017" y="1044"/>
                  <a:pt x="2885" y="936"/>
                  <a:pt x="3024" y="1089"/>
                </a:cubicBezTo>
                <a:cubicBezTo>
                  <a:pt x="3034" y="1111"/>
                  <a:pt x="3037" y="1146"/>
                  <a:pt x="3030" y="1159"/>
                </a:cubicBezTo>
                <a:cubicBezTo>
                  <a:pt x="3041" y="1153"/>
                  <a:pt x="3073" y="1197"/>
                  <a:pt x="3059" y="1204"/>
                </a:cubicBezTo>
                <a:cubicBezTo>
                  <a:pt x="3063" y="1218"/>
                  <a:pt x="3070" y="1206"/>
                  <a:pt x="3069" y="1195"/>
                </a:cubicBezTo>
                <a:cubicBezTo>
                  <a:pt x="3093" y="1213"/>
                  <a:pt x="3091" y="1256"/>
                  <a:pt x="3100" y="1240"/>
                </a:cubicBezTo>
                <a:cubicBezTo>
                  <a:pt x="3103" y="1255"/>
                  <a:pt x="3099" y="1255"/>
                  <a:pt x="3103" y="1272"/>
                </a:cubicBezTo>
                <a:cubicBezTo>
                  <a:pt x="3091" y="1262"/>
                  <a:pt x="3082" y="1215"/>
                  <a:pt x="3070" y="1208"/>
                </a:cubicBezTo>
                <a:cubicBezTo>
                  <a:pt x="3074" y="1231"/>
                  <a:pt x="3081" y="1215"/>
                  <a:pt x="3084" y="1244"/>
                </a:cubicBezTo>
                <a:cubicBezTo>
                  <a:pt x="3076" y="1280"/>
                  <a:pt x="3119" y="1345"/>
                  <a:pt x="3128" y="1312"/>
                </a:cubicBezTo>
                <a:cubicBezTo>
                  <a:pt x="3126" y="1393"/>
                  <a:pt x="3206" y="1561"/>
                  <a:pt x="3184" y="1624"/>
                </a:cubicBezTo>
                <a:cubicBezTo>
                  <a:pt x="3176" y="1664"/>
                  <a:pt x="3186" y="1663"/>
                  <a:pt x="3185" y="1703"/>
                </a:cubicBezTo>
                <a:cubicBezTo>
                  <a:pt x="3167" y="1557"/>
                  <a:pt x="3150" y="1922"/>
                  <a:pt x="3132" y="1805"/>
                </a:cubicBezTo>
                <a:cubicBezTo>
                  <a:pt x="3114" y="1828"/>
                  <a:pt x="3087" y="1739"/>
                  <a:pt x="3068" y="1780"/>
                </a:cubicBezTo>
                <a:cubicBezTo>
                  <a:pt x="3079" y="1819"/>
                  <a:pt x="3117" y="1837"/>
                  <a:pt x="3107" y="1893"/>
                </a:cubicBezTo>
                <a:cubicBezTo>
                  <a:pt x="3114" y="1897"/>
                  <a:pt x="3120" y="1904"/>
                  <a:pt x="3122" y="1887"/>
                </a:cubicBezTo>
                <a:cubicBezTo>
                  <a:pt x="3124" y="1894"/>
                  <a:pt x="3128" y="1943"/>
                  <a:pt x="3137" y="1916"/>
                </a:cubicBezTo>
                <a:cubicBezTo>
                  <a:pt x="3112" y="1882"/>
                  <a:pt x="3141" y="1902"/>
                  <a:pt x="3149" y="1883"/>
                </a:cubicBezTo>
                <a:cubicBezTo>
                  <a:pt x="3156" y="1935"/>
                  <a:pt x="3188" y="1955"/>
                  <a:pt x="3156" y="1884"/>
                </a:cubicBezTo>
                <a:cubicBezTo>
                  <a:pt x="3164" y="1881"/>
                  <a:pt x="3165" y="1883"/>
                  <a:pt x="3167" y="1895"/>
                </a:cubicBezTo>
                <a:cubicBezTo>
                  <a:pt x="3181" y="1882"/>
                  <a:pt x="3174" y="1921"/>
                  <a:pt x="3178" y="1918"/>
                </a:cubicBezTo>
                <a:cubicBezTo>
                  <a:pt x="3196" y="1887"/>
                  <a:pt x="3206" y="1937"/>
                  <a:pt x="3183" y="1933"/>
                </a:cubicBezTo>
                <a:cubicBezTo>
                  <a:pt x="3186" y="1944"/>
                  <a:pt x="3190" y="1947"/>
                  <a:pt x="3189" y="1961"/>
                </a:cubicBezTo>
                <a:cubicBezTo>
                  <a:pt x="3157" y="1920"/>
                  <a:pt x="3145" y="1984"/>
                  <a:pt x="3188" y="1974"/>
                </a:cubicBezTo>
                <a:cubicBezTo>
                  <a:pt x="3199" y="2015"/>
                  <a:pt x="3192" y="1997"/>
                  <a:pt x="3177" y="1978"/>
                </a:cubicBezTo>
                <a:cubicBezTo>
                  <a:pt x="3172" y="2004"/>
                  <a:pt x="3133" y="1981"/>
                  <a:pt x="3155" y="1988"/>
                </a:cubicBezTo>
                <a:cubicBezTo>
                  <a:pt x="3157" y="1962"/>
                  <a:pt x="3140" y="1964"/>
                  <a:pt x="3124" y="1942"/>
                </a:cubicBezTo>
                <a:cubicBezTo>
                  <a:pt x="3095" y="2022"/>
                  <a:pt x="3145" y="1954"/>
                  <a:pt x="3138" y="1998"/>
                </a:cubicBezTo>
                <a:cubicBezTo>
                  <a:pt x="3120" y="1983"/>
                  <a:pt x="3113" y="1999"/>
                  <a:pt x="3119" y="2016"/>
                </a:cubicBezTo>
                <a:cubicBezTo>
                  <a:pt x="3122" y="1995"/>
                  <a:pt x="3139" y="2035"/>
                  <a:pt x="3144" y="2015"/>
                </a:cubicBezTo>
                <a:cubicBezTo>
                  <a:pt x="3140" y="1996"/>
                  <a:pt x="3138" y="2030"/>
                  <a:pt x="3137" y="2004"/>
                </a:cubicBezTo>
                <a:cubicBezTo>
                  <a:pt x="3140" y="2007"/>
                  <a:pt x="3147" y="1998"/>
                  <a:pt x="3148" y="2010"/>
                </a:cubicBezTo>
                <a:cubicBezTo>
                  <a:pt x="3148" y="2049"/>
                  <a:pt x="3127" y="2015"/>
                  <a:pt x="3119" y="2019"/>
                </a:cubicBezTo>
                <a:cubicBezTo>
                  <a:pt x="3126" y="2041"/>
                  <a:pt x="3105" y="2006"/>
                  <a:pt x="3113" y="2050"/>
                </a:cubicBezTo>
                <a:cubicBezTo>
                  <a:pt x="3104" y="2041"/>
                  <a:pt x="3096" y="2044"/>
                  <a:pt x="3102" y="2078"/>
                </a:cubicBezTo>
                <a:cubicBezTo>
                  <a:pt x="3093" y="2088"/>
                  <a:pt x="3075" y="2013"/>
                  <a:pt x="3068" y="2033"/>
                </a:cubicBezTo>
                <a:cubicBezTo>
                  <a:pt x="3062" y="2022"/>
                  <a:pt x="3068" y="2010"/>
                  <a:pt x="3061" y="2005"/>
                </a:cubicBezTo>
                <a:cubicBezTo>
                  <a:pt x="3054" y="2011"/>
                  <a:pt x="3045" y="1992"/>
                  <a:pt x="3042" y="2015"/>
                </a:cubicBezTo>
                <a:cubicBezTo>
                  <a:pt x="3046" y="2024"/>
                  <a:pt x="3051" y="2026"/>
                  <a:pt x="3054" y="2038"/>
                </a:cubicBezTo>
                <a:cubicBezTo>
                  <a:pt x="3048" y="2041"/>
                  <a:pt x="3047" y="2018"/>
                  <a:pt x="3041" y="2021"/>
                </a:cubicBezTo>
                <a:cubicBezTo>
                  <a:pt x="3044" y="2046"/>
                  <a:pt x="3034" y="2033"/>
                  <a:pt x="3026" y="2028"/>
                </a:cubicBezTo>
                <a:cubicBezTo>
                  <a:pt x="3043" y="2114"/>
                  <a:pt x="3065" y="2150"/>
                  <a:pt x="3088" y="2211"/>
                </a:cubicBezTo>
                <a:cubicBezTo>
                  <a:pt x="3099" y="2169"/>
                  <a:pt x="3144" y="2237"/>
                  <a:pt x="3133" y="2202"/>
                </a:cubicBezTo>
                <a:cubicBezTo>
                  <a:pt x="3127" y="2204"/>
                  <a:pt x="3123" y="2182"/>
                  <a:pt x="3118" y="2174"/>
                </a:cubicBezTo>
                <a:cubicBezTo>
                  <a:pt x="3164" y="2255"/>
                  <a:pt x="3157" y="2138"/>
                  <a:pt x="3232" y="2133"/>
                </a:cubicBezTo>
                <a:cubicBezTo>
                  <a:pt x="3235" y="2069"/>
                  <a:pt x="3291" y="2094"/>
                  <a:pt x="3283" y="2005"/>
                </a:cubicBezTo>
                <a:cubicBezTo>
                  <a:pt x="3299" y="2028"/>
                  <a:pt x="3305" y="2006"/>
                  <a:pt x="3295" y="1996"/>
                </a:cubicBezTo>
                <a:cubicBezTo>
                  <a:pt x="3397" y="2005"/>
                  <a:pt x="3382" y="2187"/>
                  <a:pt x="3395" y="1947"/>
                </a:cubicBezTo>
                <a:cubicBezTo>
                  <a:pt x="3417" y="2005"/>
                  <a:pt x="3471" y="2105"/>
                  <a:pt x="3404" y="2140"/>
                </a:cubicBezTo>
                <a:cubicBezTo>
                  <a:pt x="3434" y="2220"/>
                  <a:pt x="3474" y="2358"/>
                  <a:pt x="3420" y="2448"/>
                </a:cubicBezTo>
                <a:cubicBezTo>
                  <a:pt x="3403" y="2535"/>
                  <a:pt x="3615" y="2877"/>
                  <a:pt x="3493" y="2770"/>
                </a:cubicBezTo>
                <a:cubicBezTo>
                  <a:pt x="3479" y="2791"/>
                  <a:pt x="3515" y="2927"/>
                  <a:pt x="3530" y="2865"/>
                </a:cubicBezTo>
                <a:cubicBezTo>
                  <a:pt x="3542" y="2916"/>
                  <a:pt x="3570" y="2976"/>
                  <a:pt x="3605" y="3018"/>
                </a:cubicBezTo>
                <a:cubicBezTo>
                  <a:pt x="3601" y="3080"/>
                  <a:pt x="3567" y="2963"/>
                  <a:pt x="3548" y="2972"/>
                </a:cubicBezTo>
                <a:cubicBezTo>
                  <a:pt x="3547" y="2992"/>
                  <a:pt x="3555" y="3008"/>
                  <a:pt x="3553" y="3023"/>
                </a:cubicBezTo>
                <a:cubicBezTo>
                  <a:pt x="3550" y="3022"/>
                  <a:pt x="3537" y="2983"/>
                  <a:pt x="3544" y="3025"/>
                </a:cubicBezTo>
                <a:cubicBezTo>
                  <a:pt x="3538" y="3024"/>
                  <a:pt x="3535" y="3002"/>
                  <a:pt x="3530" y="3002"/>
                </a:cubicBezTo>
                <a:cubicBezTo>
                  <a:pt x="3528" y="2983"/>
                  <a:pt x="3536" y="3005"/>
                  <a:pt x="3538" y="3000"/>
                </a:cubicBezTo>
                <a:cubicBezTo>
                  <a:pt x="3509" y="2992"/>
                  <a:pt x="3486" y="2773"/>
                  <a:pt x="3484" y="2882"/>
                </a:cubicBezTo>
                <a:close/>
                <a:moveTo>
                  <a:pt x="2812" y="1004"/>
                </a:moveTo>
                <a:cubicBezTo>
                  <a:pt x="2806" y="1005"/>
                  <a:pt x="2794" y="987"/>
                  <a:pt x="2792" y="1002"/>
                </a:cubicBezTo>
                <a:cubicBezTo>
                  <a:pt x="2790" y="1024"/>
                  <a:pt x="2802" y="1008"/>
                  <a:pt x="2812" y="1004"/>
                </a:cubicBezTo>
                <a:close/>
                <a:moveTo>
                  <a:pt x="2618" y="732"/>
                </a:moveTo>
                <a:cubicBezTo>
                  <a:pt x="2621" y="732"/>
                  <a:pt x="2622" y="728"/>
                  <a:pt x="2620" y="718"/>
                </a:cubicBezTo>
                <a:cubicBezTo>
                  <a:pt x="2614" y="721"/>
                  <a:pt x="2618" y="724"/>
                  <a:pt x="2618" y="732"/>
                </a:cubicBezTo>
                <a:close/>
                <a:moveTo>
                  <a:pt x="2596" y="496"/>
                </a:moveTo>
                <a:cubicBezTo>
                  <a:pt x="2595" y="486"/>
                  <a:pt x="2608" y="506"/>
                  <a:pt x="2601" y="476"/>
                </a:cubicBezTo>
                <a:cubicBezTo>
                  <a:pt x="2596" y="473"/>
                  <a:pt x="2590" y="486"/>
                  <a:pt x="2596" y="496"/>
                </a:cubicBezTo>
                <a:close/>
                <a:moveTo>
                  <a:pt x="2537" y="555"/>
                </a:moveTo>
                <a:cubicBezTo>
                  <a:pt x="2541" y="563"/>
                  <a:pt x="2549" y="564"/>
                  <a:pt x="2546" y="547"/>
                </a:cubicBezTo>
                <a:cubicBezTo>
                  <a:pt x="2544" y="551"/>
                  <a:pt x="2535" y="541"/>
                  <a:pt x="2537" y="555"/>
                </a:cubicBezTo>
                <a:close/>
                <a:moveTo>
                  <a:pt x="2524" y="435"/>
                </a:moveTo>
                <a:cubicBezTo>
                  <a:pt x="2529" y="429"/>
                  <a:pt x="2539" y="462"/>
                  <a:pt x="2534" y="426"/>
                </a:cubicBezTo>
                <a:cubicBezTo>
                  <a:pt x="2531" y="430"/>
                  <a:pt x="2522" y="420"/>
                  <a:pt x="2524" y="435"/>
                </a:cubicBezTo>
                <a:close/>
                <a:moveTo>
                  <a:pt x="2398" y="430"/>
                </a:moveTo>
                <a:cubicBezTo>
                  <a:pt x="2401" y="429"/>
                  <a:pt x="2403" y="463"/>
                  <a:pt x="2408" y="441"/>
                </a:cubicBezTo>
                <a:cubicBezTo>
                  <a:pt x="2407" y="422"/>
                  <a:pt x="2397" y="416"/>
                  <a:pt x="2398" y="430"/>
                </a:cubicBezTo>
                <a:close/>
                <a:moveTo>
                  <a:pt x="1309" y="236"/>
                </a:moveTo>
                <a:cubicBezTo>
                  <a:pt x="1311" y="235"/>
                  <a:pt x="1314" y="235"/>
                  <a:pt x="1316" y="234"/>
                </a:cubicBezTo>
                <a:cubicBezTo>
                  <a:pt x="1310" y="228"/>
                  <a:pt x="1306" y="225"/>
                  <a:pt x="1309" y="236"/>
                </a:cubicBezTo>
                <a:close/>
                <a:moveTo>
                  <a:pt x="924" y="211"/>
                </a:moveTo>
                <a:cubicBezTo>
                  <a:pt x="932" y="209"/>
                  <a:pt x="936" y="193"/>
                  <a:pt x="943" y="217"/>
                </a:cubicBezTo>
                <a:cubicBezTo>
                  <a:pt x="951" y="188"/>
                  <a:pt x="929" y="178"/>
                  <a:pt x="924" y="183"/>
                </a:cubicBezTo>
                <a:cubicBezTo>
                  <a:pt x="926" y="181"/>
                  <a:pt x="929" y="207"/>
                  <a:pt x="923" y="189"/>
                </a:cubicBezTo>
                <a:cubicBezTo>
                  <a:pt x="921" y="193"/>
                  <a:pt x="924" y="197"/>
                  <a:pt x="924" y="211"/>
                </a:cubicBezTo>
                <a:close/>
                <a:moveTo>
                  <a:pt x="866" y="191"/>
                </a:moveTo>
                <a:cubicBezTo>
                  <a:pt x="876" y="218"/>
                  <a:pt x="899" y="228"/>
                  <a:pt x="903" y="204"/>
                </a:cubicBezTo>
                <a:cubicBezTo>
                  <a:pt x="891" y="201"/>
                  <a:pt x="874" y="180"/>
                  <a:pt x="866" y="191"/>
                </a:cubicBezTo>
                <a:close/>
                <a:moveTo>
                  <a:pt x="837" y="173"/>
                </a:moveTo>
                <a:cubicBezTo>
                  <a:pt x="840" y="183"/>
                  <a:pt x="846" y="188"/>
                  <a:pt x="847" y="179"/>
                </a:cubicBezTo>
                <a:cubicBezTo>
                  <a:pt x="845" y="165"/>
                  <a:pt x="839" y="165"/>
                  <a:pt x="837" y="173"/>
                </a:cubicBezTo>
                <a:close/>
                <a:moveTo>
                  <a:pt x="507" y="249"/>
                </a:moveTo>
                <a:cubicBezTo>
                  <a:pt x="493" y="245"/>
                  <a:pt x="514" y="275"/>
                  <a:pt x="503" y="270"/>
                </a:cubicBezTo>
                <a:cubicBezTo>
                  <a:pt x="514" y="289"/>
                  <a:pt x="507" y="260"/>
                  <a:pt x="507" y="249"/>
                </a:cubicBezTo>
                <a:close/>
                <a:moveTo>
                  <a:pt x="445" y="830"/>
                </a:moveTo>
                <a:cubicBezTo>
                  <a:pt x="439" y="803"/>
                  <a:pt x="431" y="841"/>
                  <a:pt x="437" y="852"/>
                </a:cubicBezTo>
                <a:cubicBezTo>
                  <a:pt x="443" y="851"/>
                  <a:pt x="443" y="838"/>
                  <a:pt x="445" y="830"/>
                </a:cubicBezTo>
                <a:close/>
                <a:moveTo>
                  <a:pt x="452" y="836"/>
                </a:moveTo>
                <a:cubicBezTo>
                  <a:pt x="456" y="846"/>
                  <a:pt x="451" y="883"/>
                  <a:pt x="463" y="864"/>
                </a:cubicBezTo>
                <a:cubicBezTo>
                  <a:pt x="459" y="856"/>
                  <a:pt x="457" y="835"/>
                  <a:pt x="452" y="836"/>
                </a:cubicBezTo>
                <a:close/>
                <a:moveTo>
                  <a:pt x="456" y="892"/>
                </a:moveTo>
                <a:cubicBezTo>
                  <a:pt x="453" y="891"/>
                  <a:pt x="453" y="881"/>
                  <a:pt x="451" y="875"/>
                </a:cubicBezTo>
                <a:cubicBezTo>
                  <a:pt x="447" y="874"/>
                  <a:pt x="447" y="883"/>
                  <a:pt x="444" y="885"/>
                </a:cubicBezTo>
                <a:cubicBezTo>
                  <a:pt x="447" y="906"/>
                  <a:pt x="463" y="889"/>
                  <a:pt x="458" y="897"/>
                </a:cubicBezTo>
                <a:cubicBezTo>
                  <a:pt x="470" y="918"/>
                  <a:pt x="459" y="847"/>
                  <a:pt x="456" y="892"/>
                </a:cubicBezTo>
                <a:close/>
                <a:moveTo>
                  <a:pt x="464" y="793"/>
                </a:moveTo>
                <a:cubicBezTo>
                  <a:pt x="461" y="781"/>
                  <a:pt x="449" y="784"/>
                  <a:pt x="454" y="803"/>
                </a:cubicBezTo>
                <a:cubicBezTo>
                  <a:pt x="461" y="808"/>
                  <a:pt x="461" y="798"/>
                  <a:pt x="464" y="793"/>
                </a:cubicBezTo>
                <a:close/>
                <a:moveTo>
                  <a:pt x="427" y="1089"/>
                </a:moveTo>
                <a:cubicBezTo>
                  <a:pt x="429" y="1102"/>
                  <a:pt x="434" y="1095"/>
                  <a:pt x="435" y="1106"/>
                </a:cubicBezTo>
                <a:cubicBezTo>
                  <a:pt x="440" y="1108"/>
                  <a:pt x="438" y="1069"/>
                  <a:pt x="427" y="1089"/>
                </a:cubicBezTo>
                <a:close/>
                <a:moveTo>
                  <a:pt x="456" y="1107"/>
                </a:moveTo>
                <a:cubicBezTo>
                  <a:pt x="452" y="1086"/>
                  <a:pt x="445" y="1100"/>
                  <a:pt x="448" y="1118"/>
                </a:cubicBezTo>
                <a:cubicBezTo>
                  <a:pt x="453" y="1119"/>
                  <a:pt x="453" y="1109"/>
                  <a:pt x="456" y="1107"/>
                </a:cubicBezTo>
                <a:close/>
                <a:moveTo>
                  <a:pt x="322" y="1580"/>
                </a:moveTo>
                <a:cubicBezTo>
                  <a:pt x="315" y="1559"/>
                  <a:pt x="314" y="1576"/>
                  <a:pt x="306" y="1573"/>
                </a:cubicBezTo>
                <a:cubicBezTo>
                  <a:pt x="312" y="1588"/>
                  <a:pt x="318" y="1593"/>
                  <a:pt x="322" y="1580"/>
                </a:cubicBezTo>
                <a:close/>
                <a:moveTo>
                  <a:pt x="363" y="1516"/>
                </a:moveTo>
                <a:cubicBezTo>
                  <a:pt x="367" y="1518"/>
                  <a:pt x="370" y="1515"/>
                  <a:pt x="371" y="1511"/>
                </a:cubicBezTo>
                <a:cubicBezTo>
                  <a:pt x="369" y="1494"/>
                  <a:pt x="360" y="1499"/>
                  <a:pt x="363" y="1516"/>
                </a:cubicBezTo>
                <a:close/>
                <a:moveTo>
                  <a:pt x="375" y="1594"/>
                </a:moveTo>
                <a:cubicBezTo>
                  <a:pt x="374" y="1560"/>
                  <a:pt x="353" y="1561"/>
                  <a:pt x="350" y="1581"/>
                </a:cubicBezTo>
                <a:cubicBezTo>
                  <a:pt x="340" y="1571"/>
                  <a:pt x="346" y="1543"/>
                  <a:pt x="330" y="1575"/>
                </a:cubicBezTo>
                <a:cubicBezTo>
                  <a:pt x="334" y="1600"/>
                  <a:pt x="343" y="1580"/>
                  <a:pt x="345" y="1576"/>
                </a:cubicBezTo>
                <a:cubicBezTo>
                  <a:pt x="346" y="1594"/>
                  <a:pt x="339" y="1591"/>
                  <a:pt x="348" y="1609"/>
                </a:cubicBezTo>
                <a:cubicBezTo>
                  <a:pt x="301" y="1614"/>
                  <a:pt x="356" y="1674"/>
                  <a:pt x="364" y="1615"/>
                </a:cubicBezTo>
                <a:cubicBezTo>
                  <a:pt x="384" y="1611"/>
                  <a:pt x="357" y="1578"/>
                  <a:pt x="364" y="1615"/>
                </a:cubicBezTo>
                <a:cubicBezTo>
                  <a:pt x="342" y="1593"/>
                  <a:pt x="360" y="1568"/>
                  <a:pt x="375" y="1594"/>
                </a:cubicBezTo>
                <a:close/>
                <a:moveTo>
                  <a:pt x="435" y="1448"/>
                </a:moveTo>
                <a:cubicBezTo>
                  <a:pt x="428" y="1405"/>
                  <a:pt x="420" y="1444"/>
                  <a:pt x="435" y="1448"/>
                </a:cubicBezTo>
                <a:close/>
                <a:moveTo>
                  <a:pt x="436" y="1470"/>
                </a:moveTo>
                <a:cubicBezTo>
                  <a:pt x="434" y="1454"/>
                  <a:pt x="423" y="1455"/>
                  <a:pt x="427" y="1475"/>
                </a:cubicBezTo>
                <a:cubicBezTo>
                  <a:pt x="432" y="1478"/>
                  <a:pt x="430" y="1465"/>
                  <a:pt x="436" y="1470"/>
                </a:cubicBezTo>
                <a:close/>
                <a:moveTo>
                  <a:pt x="303" y="2951"/>
                </a:moveTo>
                <a:cubicBezTo>
                  <a:pt x="307" y="2968"/>
                  <a:pt x="302" y="2964"/>
                  <a:pt x="304" y="2977"/>
                </a:cubicBezTo>
                <a:cubicBezTo>
                  <a:pt x="306" y="2982"/>
                  <a:pt x="316" y="2988"/>
                  <a:pt x="315" y="2974"/>
                </a:cubicBezTo>
                <a:cubicBezTo>
                  <a:pt x="304" y="2960"/>
                  <a:pt x="327" y="2959"/>
                  <a:pt x="303" y="2951"/>
                </a:cubicBezTo>
                <a:close/>
                <a:moveTo>
                  <a:pt x="891" y="3532"/>
                </a:moveTo>
                <a:cubicBezTo>
                  <a:pt x="896" y="3557"/>
                  <a:pt x="898" y="3541"/>
                  <a:pt x="906" y="3543"/>
                </a:cubicBezTo>
                <a:cubicBezTo>
                  <a:pt x="902" y="3515"/>
                  <a:pt x="900" y="3538"/>
                  <a:pt x="891" y="3532"/>
                </a:cubicBezTo>
                <a:close/>
                <a:moveTo>
                  <a:pt x="904" y="3422"/>
                </a:moveTo>
                <a:cubicBezTo>
                  <a:pt x="902" y="3403"/>
                  <a:pt x="899" y="3391"/>
                  <a:pt x="896" y="3377"/>
                </a:cubicBezTo>
                <a:cubicBezTo>
                  <a:pt x="881" y="3397"/>
                  <a:pt x="885" y="3419"/>
                  <a:pt x="904" y="3422"/>
                </a:cubicBezTo>
                <a:close/>
                <a:moveTo>
                  <a:pt x="1393" y="3824"/>
                </a:moveTo>
                <a:cubicBezTo>
                  <a:pt x="1368" y="3775"/>
                  <a:pt x="1377" y="3845"/>
                  <a:pt x="1388" y="3840"/>
                </a:cubicBezTo>
                <a:cubicBezTo>
                  <a:pt x="1384" y="3822"/>
                  <a:pt x="1393" y="3833"/>
                  <a:pt x="1393" y="3824"/>
                </a:cubicBezTo>
                <a:close/>
                <a:moveTo>
                  <a:pt x="1415" y="3847"/>
                </a:moveTo>
                <a:cubicBezTo>
                  <a:pt x="1412" y="3832"/>
                  <a:pt x="1407" y="3828"/>
                  <a:pt x="1402" y="3824"/>
                </a:cubicBezTo>
                <a:cubicBezTo>
                  <a:pt x="1405" y="3842"/>
                  <a:pt x="1410" y="3844"/>
                  <a:pt x="1415" y="3847"/>
                </a:cubicBezTo>
                <a:close/>
                <a:moveTo>
                  <a:pt x="1532" y="3787"/>
                </a:moveTo>
                <a:cubicBezTo>
                  <a:pt x="1536" y="3820"/>
                  <a:pt x="1540" y="3802"/>
                  <a:pt x="1547" y="3810"/>
                </a:cubicBezTo>
                <a:cubicBezTo>
                  <a:pt x="1545" y="3790"/>
                  <a:pt x="1538" y="3793"/>
                  <a:pt x="1532" y="3787"/>
                </a:cubicBezTo>
                <a:close/>
                <a:moveTo>
                  <a:pt x="2343" y="3322"/>
                </a:moveTo>
                <a:cubicBezTo>
                  <a:pt x="2344" y="3323"/>
                  <a:pt x="2345" y="3327"/>
                  <a:pt x="2346" y="3334"/>
                </a:cubicBezTo>
                <a:cubicBezTo>
                  <a:pt x="2348" y="3315"/>
                  <a:pt x="2357" y="3348"/>
                  <a:pt x="2357" y="3332"/>
                </a:cubicBezTo>
                <a:cubicBezTo>
                  <a:pt x="2355" y="3332"/>
                  <a:pt x="2353" y="3331"/>
                  <a:pt x="2352" y="3320"/>
                </a:cubicBezTo>
                <a:cubicBezTo>
                  <a:pt x="2348" y="3335"/>
                  <a:pt x="2344" y="3308"/>
                  <a:pt x="2343" y="3322"/>
                </a:cubicBezTo>
                <a:close/>
                <a:moveTo>
                  <a:pt x="2314" y="3407"/>
                </a:moveTo>
                <a:cubicBezTo>
                  <a:pt x="2317" y="3414"/>
                  <a:pt x="2321" y="3413"/>
                  <a:pt x="2322" y="3405"/>
                </a:cubicBezTo>
                <a:cubicBezTo>
                  <a:pt x="2318" y="3376"/>
                  <a:pt x="2310" y="3386"/>
                  <a:pt x="2314" y="3407"/>
                </a:cubicBezTo>
                <a:close/>
                <a:moveTo>
                  <a:pt x="2539" y="3518"/>
                </a:moveTo>
                <a:cubicBezTo>
                  <a:pt x="2535" y="3507"/>
                  <a:pt x="2530" y="3517"/>
                  <a:pt x="2529" y="3527"/>
                </a:cubicBezTo>
                <a:cubicBezTo>
                  <a:pt x="2532" y="3522"/>
                  <a:pt x="2541" y="3532"/>
                  <a:pt x="2539" y="3518"/>
                </a:cubicBezTo>
                <a:close/>
                <a:moveTo>
                  <a:pt x="3287" y="3102"/>
                </a:moveTo>
                <a:cubicBezTo>
                  <a:pt x="3284" y="3087"/>
                  <a:pt x="3288" y="3088"/>
                  <a:pt x="3284" y="3071"/>
                </a:cubicBezTo>
                <a:cubicBezTo>
                  <a:pt x="3267" y="3059"/>
                  <a:pt x="3287" y="3100"/>
                  <a:pt x="3287" y="3102"/>
                </a:cubicBezTo>
                <a:close/>
                <a:moveTo>
                  <a:pt x="3262" y="3108"/>
                </a:moveTo>
                <a:cubicBezTo>
                  <a:pt x="3259" y="3115"/>
                  <a:pt x="3248" y="3144"/>
                  <a:pt x="3269" y="3158"/>
                </a:cubicBezTo>
                <a:cubicBezTo>
                  <a:pt x="3263" y="3131"/>
                  <a:pt x="3272" y="3138"/>
                  <a:pt x="3276" y="3131"/>
                </a:cubicBezTo>
                <a:cubicBezTo>
                  <a:pt x="3279" y="3043"/>
                  <a:pt x="3229" y="2963"/>
                  <a:pt x="3262" y="3108"/>
                </a:cubicBezTo>
                <a:close/>
                <a:moveTo>
                  <a:pt x="2223" y="386"/>
                </a:moveTo>
                <a:cubicBezTo>
                  <a:pt x="2222" y="386"/>
                  <a:pt x="2222" y="386"/>
                  <a:pt x="2222" y="386"/>
                </a:cubicBezTo>
                <a:cubicBezTo>
                  <a:pt x="2222" y="386"/>
                  <a:pt x="2223" y="386"/>
                  <a:pt x="2223" y="386"/>
                </a:cubicBezTo>
                <a:close/>
                <a:moveTo>
                  <a:pt x="2299" y="453"/>
                </a:moveTo>
                <a:cubicBezTo>
                  <a:pt x="2304" y="473"/>
                  <a:pt x="2335" y="476"/>
                  <a:pt x="2321" y="448"/>
                </a:cubicBezTo>
                <a:cubicBezTo>
                  <a:pt x="2340" y="451"/>
                  <a:pt x="2350" y="442"/>
                  <a:pt x="2339" y="423"/>
                </a:cubicBezTo>
                <a:cubicBezTo>
                  <a:pt x="2332" y="448"/>
                  <a:pt x="2309" y="425"/>
                  <a:pt x="2299" y="453"/>
                </a:cubicBezTo>
                <a:close/>
                <a:moveTo>
                  <a:pt x="2291" y="494"/>
                </a:moveTo>
                <a:cubicBezTo>
                  <a:pt x="2294" y="494"/>
                  <a:pt x="2298" y="486"/>
                  <a:pt x="2299" y="505"/>
                </a:cubicBezTo>
                <a:cubicBezTo>
                  <a:pt x="2314" y="490"/>
                  <a:pt x="2338" y="521"/>
                  <a:pt x="2341" y="469"/>
                </a:cubicBezTo>
                <a:cubicBezTo>
                  <a:pt x="2325" y="487"/>
                  <a:pt x="2299" y="475"/>
                  <a:pt x="2291" y="494"/>
                </a:cubicBezTo>
                <a:close/>
                <a:moveTo>
                  <a:pt x="3072" y="1903"/>
                </a:moveTo>
                <a:cubicBezTo>
                  <a:pt x="3067" y="1893"/>
                  <a:pt x="3063" y="1897"/>
                  <a:pt x="3065" y="1906"/>
                </a:cubicBezTo>
                <a:cubicBezTo>
                  <a:pt x="3068" y="1914"/>
                  <a:pt x="3072" y="1923"/>
                  <a:pt x="3072" y="1903"/>
                </a:cubicBezTo>
                <a:close/>
                <a:moveTo>
                  <a:pt x="2143" y="509"/>
                </a:moveTo>
                <a:cubicBezTo>
                  <a:pt x="2115" y="462"/>
                  <a:pt x="2135" y="545"/>
                  <a:pt x="2162" y="508"/>
                </a:cubicBezTo>
                <a:cubicBezTo>
                  <a:pt x="2153" y="498"/>
                  <a:pt x="2142" y="479"/>
                  <a:pt x="2143" y="509"/>
                </a:cubicBezTo>
                <a:close/>
                <a:moveTo>
                  <a:pt x="2388" y="1018"/>
                </a:moveTo>
                <a:cubicBezTo>
                  <a:pt x="2388" y="1009"/>
                  <a:pt x="2395" y="988"/>
                  <a:pt x="2381" y="993"/>
                </a:cubicBezTo>
                <a:cubicBezTo>
                  <a:pt x="2383" y="999"/>
                  <a:pt x="2382" y="1014"/>
                  <a:pt x="2388" y="1018"/>
                </a:cubicBezTo>
                <a:close/>
                <a:moveTo>
                  <a:pt x="2383" y="985"/>
                </a:moveTo>
                <a:cubicBezTo>
                  <a:pt x="2383" y="986"/>
                  <a:pt x="2382" y="987"/>
                  <a:pt x="2384" y="987"/>
                </a:cubicBezTo>
                <a:cubicBezTo>
                  <a:pt x="2383" y="986"/>
                  <a:pt x="2383" y="985"/>
                  <a:pt x="2383" y="985"/>
                </a:cubicBezTo>
                <a:close/>
                <a:moveTo>
                  <a:pt x="2408" y="1039"/>
                </a:moveTo>
                <a:cubicBezTo>
                  <a:pt x="2398" y="1015"/>
                  <a:pt x="2420" y="977"/>
                  <a:pt x="2434" y="1027"/>
                </a:cubicBezTo>
                <a:cubicBezTo>
                  <a:pt x="2454" y="1023"/>
                  <a:pt x="2441" y="1012"/>
                  <a:pt x="2442" y="994"/>
                </a:cubicBezTo>
                <a:cubicBezTo>
                  <a:pt x="2443" y="1004"/>
                  <a:pt x="2456" y="999"/>
                  <a:pt x="2450" y="1011"/>
                </a:cubicBezTo>
                <a:cubicBezTo>
                  <a:pt x="2445" y="999"/>
                  <a:pt x="2447" y="1014"/>
                  <a:pt x="2450" y="1021"/>
                </a:cubicBezTo>
                <a:cubicBezTo>
                  <a:pt x="2465" y="1023"/>
                  <a:pt x="2458" y="1007"/>
                  <a:pt x="2452" y="1001"/>
                </a:cubicBezTo>
                <a:cubicBezTo>
                  <a:pt x="2454" y="986"/>
                  <a:pt x="2466" y="1017"/>
                  <a:pt x="2470" y="1013"/>
                </a:cubicBezTo>
                <a:cubicBezTo>
                  <a:pt x="2472" y="981"/>
                  <a:pt x="2467" y="1007"/>
                  <a:pt x="2460" y="990"/>
                </a:cubicBezTo>
                <a:cubicBezTo>
                  <a:pt x="2464" y="972"/>
                  <a:pt x="2473" y="989"/>
                  <a:pt x="2478" y="974"/>
                </a:cubicBezTo>
                <a:cubicBezTo>
                  <a:pt x="2483" y="989"/>
                  <a:pt x="2492" y="924"/>
                  <a:pt x="2472" y="934"/>
                </a:cubicBezTo>
                <a:cubicBezTo>
                  <a:pt x="2470" y="943"/>
                  <a:pt x="2477" y="948"/>
                  <a:pt x="2474" y="953"/>
                </a:cubicBezTo>
                <a:cubicBezTo>
                  <a:pt x="2471" y="952"/>
                  <a:pt x="2472" y="961"/>
                  <a:pt x="2469" y="960"/>
                </a:cubicBezTo>
                <a:cubicBezTo>
                  <a:pt x="2464" y="928"/>
                  <a:pt x="2464" y="938"/>
                  <a:pt x="2458" y="963"/>
                </a:cubicBezTo>
                <a:cubicBezTo>
                  <a:pt x="2463" y="908"/>
                  <a:pt x="2411" y="957"/>
                  <a:pt x="2389" y="969"/>
                </a:cubicBezTo>
                <a:cubicBezTo>
                  <a:pt x="2394" y="993"/>
                  <a:pt x="2390" y="979"/>
                  <a:pt x="2384" y="975"/>
                </a:cubicBezTo>
                <a:cubicBezTo>
                  <a:pt x="2390" y="1000"/>
                  <a:pt x="2402" y="987"/>
                  <a:pt x="2408" y="1039"/>
                </a:cubicBezTo>
                <a:close/>
                <a:moveTo>
                  <a:pt x="2115" y="533"/>
                </a:moveTo>
                <a:cubicBezTo>
                  <a:pt x="2115" y="530"/>
                  <a:pt x="2115" y="527"/>
                  <a:pt x="2114" y="525"/>
                </a:cubicBezTo>
                <a:cubicBezTo>
                  <a:pt x="2113" y="528"/>
                  <a:pt x="2111" y="531"/>
                  <a:pt x="2115" y="533"/>
                </a:cubicBezTo>
                <a:close/>
                <a:moveTo>
                  <a:pt x="2218" y="491"/>
                </a:moveTo>
                <a:cubicBezTo>
                  <a:pt x="2205" y="496"/>
                  <a:pt x="2211" y="491"/>
                  <a:pt x="2196" y="473"/>
                </a:cubicBezTo>
                <a:cubicBezTo>
                  <a:pt x="2184" y="501"/>
                  <a:pt x="2215" y="524"/>
                  <a:pt x="2218" y="491"/>
                </a:cubicBezTo>
                <a:close/>
                <a:moveTo>
                  <a:pt x="2222" y="633"/>
                </a:moveTo>
                <a:cubicBezTo>
                  <a:pt x="2225" y="629"/>
                  <a:pt x="2228" y="629"/>
                  <a:pt x="2225" y="612"/>
                </a:cubicBezTo>
                <a:cubicBezTo>
                  <a:pt x="2221" y="602"/>
                  <a:pt x="2219" y="616"/>
                  <a:pt x="2222" y="633"/>
                </a:cubicBezTo>
                <a:close/>
                <a:moveTo>
                  <a:pt x="2314" y="771"/>
                </a:moveTo>
                <a:cubicBezTo>
                  <a:pt x="2321" y="776"/>
                  <a:pt x="2322" y="757"/>
                  <a:pt x="2318" y="746"/>
                </a:cubicBezTo>
                <a:cubicBezTo>
                  <a:pt x="2312" y="750"/>
                  <a:pt x="2314" y="769"/>
                  <a:pt x="2314" y="771"/>
                </a:cubicBezTo>
                <a:close/>
                <a:moveTo>
                  <a:pt x="2424" y="1048"/>
                </a:moveTo>
                <a:cubicBezTo>
                  <a:pt x="2426" y="1039"/>
                  <a:pt x="2429" y="1022"/>
                  <a:pt x="2433" y="1036"/>
                </a:cubicBezTo>
                <a:cubicBezTo>
                  <a:pt x="2431" y="1033"/>
                  <a:pt x="2429" y="1012"/>
                  <a:pt x="2424" y="1014"/>
                </a:cubicBezTo>
                <a:cubicBezTo>
                  <a:pt x="2431" y="1029"/>
                  <a:pt x="2423" y="1044"/>
                  <a:pt x="2418" y="1014"/>
                </a:cubicBezTo>
                <a:cubicBezTo>
                  <a:pt x="2412" y="1020"/>
                  <a:pt x="2420" y="1036"/>
                  <a:pt x="2424" y="1048"/>
                </a:cubicBezTo>
                <a:close/>
                <a:moveTo>
                  <a:pt x="2434" y="1041"/>
                </a:moveTo>
                <a:cubicBezTo>
                  <a:pt x="2459" y="1072"/>
                  <a:pt x="2445" y="1009"/>
                  <a:pt x="2442" y="1033"/>
                </a:cubicBezTo>
                <a:cubicBezTo>
                  <a:pt x="2440" y="1046"/>
                  <a:pt x="2434" y="1026"/>
                  <a:pt x="2434" y="1041"/>
                </a:cubicBezTo>
                <a:close/>
                <a:moveTo>
                  <a:pt x="2129" y="598"/>
                </a:moveTo>
                <a:cubicBezTo>
                  <a:pt x="2134" y="601"/>
                  <a:pt x="2133" y="578"/>
                  <a:pt x="2129" y="583"/>
                </a:cubicBezTo>
                <a:cubicBezTo>
                  <a:pt x="2116" y="580"/>
                  <a:pt x="2119" y="592"/>
                  <a:pt x="2129" y="598"/>
                </a:cubicBezTo>
                <a:close/>
                <a:moveTo>
                  <a:pt x="2458" y="1056"/>
                </a:moveTo>
                <a:cubicBezTo>
                  <a:pt x="2455" y="1063"/>
                  <a:pt x="2448" y="1039"/>
                  <a:pt x="2449" y="1056"/>
                </a:cubicBezTo>
                <a:cubicBezTo>
                  <a:pt x="2451" y="1070"/>
                  <a:pt x="2466" y="1067"/>
                  <a:pt x="2458" y="1056"/>
                </a:cubicBezTo>
                <a:close/>
                <a:moveTo>
                  <a:pt x="2465" y="1059"/>
                </a:moveTo>
                <a:cubicBezTo>
                  <a:pt x="2464" y="1058"/>
                  <a:pt x="2465" y="1058"/>
                  <a:pt x="2465" y="1059"/>
                </a:cubicBezTo>
                <a:cubicBezTo>
                  <a:pt x="2465" y="1059"/>
                  <a:pt x="2465" y="1059"/>
                  <a:pt x="2465" y="1059"/>
                </a:cubicBezTo>
                <a:close/>
                <a:moveTo>
                  <a:pt x="2467" y="1054"/>
                </a:moveTo>
                <a:cubicBezTo>
                  <a:pt x="2468" y="1057"/>
                  <a:pt x="2469" y="1058"/>
                  <a:pt x="2470" y="1058"/>
                </a:cubicBezTo>
                <a:cubicBezTo>
                  <a:pt x="2471" y="1055"/>
                  <a:pt x="2470" y="1054"/>
                  <a:pt x="2467" y="1054"/>
                </a:cubicBezTo>
                <a:close/>
                <a:moveTo>
                  <a:pt x="2442" y="1073"/>
                </a:moveTo>
                <a:cubicBezTo>
                  <a:pt x="2436" y="1063"/>
                  <a:pt x="2429" y="1053"/>
                  <a:pt x="2427" y="1067"/>
                </a:cubicBezTo>
                <a:cubicBezTo>
                  <a:pt x="2433" y="1071"/>
                  <a:pt x="2438" y="1072"/>
                  <a:pt x="2442" y="1073"/>
                </a:cubicBezTo>
                <a:close/>
                <a:moveTo>
                  <a:pt x="2482" y="993"/>
                </a:moveTo>
                <a:cubicBezTo>
                  <a:pt x="2481" y="988"/>
                  <a:pt x="2480" y="984"/>
                  <a:pt x="2479" y="981"/>
                </a:cubicBezTo>
                <a:cubicBezTo>
                  <a:pt x="2480" y="986"/>
                  <a:pt x="2481" y="990"/>
                  <a:pt x="2482" y="993"/>
                </a:cubicBezTo>
                <a:close/>
                <a:moveTo>
                  <a:pt x="2408" y="1017"/>
                </a:moveTo>
                <a:cubicBezTo>
                  <a:pt x="2409" y="1023"/>
                  <a:pt x="2410" y="1030"/>
                  <a:pt x="2411" y="1035"/>
                </a:cubicBezTo>
                <a:cubicBezTo>
                  <a:pt x="2412" y="1031"/>
                  <a:pt x="2410" y="1024"/>
                  <a:pt x="2408" y="1017"/>
                </a:cubicBezTo>
                <a:close/>
                <a:moveTo>
                  <a:pt x="2172" y="495"/>
                </a:moveTo>
                <a:cubicBezTo>
                  <a:pt x="2178" y="496"/>
                  <a:pt x="2182" y="494"/>
                  <a:pt x="2185" y="489"/>
                </a:cubicBezTo>
                <a:cubicBezTo>
                  <a:pt x="2181" y="491"/>
                  <a:pt x="2176" y="492"/>
                  <a:pt x="2172" y="495"/>
                </a:cubicBezTo>
                <a:close/>
                <a:moveTo>
                  <a:pt x="2171" y="631"/>
                </a:moveTo>
                <a:cubicBezTo>
                  <a:pt x="2168" y="641"/>
                  <a:pt x="2158" y="611"/>
                  <a:pt x="2162" y="640"/>
                </a:cubicBezTo>
                <a:cubicBezTo>
                  <a:pt x="2167" y="644"/>
                  <a:pt x="2171" y="647"/>
                  <a:pt x="2171" y="631"/>
                </a:cubicBezTo>
                <a:close/>
                <a:moveTo>
                  <a:pt x="2347" y="773"/>
                </a:moveTo>
                <a:cubicBezTo>
                  <a:pt x="2342" y="771"/>
                  <a:pt x="2345" y="778"/>
                  <a:pt x="2347" y="780"/>
                </a:cubicBezTo>
                <a:cubicBezTo>
                  <a:pt x="2347" y="778"/>
                  <a:pt x="2347" y="776"/>
                  <a:pt x="2347" y="773"/>
                </a:cubicBezTo>
                <a:close/>
                <a:moveTo>
                  <a:pt x="2308" y="778"/>
                </a:moveTo>
                <a:cubicBezTo>
                  <a:pt x="2309" y="768"/>
                  <a:pt x="2309" y="758"/>
                  <a:pt x="2309" y="749"/>
                </a:cubicBezTo>
                <a:cubicBezTo>
                  <a:pt x="2296" y="754"/>
                  <a:pt x="2302" y="770"/>
                  <a:pt x="2308" y="778"/>
                </a:cubicBezTo>
                <a:close/>
                <a:moveTo>
                  <a:pt x="2269" y="577"/>
                </a:moveTo>
                <a:cubicBezTo>
                  <a:pt x="2253" y="591"/>
                  <a:pt x="2252" y="601"/>
                  <a:pt x="2232" y="604"/>
                </a:cubicBezTo>
                <a:cubicBezTo>
                  <a:pt x="2229" y="572"/>
                  <a:pt x="2224" y="629"/>
                  <a:pt x="2238" y="642"/>
                </a:cubicBezTo>
                <a:cubicBezTo>
                  <a:pt x="2246" y="633"/>
                  <a:pt x="2286" y="640"/>
                  <a:pt x="2269" y="577"/>
                </a:cubicBezTo>
                <a:close/>
                <a:moveTo>
                  <a:pt x="2254" y="508"/>
                </a:moveTo>
                <a:cubicBezTo>
                  <a:pt x="2242" y="476"/>
                  <a:pt x="2248" y="521"/>
                  <a:pt x="2252" y="528"/>
                </a:cubicBezTo>
                <a:cubicBezTo>
                  <a:pt x="2250" y="517"/>
                  <a:pt x="2257" y="523"/>
                  <a:pt x="2254" y="508"/>
                </a:cubicBezTo>
                <a:close/>
                <a:moveTo>
                  <a:pt x="2225" y="495"/>
                </a:moveTo>
                <a:cubicBezTo>
                  <a:pt x="2236" y="507"/>
                  <a:pt x="2235" y="468"/>
                  <a:pt x="2245" y="485"/>
                </a:cubicBezTo>
                <a:cubicBezTo>
                  <a:pt x="2239" y="461"/>
                  <a:pt x="2220" y="472"/>
                  <a:pt x="2225" y="495"/>
                </a:cubicBezTo>
                <a:close/>
                <a:moveTo>
                  <a:pt x="2176" y="526"/>
                </a:moveTo>
                <a:cubicBezTo>
                  <a:pt x="2180" y="509"/>
                  <a:pt x="2190" y="516"/>
                  <a:pt x="2171" y="496"/>
                </a:cubicBezTo>
                <a:cubicBezTo>
                  <a:pt x="2164" y="500"/>
                  <a:pt x="2175" y="516"/>
                  <a:pt x="2176" y="526"/>
                </a:cubicBezTo>
                <a:close/>
                <a:moveTo>
                  <a:pt x="2120" y="502"/>
                </a:moveTo>
                <a:cubicBezTo>
                  <a:pt x="2113" y="516"/>
                  <a:pt x="2131" y="534"/>
                  <a:pt x="2128" y="514"/>
                </a:cubicBezTo>
                <a:cubicBezTo>
                  <a:pt x="2126" y="512"/>
                  <a:pt x="2123" y="511"/>
                  <a:pt x="2120" y="502"/>
                </a:cubicBezTo>
                <a:close/>
                <a:moveTo>
                  <a:pt x="3008" y="1974"/>
                </a:moveTo>
                <a:cubicBezTo>
                  <a:pt x="3009" y="1977"/>
                  <a:pt x="3009" y="1980"/>
                  <a:pt x="3010" y="1983"/>
                </a:cubicBezTo>
                <a:cubicBezTo>
                  <a:pt x="3015" y="1981"/>
                  <a:pt x="3011" y="1977"/>
                  <a:pt x="3008" y="1974"/>
                </a:cubicBezTo>
                <a:close/>
                <a:moveTo>
                  <a:pt x="2997" y="1989"/>
                </a:moveTo>
                <a:cubicBezTo>
                  <a:pt x="3006" y="1989"/>
                  <a:pt x="3001" y="1978"/>
                  <a:pt x="3002" y="1971"/>
                </a:cubicBezTo>
                <a:cubicBezTo>
                  <a:pt x="2991" y="1970"/>
                  <a:pt x="2999" y="1982"/>
                  <a:pt x="2997" y="1989"/>
                </a:cubicBezTo>
                <a:close/>
                <a:moveTo>
                  <a:pt x="2380" y="992"/>
                </a:moveTo>
                <a:cubicBezTo>
                  <a:pt x="2380" y="990"/>
                  <a:pt x="2381" y="985"/>
                  <a:pt x="2380" y="980"/>
                </a:cubicBezTo>
                <a:cubicBezTo>
                  <a:pt x="2370" y="976"/>
                  <a:pt x="2376" y="987"/>
                  <a:pt x="2380" y="992"/>
                </a:cubicBezTo>
                <a:close/>
                <a:moveTo>
                  <a:pt x="2335" y="760"/>
                </a:moveTo>
                <a:cubicBezTo>
                  <a:pt x="2336" y="754"/>
                  <a:pt x="2332" y="759"/>
                  <a:pt x="2330" y="751"/>
                </a:cubicBezTo>
                <a:cubicBezTo>
                  <a:pt x="2336" y="746"/>
                  <a:pt x="2342" y="775"/>
                  <a:pt x="2344" y="761"/>
                </a:cubicBezTo>
                <a:cubicBezTo>
                  <a:pt x="2335" y="740"/>
                  <a:pt x="2319" y="759"/>
                  <a:pt x="2335" y="760"/>
                </a:cubicBezTo>
                <a:close/>
                <a:moveTo>
                  <a:pt x="2343" y="748"/>
                </a:moveTo>
                <a:cubicBezTo>
                  <a:pt x="2343" y="748"/>
                  <a:pt x="2344" y="746"/>
                  <a:pt x="2342" y="747"/>
                </a:cubicBezTo>
                <a:cubicBezTo>
                  <a:pt x="2343" y="747"/>
                  <a:pt x="2343" y="748"/>
                  <a:pt x="2343" y="748"/>
                </a:cubicBezTo>
                <a:close/>
                <a:moveTo>
                  <a:pt x="2290" y="520"/>
                </a:moveTo>
                <a:cubicBezTo>
                  <a:pt x="2292" y="488"/>
                  <a:pt x="2264" y="484"/>
                  <a:pt x="2254" y="502"/>
                </a:cubicBezTo>
                <a:cubicBezTo>
                  <a:pt x="2272" y="525"/>
                  <a:pt x="2278" y="495"/>
                  <a:pt x="2290" y="520"/>
                </a:cubicBezTo>
                <a:close/>
                <a:moveTo>
                  <a:pt x="2254" y="427"/>
                </a:moveTo>
                <a:cubicBezTo>
                  <a:pt x="2250" y="432"/>
                  <a:pt x="2249" y="439"/>
                  <a:pt x="2256" y="443"/>
                </a:cubicBezTo>
                <a:cubicBezTo>
                  <a:pt x="2260" y="438"/>
                  <a:pt x="2256" y="431"/>
                  <a:pt x="2254" y="427"/>
                </a:cubicBezTo>
                <a:close/>
                <a:moveTo>
                  <a:pt x="2259" y="3256"/>
                </a:moveTo>
                <a:cubicBezTo>
                  <a:pt x="2264" y="3266"/>
                  <a:pt x="2271" y="3262"/>
                  <a:pt x="2267" y="3242"/>
                </a:cubicBezTo>
                <a:cubicBezTo>
                  <a:pt x="2263" y="3243"/>
                  <a:pt x="2257" y="3240"/>
                  <a:pt x="2259" y="3256"/>
                </a:cubicBezTo>
                <a:close/>
                <a:moveTo>
                  <a:pt x="3116" y="2216"/>
                </a:moveTo>
                <a:cubicBezTo>
                  <a:pt x="3118" y="2216"/>
                  <a:pt x="3119" y="2215"/>
                  <a:pt x="3121" y="2215"/>
                </a:cubicBezTo>
                <a:cubicBezTo>
                  <a:pt x="3119" y="2214"/>
                  <a:pt x="3117" y="2212"/>
                  <a:pt x="3116" y="2216"/>
                </a:cubicBezTo>
                <a:close/>
                <a:moveTo>
                  <a:pt x="3020" y="2026"/>
                </a:moveTo>
                <a:cubicBezTo>
                  <a:pt x="3017" y="2025"/>
                  <a:pt x="3020" y="2030"/>
                  <a:pt x="3020" y="2032"/>
                </a:cubicBezTo>
                <a:cubicBezTo>
                  <a:pt x="3020" y="2029"/>
                  <a:pt x="3020" y="2027"/>
                  <a:pt x="3020" y="2026"/>
                </a:cubicBezTo>
                <a:close/>
                <a:moveTo>
                  <a:pt x="3033" y="1929"/>
                </a:moveTo>
                <a:cubicBezTo>
                  <a:pt x="3022" y="1906"/>
                  <a:pt x="3009" y="1916"/>
                  <a:pt x="3000" y="1880"/>
                </a:cubicBezTo>
                <a:cubicBezTo>
                  <a:pt x="2991" y="1895"/>
                  <a:pt x="2984" y="1908"/>
                  <a:pt x="2971" y="1893"/>
                </a:cubicBezTo>
                <a:cubicBezTo>
                  <a:pt x="2973" y="1926"/>
                  <a:pt x="2983" y="1900"/>
                  <a:pt x="2981" y="1924"/>
                </a:cubicBezTo>
                <a:cubicBezTo>
                  <a:pt x="2983" y="1912"/>
                  <a:pt x="2988" y="1916"/>
                  <a:pt x="2989" y="1925"/>
                </a:cubicBezTo>
                <a:cubicBezTo>
                  <a:pt x="2996" y="1901"/>
                  <a:pt x="2996" y="1915"/>
                  <a:pt x="3002" y="1930"/>
                </a:cubicBezTo>
                <a:cubicBezTo>
                  <a:pt x="3006" y="1929"/>
                  <a:pt x="3003" y="1890"/>
                  <a:pt x="3010" y="1909"/>
                </a:cubicBezTo>
                <a:cubicBezTo>
                  <a:pt x="2998" y="1917"/>
                  <a:pt x="3017" y="1940"/>
                  <a:pt x="3020" y="1915"/>
                </a:cubicBezTo>
                <a:cubicBezTo>
                  <a:pt x="3024" y="1924"/>
                  <a:pt x="3027" y="1938"/>
                  <a:pt x="3033" y="1929"/>
                </a:cubicBezTo>
                <a:close/>
                <a:moveTo>
                  <a:pt x="3036" y="1956"/>
                </a:moveTo>
                <a:cubicBezTo>
                  <a:pt x="3036" y="1955"/>
                  <a:pt x="3036" y="1955"/>
                  <a:pt x="3036" y="1955"/>
                </a:cubicBezTo>
                <a:cubicBezTo>
                  <a:pt x="3035" y="1953"/>
                  <a:pt x="3036" y="1955"/>
                  <a:pt x="3036" y="1956"/>
                </a:cubicBezTo>
                <a:close/>
                <a:moveTo>
                  <a:pt x="3043" y="1974"/>
                </a:moveTo>
                <a:cubicBezTo>
                  <a:pt x="3040" y="1967"/>
                  <a:pt x="3038" y="1960"/>
                  <a:pt x="3036" y="1957"/>
                </a:cubicBezTo>
                <a:cubicBezTo>
                  <a:pt x="3038" y="1965"/>
                  <a:pt x="3040" y="1970"/>
                  <a:pt x="3043" y="1974"/>
                </a:cubicBezTo>
                <a:close/>
                <a:moveTo>
                  <a:pt x="3110" y="1914"/>
                </a:moveTo>
                <a:cubicBezTo>
                  <a:pt x="3111" y="1923"/>
                  <a:pt x="3121" y="1947"/>
                  <a:pt x="3124" y="1926"/>
                </a:cubicBezTo>
                <a:cubicBezTo>
                  <a:pt x="3117" y="1889"/>
                  <a:pt x="3117" y="1929"/>
                  <a:pt x="3110" y="1914"/>
                </a:cubicBezTo>
                <a:close/>
                <a:moveTo>
                  <a:pt x="3028" y="1133"/>
                </a:moveTo>
                <a:cubicBezTo>
                  <a:pt x="3032" y="1136"/>
                  <a:pt x="3032" y="1109"/>
                  <a:pt x="3023" y="1102"/>
                </a:cubicBezTo>
                <a:cubicBezTo>
                  <a:pt x="3022" y="1114"/>
                  <a:pt x="3025" y="1113"/>
                  <a:pt x="3028" y="1133"/>
                </a:cubicBezTo>
                <a:close/>
                <a:moveTo>
                  <a:pt x="2941" y="1016"/>
                </a:moveTo>
                <a:cubicBezTo>
                  <a:pt x="2945" y="1020"/>
                  <a:pt x="2950" y="1034"/>
                  <a:pt x="2951" y="1020"/>
                </a:cubicBezTo>
                <a:cubicBezTo>
                  <a:pt x="2950" y="998"/>
                  <a:pt x="2936" y="993"/>
                  <a:pt x="2941" y="1016"/>
                </a:cubicBezTo>
                <a:close/>
                <a:moveTo>
                  <a:pt x="2814" y="1129"/>
                </a:moveTo>
                <a:cubicBezTo>
                  <a:pt x="2830" y="1147"/>
                  <a:pt x="2821" y="1117"/>
                  <a:pt x="2819" y="1109"/>
                </a:cubicBezTo>
                <a:cubicBezTo>
                  <a:pt x="2814" y="1109"/>
                  <a:pt x="2810" y="1110"/>
                  <a:pt x="2814" y="1129"/>
                </a:cubicBezTo>
                <a:close/>
                <a:moveTo>
                  <a:pt x="2802" y="1100"/>
                </a:moveTo>
                <a:cubicBezTo>
                  <a:pt x="2803" y="1110"/>
                  <a:pt x="2805" y="1109"/>
                  <a:pt x="2807" y="1103"/>
                </a:cubicBezTo>
                <a:cubicBezTo>
                  <a:pt x="2805" y="1103"/>
                  <a:pt x="2804" y="1102"/>
                  <a:pt x="2802" y="1100"/>
                </a:cubicBezTo>
                <a:close/>
                <a:moveTo>
                  <a:pt x="2793" y="1088"/>
                </a:moveTo>
                <a:cubicBezTo>
                  <a:pt x="2795" y="1090"/>
                  <a:pt x="2797" y="1092"/>
                  <a:pt x="2798" y="1093"/>
                </a:cubicBezTo>
                <a:cubicBezTo>
                  <a:pt x="2796" y="1090"/>
                  <a:pt x="2794" y="1087"/>
                  <a:pt x="2793" y="1088"/>
                </a:cubicBezTo>
                <a:close/>
                <a:moveTo>
                  <a:pt x="2659" y="1008"/>
                </a:moveTo>
                <a:cubicBezTo>
                  <a:pt x="2669" y="1041"/>
                  <a:pt x="2676" y="1023"/>
                  <a:pt x="2682" y="1000"/>
                </a:cubicBezTo>
                <a:cubicBezTo>
                  <a:pt x="2668" y="978"/>
                  <a:pt x="2674" y="1017"/>
                  <a:pt x="2659" y="1008"/>
                </a:cubicBezTo>
                <a:close/>
                <a:moveTo>
                  <a:pt x="2626" y="986"/>
                </a:moveTo>
                <a:cubicBezTo>
                  <a:pt x="2627" y="985"/>
                  <a:pt x="2628" y="982"/>
                  <a:pt x="2626" y="982"/>
                </a:cubicBezTo>
                <a:cubicBezTo>
                  <a:pt x="2626" y="984"/>
                  <a:pt x="2626" y="985"/>
                  <a:pt x="2626" y="986"/>
                </a:cubicBezTo>
                <a:close/>
                <a:moveTo>
                  <a:pt x="2599" y="1014"/>
                </a:moveTo>
                <a:cubicBezTo>
                  <a:pt x="2598" y="1019"/>
                  <a:pt x="2602" y="1022"/>
                  <a:pt x="2603" y="1028"/>
                </a:cubicBezTo>
                <a:cubicBezTo>
                  <a:pt x="2604" y="1021"/>
                  <a:pt x="2602" y="1021"/>
                  <a:pt x="2599" y="1014"/>
                </a:cubicBezTo>
                <a:close/>
                <a:moveTo>
                  <a:pt x="2546" y="1006"/>
                </a:moveTo>
                <a:cubicBezTo>
                  <a:pt x="2543" y="1015"/>
                  <a:pt x="2535" y="1012"/>
                  <a:pt x="2537" y="1003"/>
                </a:cubicBezTo>
                <a:cubicBezTo>
                  <a:pt x="2518" y="1014"/>
                  <a:pt x="2555" y="1033"/>
                  <a:pt x="2546" y="1006"/>
                </a:cubicBezTo>
                <a:close/>
                <a:moveTo>
                  <a:pt x="2500" y="744"/>
                </a:moveTo>
                <a:cubicBezTo>
                  <a:pt x="2501" y="764"/>
                  <a:pt x="2515" y="768"/>
                  <a:pt x="2513" y="755"/>
                </a:cubicBezTo>
                <a:cubicBezTo>
                  <a:pt x="2510" y="746"/>
                  <a:pt x="2504" y="749"/>
                  <a:pt x="2500" y="744"/>
                </a:cubicBezTo>
                <a:close/>
                <a:moveTo>
                  <a:pt x="2371" y="745"/>
                </a:moveTo>
                <a:cubicBezTo>
                  <a:pt x="2379" y="738"/>
                  <a:pt x="2380" y="735"/>
                  <a:pt x="2383" y="723"/>
                </a:cubicBezTo>
                <a:cubicBezTo>
                  <a:pt x="2376" y="717"/>
                  <a:pt x="2370" y="729"/>
                  <a:pt x="2371" y="745"/>
                </a:cubicBezTo>
                <a:close/>
                <a:moveTo>
                  <a:pt x="2354" y="730"/>
                </a:moveTo>
                <a:cubicBezTo>
                  <a:pt x="2355" y="738"/>
                  <a:pt x="2353" y="747"/>
                  <a:pt x="2362" y="747"/>
                </a:cubicBezTo>
                <a:cubicBezTo>
                  <a:pt x="2360" y="744"/>
                  <a:pt x="2359" y="734"/>
                  <a:pt x="2354" y="730"/>
                </a:cubicBezTo>
                <a:close/>
                <a:moveTo>
                  <a:pt x="2339" y="729"/>
                </a:moveTo>
                <a:cubicBezTo>
                  <a:pt x="2345" y="752"/>
                  <a:pt x="2346" y="741"/>
                  <a:pt x="2353" y="743"/>
                </a:cubicBezTo>
                <a:cubicBezTo>
                  <a:pt x="2347" y="678"/>
                  <a:pt x="2328" y="736"/>
                  <a:pt x="2339" y="729"/>
                </a:cubicBezTo>
                <a:close/>
                <a:moveTo>
                  <a:pt x="2361" y="491"/>
                </a:moveTo>
                <a:cubicBezTo>
                  <a:pt x="2379" y="528"/>
                  <a:pt x="2369" y="472"/>
                  <a:pt x="2391" y="484"/>
                </a:cubicBezTo>
                <a:cubicBezTo>
                  <a:pt x="2376" y="429"/>
                  <a:pt x="2348" y="474"/>
                  <a:pt x="2353" y="421"/>
                </a:cubicBezTo>
                <a:cubicBezTo>
                  <a:pt x="2327" y="433"/>
                  <a:pt x="2379" y="464"/>
                  <a:pt x="2361" y="491"/>
                </a:cubicBezTo>
                <a:close/>
                <a:moveTo>
                  <a:pt x="2330" y="394"/>
                </a:moveTo>
                <a:cubicBezTo>
                  <a:pt x="2334" y="401"/>
                  <a:pt x="2340" y="414"/>
                  <a:pt x="2338" y="392"/>
                </a:cubicBezTo>
                <a:cubicBezTo>
                  <a:pt x="2336" y="389"/>
                  <a:pt x="2328" y="379"/>
                  <a:pt x="2330" y="394"/>
                </a:cubicBezTo>
                <a:close/>
                <a:moveTo>
                  <a:pt x="2195" y="374"/>
                </a:moveTo>
                <a:cubicBezTo>
                  <a:pt x="2202" y="372"/>
                  <a:pt x="2199" y="395"/>
                  <a:pt x="2213" y="390"/>
                </a:cubicBezTo>
                <a:cubicBezTo>
                  <a:pt x="2216" y="385"/>
                  <a:pt x="2216" y="380"/>
                  <a:pt x="2221" y="384"/>
                </a:cubicBezTo>
                <a:cubicBezTo>
                  <a:pt x="2211" y="346"/>
                  <a:pt x="2229" y="384"/>
                  <a:pt x="2224" y="385"/>
                </a:cubicBezTo>
                <a:cubicBezTo>
                  <a:pt x="2231" y="409"/>
                  <a:pt x="2245" y="413"/>
                  <a:pt x="2253" y="405"/>
                </a:cubicBezTo>
                <a:cubicBezTo>
                  <a:pt x="2255" y="428"/>
                  <a:pt x="2259" y="399"/>
                  <a:pt x="2264" y="416"/>
                </a:cubicBezTo>
                <a:cubicBezTo>
                  <a:pt x="2259" y="435"/>
                  <a:pt x="2310" y="399"/>
                  <a:pt x="2317" y="397"/>
                </a:cubicBezTo>
                <a:cubicBezTo>
                  <a:pt x="2303" y="370"/>
                  <a:pt x="2326" y="387"/>
                  <a:pt x="2323" y="363"/>
                </a:cubicBezTo>
                <a:cubicBezTo>
                  <a:pt x="2313" y="351"/>
                  <a:pt x="2310" y="350"/>
                  <a:pt x="2310" y="366"/>
                </a:cubicBezTo>
                <a:cubicBezTo>
                  <a:pt x="2274" y="330"/>
                  <a:pt x="2223" y="400"/>
                  <a:pt x="2222" y="360"/>
                </a:cubicBezTo>
                <a:cubicBezTo>
                  <a:pt x="2208" y="371"/>
                  <a:pt x="2189" y="345"/>
                  <a:pt x="2195" y="374"/>
                </a:cubicBezTo>
                <a:close/>
                <a:moveTo>
                  <a:pt x="1960" y="3469"/>
                </a:moveTo>
                <a:cubicBezTo>
                  <a:pt x="1961" y="3470"/>
                  <a:pt x="1961" y="3472"/>
                  <a:pt x="1961" y="3473"/>
                </a:cubicBezTo>
                <a:cubicBezTo>
                  <a:pt x="1968" y="3477"/>
                  <a:pt x="1961" y="3468"/>
                  <a:pt x="1960" y="3469"/>
                </a:cubicBezTo>
                <a:close/>
                <a:moveTo>
                  <a:pt x="1888" y="247"/>
                </a:moveTo>
                <a:cubicBezTo>
                  <a:pt x="1890" y="245"/>
                  <a:pt x="1895" y="280"/>
                  <a:pt x="1898" y="257"/>
                </a:cubicBezTo>
                <a:cubicBezTo>
                  <a:pt x="1894" y="263"/>
                  <a:pt x="1891" y="216"/>
                  <a:pt x="1890" y="246"/>
                </a:cubicBezTo>
                <a:cubicBezTo>
                  <a:pt x="1889" y="243"/>
                  <a:pt x="1888" y="239"/>
                  <a:pt x="1888" y="247"/>
                </a:cubicBezTo>
                <a:close/>
                <a:moveTo>
                  <a:pt x="1325" y="3362"/>
                </a:moveTo>
                <a:cubicBezTo>
                  <a:pt x="1316" y="3336"/>
                  <a:pt x="1315" y="3368"/>
                  <a:pt x="1327" y="3379"/>
                </a:cubicBezTo>
                <a:cubicBezTo>
                  <a:pt x="1339" y="3341"/>
                  <a:pt x="1310" y="3282"/>
                  <a:pt x="1325" y="3362"/>
                </a:cubicBezTo>
                <a:close/>
                <a:moveTo>
                  <a:pt x="1550" y="291"/>
                </a:moveTo>
                <a:cubicBezTo>
                  <a:pt x="1550" y="291"/>
                  <a:pt x="1550" y="291"/>
                  <a:pt x="1549" y="291"/>
                </a:cubicBezTo>
                <a:cubicBezTo>
                  <a:pt x="1550" y="291"/>
                  <a:pt x="1550" y="291"/>
                  <a:pt x="1550" y="291"/>
                </a:cubicBezTo>
                <a:close/>
                <a:moveTo>
                  <a:pt x="520" y="2341"/>
                </a:moveTo>
                <a:cubicBezTo>
                  <a:pt x="509" y="2358"/>
                  <a:pt x="489" y="2326"/>
                  <a:pt x="480" y="2356"/>
                </a:cubicBezTo>
                <a:cubicBezTo>
                  <a:pt x="487" y="2389"/>
                  <a:pt x="475" y="2385"/>
                  <a:pt x="480" y="2402"/>
                </a:cubicBezTo>
                <a:cubicBezTo>
                  <a:pt x="488" y="2398"/>
                  <a:pt x="523" y="2376"/>
                  <a:pt x="496" y="2381"/>
                </a:cubicBezTo>
                <a:cubicBezTo>
                  <a:pt x="481" y="2316"/>
                  <a:pt x="521" y="2433"/>
                  <a:pt x="520" y="2341"/>
                </a:cubicBezTo>
                <a:close/>
                <a:moveTo>
                  <a:pt x="545" y="2366"/>
                </a:moveTo>
                <a:cubicBezTo>
                  <a:pt x="537" y="2366"/>
                  <a:pt x="529" y="2352"/>
                  <a:pt x="532" y="2370"/>
                </a:cubicBezTo>
                <a:cubicBezTo>
                  <a:pt x="537" y="2370"/>
                  <a:pt x="542" y="2370"/>
                  <a:pt x="545" y="2366"/>
                </a:cubicBezTo>
                <a:close/>
                <a:moveTo>
                  <a:pt x="1331" y="3340"/>
                </a:moveTo>
                <a:cubicBezTo>
                  <a:pt x="1339" y="3339"/>
                  <a:pt x="1341" y="3337"/>
                  <a:pt x="1337" y="3330"/>
                </a:cubicBezTo>
                <a:cubicBezTo>
                  <a:pt x="1326" y="3327"/>
                  <a:pt x="1328" y="3334"/>
                  <a:pt x="1331" y="3340"/>
                </a:cubicBezTo>
                <a:close/>
                <a:moveTo>
                  <a:pt x="1345" y="3357"/>
                </a:moveTo>
                <a:cubicBezTo>
                  <a:pt x="1345" y="3357"/>
                  <a:pt x="1345" y="3357"/>
                  <a:pt x="1345" y="3358"/>
                </a:cubicBezTo>
                <a:cubicBezTo>
                  <a:pt x="1345" y="3357"/>
                  <a:pt x="1345" y="3357"/>
                  <a:pt x="1345" y="3357"/>
                </a:cubicBezTo>
                <a:close/>
                <a:moveTo>
                  <a:pt x="1350" y="3338"/>
                </a:moveTo>
                <a:cubicBezTo>
                  <a:pt x="1348" y="3336"/>
                  <a:pt x="1343" y="3334"/>
                  <a:pt x="1344" y="3338"/>
                </a:cubicBezTo>
                <a:cubicBezTo>
                  <a:pt x="1346" y="3338"/>
                  <a:pt x="1348" y="3338"/>
                  <a:pt x="1350" y="3338"/>
                </a:cubicBezTo>
                <a:close/>
                <a:moveTo>
                  <a:pt x="772" y="345"/>
                </a:moveTo>
                <a:cubicBezTo>
                  <a:pt x="772" y="342"/>
                  <a:pt x="769" y="342"/>
                  <a:pt x="768" y="344"/>
                </a:cubicBezTo>
                <a:cubicBezTo>
                  <a:pt x="769" y="344"/>
                  <a:pt x="771" y="344"/>
                  <a:pt x="772" y="345"/>
                </a:cubicBezTo>
                <a:close/>
                <a:moveTo>
                  <a:pt x="745" y="304"/>
                </a:moveTo>
                <a:cubicBezTo>
                  <a:pt x="747" y="312"/>
                  <a:pt x="749" y="321"/>
                  <a:pt x="752" y="321"/>
                </a:cubicBezTo>
                <a:cubicBezTo>
                  <a:pt x="752" y="322"/>
                  <a:pt x="755" y="299"/>
                  <a:pt x="745" y="304"/>
                </a:cubicBezTo>
                <a:close/>
                <a:moveTo>
                  <a:pt x="426" y="2457"/>
                </a:moveTo>
                <a:cubicBezTo>
                  <a:pt x="425" y="2457"/>
                  <a:pt x="424" y="2457"/>
                  <a:pt x="423" y="2457"/>
                </a:cubicBezTo>
                <a:cubicBezTo>
                  <a:pt x="420" y="2467"/>
                  <a:pt x="425" y="2474"/>
                  <a:pt x="426" y="2457"/>
                </a:cubicBezTo>
                <a:close/>
                <a:moveTo>
                  <a:pt x="465" y="2413"/>
                </a:moveTo>
                <a:cubicBezTo>
                  <a:pt x="466" y="2412"/>
                  <a:pt x="467" y="2411"/>
                  <a:pt x="465" y="2410"/>
                </a:cubicBezTo>
                <a:cubicBezTo>
                  <a:pt x="465" y="2411"/>
                  <a:pt x="465" y="2412"/>
                  <a:pt x="465" y="2413"/>
                </a:cubicBezTo>
                <a:close/>
                <a:moveTo>
                  <a:pt x="1823" y="255"/>
                </a:moveTo>
                <a:cubicBezTo>
                  <a:pt x="1822" y="236"/>
                  <a:pt x="1822" y="235"/>
                  <a:pt x="1817" y="211"/>
                </a:cubicBezTo>
                <a:cubicBezTo>
                  <a:pt x="1810" y="213"/>
                  <a:pt x="1818" y="243"/>
                  <a:pt x="1823" y="255"/>
                </a:cubicBezTo>
                <a:close/>
                <a:moveTo>
                  <a:pt x="1815" y="250"/>
                </a:moveTo>
                <a:cubicBezTo>
                  <a:pt x="1814" y="242"/>
                  <a:pt x="1816" y="246"/>
                  <a:pt x="1818" y="250"/>
                </a:cubicBezTo>
                <a:cubicBezTo>
                  <a:pt x="1811" y="214"/>
                  <a:pt x="1803" y="219"/>
                  <a:pt x="1815" y="250"/>
                </a:cubicBezTo>
                <a:close/>
                <a:moveTo>
                  <a:pt x="1785" y="225"/>
                </a:moveTo>
                <a:cubicBezTo>
                  <a:pt x="1779" y="219"/>
                  <a:pt x="1785" y="203"/>
                  <a:pt x="1775" y="194"/>
                </a:cubicBezTo>
                <a:cubicBezTo>
                  <a:pt x="1777" y="193"/>
                  <a:pt x="1781" y="195"/>
                  <a:pt x="1780" y="187"/>
                </a:cubicBezTo>
                <a:cubicBezTo>
                  <a:pt x="1763" y="173"/>
                  <a:pt x="1784" y="239"/>
                  <a:pt x="1785" y="225"/>
                </a:cubicBezTo>
                <a:close/>
                <a:moveTo>
                  <a:pt x="1739" y="276"/>
                </a:moveTo>
                <a:cubicBezTo>
                  <a:pt x="1742" y="274"/>
                  <a:pt x="1744" y="273"/>
                  <a:pt x="1744" y="266"/>
                </a:cubicBezTo>
                <a:cubicBezTo>
                  <a:pt x="1729" y="234"/>
                  <a:pt x="1713" y="296"/>
                  <a:pt x="1739" y="276"/>
                </a:cubicBezTo>
                <a:close/>
                <a:moveTo>
                  <a:pt x="1737" y="222"/>
                </a:moveTo>
                <a:cubicBezTo>
                  <a:pt x="1733" y="224"/>
                  <a:pt x="1729" y="225"/>
                  <a:pt x="1730" y="211"/>
                </a:cubicBezTo>
                <a:cubicBezTo>
                  <a:pt x="1705" y="207"/>
                  <a:pt x="1743" y="251"/>
                  <a:pt x="1737" y="222"/>
                </a:cubicBezTo>
                <a:close/>
                <a:moveTo>
                  <a:pt x="1704" y="289"/>
                </a:moveTo>
                <a:cubicBezTo>
                  <a:pt x="1709" y="294"/>
                  <a:pt x="1713" y="290"/>
                  <a:pt x="1719" y="287"/>
                </a:cubicBezTo>
                <a:cubicBezTo>
                  <a:pt x="1713" y="280"/>
                  <a:pt x="1707" y="280"/>
                  <a:pt x="1704" y="289"/>
                </a:cubicBezTo>
                <a:close/>
                <a:moveTo>
                  <a:pt x="1554" y="212"/>
                </a:moveTo>
                <a:cubicBezTo>
                  <a:pt x="1556" y="233"/>
                  <a:pt x="1561" y="220"/>
                  <a:pt x="1564" y="222"/>
                </a:cubicBezTo>
                <a:cubicBezTo>
                  <a:pt x="1566" y="276"/>
                  <a:pt x="1587" y="223"/>
                  <a:pt x="1554" y="212"/>
                </a:cubicBezTo>
                <a:close/>
                <a:moveTo>
                  <a:pt x="1571" y="213"/>
                </a:moveTo>
                <a:cubicBezTo>
                  <a:pt x="1572" y="212"/>
                  <a:pt x="1574" y="213"/>
                  <a:pt x="1574" y="208"/>
                </a:cubicBezTo>
                <a:cubicBezTo>
                  <a:pt x="1548" y="202"/>
                  <a:pt x="1584" y="223"/>
                  <a:pt x="1571" y="213"/>
                </a:cubicBezTo>
                <a:close/>
                <a:moveTo>
                  <a:pt x="1537" y="228"/>
                </a:moveTo>
                <a:cubicBezTo>
                  <a:pt x="1543" y="233"/>
                  <a:pt x="1547" y="245"/>
                  <a:pt x="1549" y="226"/>
                </a:cubicBezTo>
                <a:cubicBezTo>
                  <a:pt x="1543" y="222"/>
                  <a:pt x="1539" y="209"/>
                  <a:pt x="1537" y="228"/>
                </a:cubicBezTo>
                <a:close/>
                <a:moveTo>
                  <a:pt x="1469" y="303"/>
                </a:moveTo>
                <a:cubicBezTo>
                  <a:pt x="1471" y="303"/>
                  <a:pt x="1473" y="303"/>
                  <a:pt x="1474" y="301"/>
                </a:cubicBezTo>
                <a:cubicBezTo>
                  <a:pt x="1472" y="300"/>
                  <a:pt x="1470" y="300"/>
                  <a:pt x="1469" y="303"/>
                </a:cubicBezTo>
                <a:close/>
                <a:moveTo>
                  <a:pt x="1448" y="281"/>
                </a:moveTo>
                <a:cubicBezTo>
                  <a:pt x="1452" y="296"/>
                  <a:pt x="1457" y="319"/>
                  <a:pt x="1463" y="305"/>
                </a:cubicBezTo>
                <a:cubicBezTo>
                  <a:pt x="1458" y="290"/>
                  <a:pt x="1453" y="285"/>
                  <a:pt x="1448" y="281"/>
                </a:cubicBezTo>
                <a:close/>
                <a:moveTo>
                  <a:pt x="1226" y="331"/>
                </a:moveTo>
                <a:cubicBezTo>
                  <a:pt x="1225" y="330"/>
                  <a:pt x="1223" y="328"/>
                  <a:pt x="1221" y="326"/>
                </a:cubicBezTo>
                <a:cubicBezTo>
                  <a:pt x="1213" y="326"/>
                  <a:pt x="1222" y="333"/>
                  <a:pt x="1226" y="331"/>
                </a:cubicBezTo>
                <a:close/>
                <a:moveTo>
                  <a:pt x="791" y="313"/>
                </a:moveTo>
                <a:cubicBezTo>
                  <a:pt x="792" y="314"/>
                  <a:pt x="794" y="315"/>
                  <a:pt x="795" y="317"/>
                </a:cubicBezTo>
                <a:cubicBezTo>
                  <a:pt x="793" y="309"/>
                  <a:pt x="791" y="309"/>
                  <a:pt x="791" y="313"/>
                </a:cubicBezTo>
                <a:close/>
                <a:moveTo>
                  <a:pt x="737" y="319"/>
                </a:moveTo>
                <a:cubicBezTo>
                  <a:pt x="742" y="320"/>
                  <a:pt x="738" y="296"/>
                  <a:pt x="744" y="310"/>
                </a:cubicBezTo>
                <a:cubicBezTo>
                  <a:pt x="738" y="295"/>
                  <a:pt x="720" y="304"/>
                  <a:pt x="737" y="319"/>
                </a:cubicBezTo>
                <a:close/>
                <a:moveTo>
                  <a:pt x="693" y="242"/>
                </a:moveTo>
                <a:cubicBezTo>
                  <a:pt x="697" y="261"/>
                  <a:pt x="703" y="251"/>
                  <a:pt x="707" y="248"/>
                </a:cubicBezTo>
                <a:cubicBezTo>
                  <a:pt x="704" y="221"/>
                  <a:pt x="697" y="239"/>
                  <a:pt x="693" y="242"/>
                </a:cubicBezTo>
                <a:close/>
                <a:moveTo>
                  <a:pt x="683" y="247"/>
                </a:moveTo>
                <a:cubicBezTo>
                  <a:pt x="684" y="269"/>
                  <a:pt x="695" y="269"/>
                  <a:pt x="690" y="248"/>
                </a:cubicBezTo>
                <a:cubicBezTo>
                  <a:pt x="688" y="247"/>
                  <a:pt x="685" y="247"/>
                  <a:pt x="683" y="247"/>
                </a:cubicBezTo>
                <a:close/>
                <a:moveTo>
                  <a:pt x="612" y="232"/>
                </a:moveTo>
                <a:cubicBezTo>
                  <a:pt x="618" y="246"/>
                  <a:pt x="614" y="224"/>
                  <a:pt x="621" y="227"/>
                </a:cubicBezTo>
                <a:cubicBezTo>
                  <a:pt x="618" y="211"/>
                  <a:pt x="607" y="212"/>
                  <a:pt x="612" y="232"/>
                </a:cubicBezTo>
                <a:close/>
                <a:moveTo>
                  <a:pt x="589" y="237"/>
                </a:moveTo>
                <a:cubicBezTo>
                  <a:pt x="589" y="257"/>
                  <a:pt x="604" y="216"/>
                  <a:pt x="589" y="214"/>
                </a:cubicBezTo>
                <a:cubicBezTo>
                  <a:pt x="588" y="228"/>
                  <a:pt x="595" y="234"/>
                  <a:pt x="589" y="237"/>
                </a:cubicBezTo>
                <a:close/>
                <a:moveTo>
                  <a:pt x="584" y="269"/>
                </a:moveTo>
                <a:cubicBezTo>
                  <a:pt x="586" y="284"/>
                  <a:pt x="592" y="281"/>
                  <a:pt x="597" y="281"/>
                </a:cubicBezTo>
                <a:cubicBezTo>
                  <a:pt x="592" y="266"/>
                  <a:pt x="588" y="264"/>
                  <a:pt x="584" y="269"/>
                </a:cubicBezTo>
                <a:close/>
                <a:moveTo>
                  <a:pt x="575" y="288"/>
                </a:moveTo>
                <a:cubicBezTo>
                  <a:pt x="576" y="289"/>
                  <a:pt x="575" y="292"/>
                  <a:pt x="576" y="291"/>
                </a:cubicBezTo>
                <a:cubicBezTo>
                  <a:pt x="576" y="290"/>
                  <a:pt x="575" y="289"/>
                  <a:pt x="575" y="288"/>
                </a:cubicBezTo>
                <a:close/>
                <a:moveTo>
                  <a:pt x="573" y="282"/>
                </a:moveTo>
                <a:cubicBezTo>
                  <a:pt x="569" y="274"/>
                  <a:pt x="563" y="281"/>
                  <a:pt x="560" y="268"/>
                </a:cubicBezTo>
                <a:cubicBezTo>
                  <a:pt x="557" y="280"/>
                  <a:pt x="566" y="298"/>
                  <a:pt x="573" y="282"/>
                </a:cubicBezTo>
                <a:close/>
                <a:moveTo>
                  <a:pt x="521" y="189"/>
                </a:moveTo>
                <a:cubicBezTo>
                  <a:pt x="532" y="235"/>
                  <a:pt x="554" y="241"/>
                  <a:pt x="540" y="206"/>
                </a:cubicBezTo>
                <a:cubicBezTo>
                  <a:pt x="539" y="214"/>
                  <a:pt x="525" y="197"/>
                  <a:pt x="521" y="189"/>
                </a:cubicBezTo>
                <a:close/>
                <a:moveTo>
                  <a:pt x="513" y="227"/>
                </a:moveTo>
                <a:cubicBezTo>
                  <a:pt x="530" y="251"/>
                  <a:pt x="526" y="246"/>
                  <a:pt x="519" y="216"/>
                </a:cubicBezTo>
                <a:cubicBezTo>
                  <a:pt x="515" y="216"/>
                  <a:pt x="519" y="231"/>
                  <a:pt x="513" y="227"/>
                </a:cubicBezTo>
                <a:close/>
                <a:moveTo>
                  <a:pt x="530" y="322"/>
                </a:moveTo>
                <a:cubicBezTo>
                  <a:pt x="531" y="318"/>
                  <a:pt x="527" y="267"/>
                  <a:pt x="512" y="288"/>
                </a:cubicBezTo>
                <a:cubicBezTo>
                  <a:pt x="518" y="301"/>
                  <a:pt x="526" y="303"/>
                  <a:pt x="530" y="322"/>
                </a:cubicBezTo>
                <a:close/>
                <a:moveTo>
                  <a:pt x="531" y="355"/>
                </a:moveTo>
                <a:cubicBezTo>
                  <a:pt x="509" y="310"/>
                  <a:pt x="535" y="414"/>
                  <a:pt x="540" y="422"/>
                </a:cubicBezTo>
                <a:cubicBezTo>
                  <a:pt x="544" y="410"/>
                  <a:pt x="556" y="331"/>
                  <a:pt x="531" y="355"/>
                </a:cubicBezTo>
                <a:close/>
                <a:moveTo>
                  <a:pt x="564" y="368"/>
                </a:moveTo>
                <a:cubicBezTo>
                  <a:pt x="555" y="356"/>
                  <a:pt x="562" y="319"/>
                  <a:pt x="549" y="323"/>
                </a:cubicBezTo>
                <a:cubicBezTo>
                  <a:pt x="552" y="347"/>
                  <a:pt x="556" y="370"/>
                  <a:pt x="564" y="368"/>
                </a:cubicBezTo>
                <a:close/>
                <a:moveTo>
                  <a:pt x="567" y="440"/>
                </a:moveTo>
                <a:cubicBezTo>
                  <a:pt x="556" y="415"/>
                  <a:pt x="558" y="439"/>
                  <a:pt x="561" y="450"/>
                </a:cubicBezTo>
                <a:cubicBezTo>
                  <a:pt x="568" y="457"/>
                  <a:pt x="560" y="432"/>
                  <a:pt x="567" y="440"/>
                </a:cubicBezTo>
                <a:close/>
                <a:moveTo>
                  <a:pt x="568" y="605"/>
                </a:moveTo>
                <a:cubicBezTo>
                  <a:pt x="562" y="605"/>
                  <a:pt x="565" y="622"/>
                  <a:pt x="561" y="627"/>
                </a:cubicBezTo>
                <a:cubicBezTo>
                  <a:pt x="563" y="644"/>
                  <a:pt x="571" y="632"/>
                  <a:pt x="573" y="644"/>
                </a:cubicBezTo>
                <a:cubicBezTo>
                  <a:pt x="576" y="643"/>
                  <a:pt x="568" y="621"/>
                  <a:pt x="568" y="605"/>
                </a:cubicBezTo>
                <a:close/>
                <a:moveTo>
                  <a:pt x="625" y="404"/>
                </a:moveTo>
                <a:cubicBezTo>
                  <a:pt x="621" y="377"/>
                  <a:pt x="619" y="399"/>
                  <a:pt x="611" y="387"/>
                </a:cubicBezTo>
                <a:cubicBezTo>
                  <a:pt x="608" y="348"/>
                  <a:pt x="623" y="379"/>
                  <a:pt x="627" y="366"/>
                </a:cubicBezTo>
                <a:cubicBezTo>
                  <a:pt x="604" y="331"/>
                  <a:pt x="577" y="355"/>
                  <a:pt x="570" y="318"/>
                </a:cubicBezTo>
                <a:cubicBezTo>
                  <a:pt x="555" y="350"/>
                  <a:pt x="583" y="389"/>
                  <a:pt x="611" y="414"/>
                </a:cubicBezTo>
                <a:cubicBezTo>
                  <a:pt x="617" y="413"/>
                  <a:pt x="616" y="398"/>
                  <a:pt x="625" y="404"/>
                </a:cubicBezTo>
                <a:close/>
                <a:moveTo>
                  <a:pt x="634" y="736"/>
                </a:moveTo>
                <a:cubicBezTo>
                  <a:pt x="632" y="719"/>
                  <a:pt x="618" y="719"/>
                  <a:pt x="624" y="741"/>
                </a:cubicBezTo>
                <a:cubicBezTo>
                  <a:pt x="631" y="744"/>
                  <a:pt x="631" y="747"/>
                  <a:pt x="634" y="736"/>
                </a:cubicBezTo>
                <a:close/>
                <a:moveTo>
                  <a:pt x="656" y="831"/>
                </a:moveTo>
                <a:cubicBezTo>
                  <a:pt x="664" y="840"/>
                  <a:pt x="661" y="810"/>
                  <a:pt x="665" y="826"/>
                </a:cubicBezTo>
                <a:cubicBezTo>
                  <a:pt x="670" y="821"/>
                  <a:pt x="660" y="817"/>
                  <a:pt x="660" y="803"/>
                </a:cubicBezTo>
                <a:cubicBezTo>
                  <a:pt x="658" y="810"/>
                  <a:pt x="654" y="814"/>
                  <a:pt x="656" y="831"/>
                </a:cubicBezTo>
                <a:close/>
                <a:moveTo>
                  <a:pt x="652" y="908"/>
                </a:moveTo>
                <a:cubicBezTo>
                  <a:pt x="661" y="944"/>
                  <a:pt x="657" y="907"/>
                  <a:pt x="664" y="897"/>
                </a:cubicBezTo>
                <a:cubicBezTo>
                  <a:pt x="663" y="889"/>
                  <a:pt x="654" y="879"/>
                  <a:pt x="662" y="881"/>
                </a:cubicBezTo>
                <a:cubicBezTo>
                  <a:pt x="639" y="840"/>
                  <a:pt x="653" y="911"/>
                  <a:pt x="652" y="908"/>
                </a:cubicBezTo>
                <a:close/>
                <a:moveTo>
                  <a:pt x="565" y="1295"/>
                </a:moveTo>
                <a:cubicBezTo>
                  <a:pt x="559" y="1291"/>
                  <a:pt x="559" y="1300"/>
                  <a:pt x="555" y="1300"/>
                </a:cubicBezTo>
                <a:cubicBezTo>
                  <a:pt x="551" y="1283"/>
                  <a:pt x="558" y="1290"/>
                  <a:pt x="561" y="1289"/>
                </a:cubicBezTo>
                <a:cubicBezTo>
                  <a:pt x="562" y="1243"/>
                  <a:pt x="532" y="1289"/>
                  <a:pt x="541" y="1255"/>
                </a:cubicBezTo>
                <a:cubicBezTo>
                  <a:pt x="530" y="1250"/>
                  <a:pt x="520" y="1255"/>
                  <a:pt x="516" y="1276"/>
                </a:cubicBezTo>
                <a:cubicBezTo>
                  <a:pt x="510" y="1274"/>
                  <a:pt x="516" y="1251"/>
                  <a:pt x="511" y="1253"/>
                </a:cubicBezTo>
                <a:cubicBezTo>
                  <a:pt x="508" y="1287"/>
                  <a:pt x="509" y="1322"/>
                  <a:pt x="538" y="1271"/>
                </a:cubicBezTo>
                <a:cubicBezTo>
                  <a:pt x="539" y="1289"/>
                  <a:pt x="532" y="1289"/>
                  <a:pt x="526" y="1293"/>
                </a:cubicBezTo>
                <a:cubicBezTo>
                  <a:pt x="533" y="1314"/>
                  <a:pt x="527" y="1307"/>
                  <a:pt x="524" y="1315"/>
                </a:cubicBezTo>
                <a:cubicBezTo>
                  <a:pt x="531" y="1343"/>
                  <a:pt x="539" y="1327"/>
                  <a:pt x="548" y="1333"/>
                </a:cubicBezTo>
                <a:cubicBezTo>
                  <a:pt x="548" y="1353"/>
                  <a:pt x="533" y="1350"/>
                  <a:pt x="521" y="1337"/>
                </a:cubicBezTo>
                <a:cubicBezTo>
                  <a:pt x="521" y="1347"/>
                  <a:pt x="542" y="1383"/>
                  <a:pt x="518" y="1370"/>
                </a:cubicBezTo>
                <a:cubicBezTo>
                  <a:pt x="521" y="1392"/>
                  <a:pt x="530" y="1386"/>
                  <a:pt x="538" y="1387"/>
                </a:cubicBezTo>
                <a:cubicBezTo>
                  <a:pt x="518" y="1343"/>
                  <a:pt x="548" y="1376"/>
                  <a:pt x="563" y="1400"/>
                </a:cubicBezTo>
                <a:cubicBezTo>
                  <a:pt x="559" y="1416"/>
                  <a:pt x="548" y="1382"/>
                  <a:pt x="539" y="1387"/>
                </a:cubicBezTo>
                <a:cubicBezTo>
                  <a:pt x="546" y="1405"/>
                  <a:pt x="537" y="1388"/>
                  <a:pt x="536" y="1404"/>
                </a:cubicBezTo>
                <a:cubicBezTo>
                  <a:pt x="539" y="1422"/>
                  <a:pt x="543" y="1434"/>
                  <a:pt x="548" y="1438"/>
                </a:cubicBezTo>
                <a:cubicBezTo>
                  <a:pt x="532" y="1405"/>
                  <a:pt x="578" y="1431"/>
                  <a:pt x="579" y="1417"/>
                </a:cubicBezTo>
                <a:cubicBezTo>
                  <a:pt x="570" y="1380"/>
                  <a:pt x="593" y="1383"/>
                  <a:pt x="587" y="1346"/>
                </a:cubicBezTo>
                <a:cubicBezTo>
                  <a:pt x="581" y="1393"/>
                  <a:pt x="563" y="1375"/>
                  <a:pt x="571" y="1345"/>
                </a:cubicBezTo>
                <a:cubicBezTo>
                  <a:pt x="575" y="1347"/>
                  <a:pt x="567" y="1369"/>
                  <a:pt x="580" y="1356"/>
                </a:cubicBezTo>
                <a:cubicBezTo>
                  <a:pt x="579" y="1339"/>
                  <a:pt x="572" y="1349"/>
                  <a:pt x="572" y="1329"/>
                </a:cubicBezTo>
                <a:cubicBezTo>
                  <a:pt x="572" y="1312"/>
                  <a:pt x="580" y="1337"/>
                  <a:pt x="580" y="1323"/>
                </a:cubicBezTo>
                <a:cubicBezTo>
                  <a:pt x="578" y="1303"/>
                  <a:pt x="567" y="1321"/>
                  <a:pt x="565" y="1295"/>
                </a:cubicBezTo>
                <a:close/>
                <a:moveTo>
                  <a:pt x="549" y="1255"/>
                </a:moveTo>
                <a:cubicBezTo>
                  <a:pt x="538" y="1210"/>
                  <a:pt x="562" y="1261"/>
                  <a:pt x="558" y="1228"/>
                </a:cubicBezTo>
                <a:cubicBezTo>
                  <a:pt x="551" y="1232"/>
                  <a:pt x="548" y="1237"/>
                  <a:pt x="548" y="1211"/>
                </a:cubicBezTo>
                <a:cubicBezTo>
                  <a:pt x="543" y="1215"/>
                  <a:pt x="545" y="1239"/>
                  <a:pt x="538" y="1216"/>
                </a:cubicBezTo>
                <a:cubicBezTo>
                  <a:pt x="525" y="1221"/>
                  <a:pt x="535" y="1253"/>
                  <a:pt x="549" y="1255"/>
                </a:cubicBezTo>
                <a:close/>
                <a:moveTo>
                  <a:pt x="482" y="1031"/>
                </a:moveTo>
                <a:cubicBezTo>
                  <a:pt x="476" y="1026"/>
                  <a:pt x="478" y="1040"/>
                  <a:pt x="475" y="1042"/>
                </a:cubicBezTo>
                <a:cubicBezTo>
                  <a:pt x="478" y="1055"/>
                  <a:pt x="487" y="1048"/>
                  <a:pt x="482" y="1031"/>
                </a:cubicBezTo>
                <a:close/>
                <a:moveTo>
                  <a:pt x="497" y="1231"/>
                </a:moveTo>
                <a:cubicBezTo>
                  <a:pt x="531" y="1272"/>
                  <a:pt x="530" y="1238"/>
                  <a:pt x="502" y="1214"/>
                </a:cubicBezTo>
                <a:cubicBezTo>
                  <a:pt x="507" y="1202"/>
                  <a:pt x="533" y="1234"/>
                  <a:pt x="532" y="1199"/>
                </a:cubicBezTo>
                <a:cubicBezTo>
                  <a:pt x="525" y="1186"/>
                  <a:pt x="520" y="1208"/>
                  <a:pt x="514" y="1182"/>
                </a:cubicBezTo>
                <a:cubicBezTo>
                  <a:pt x="507" y="1198"/>
                  <a:pt x="526" y="1200"/>
                  <a:pt x="492" y="1192"/>
                </a:cubicBezTo>
                <a:cubicBezTo>
                  <a:pt x="518" y="1246"/>
                  <a:pt x="470" y="1201"/>
                  <a:pt x="495" y="1258"/>
                </a:cubicBezTo>
                <a:cubicBezTo>
                  <a:pt x="503" y="1239"/>
                  <a:pt x="511" y="1267"/>
                  <a:pt x="497" y="1231"/>
                </a:cubicBezTo>
                <a:close/>
                <a:moveTo>
                  <a:pt x="498" y="1264"/>
                </a:moveTo>
                <a:cubicBezTo>
                  <a:pt x="499" y="1271"/>
                  <a:pt x="500" y="1279"/>
                  <a:pt x="501" y="1286"/>
                </a:cubicBezTo>
                <a:cubicBezTo>
                  <a:pt x="507" y="1294"/>
                  <a:pt x="513" y="1262"/>
                  <a:pt x="498" y="1264"/>
                </a:cubicBezTo>
                <a:close/>
                <a:moveTo>
                  <a:pt x="516" y="1458"/>
                </a:moveTo>
                <a:cubicBezTo>
                  <a:pt x="514" y="1446"/>
                  <a:pt x="514" y="1440"/>
                  <a:pt x="508" y="1430"/>
                </a:cubicBezTo>
                <a:cubicBezTo>
                  <a:pt x="505" y="1434"/>
                  <a:pt x="512" y="1462"/>
                  <a:pt x="516" y="1458"/>
                </a:cubicBezTo>
                <a:close/>
                <a:moveTo>
                  <a:pt x="451" y="1464"/>
                </a:moveTo>
                <a:cubicBezTo>
                  <a:pt x="448" y="1461"/>
                  <a:pt x="444" y="1455"/>
                  <a:pt x="442" y="1456"/>
                </a:cubicBezTo>
                <a:cubicBezTo>
                  <a:pt x="441" y="1462"/>
                  <a:pt x="447" y="1467"/>
                  <a:pt x="451" y="1464"/>
                </a:cubicBezTo>
                <a:close/>
                <a:moveTo>
                  <a:pt x="448" y="1453"/>
                </a:moveTo>
                <a:cubicBezTo>
                  <a:pt x="447" y="1444"/>
                  <a:pt x="450" y="1439"/>
                  <a:pt x="446" y="1438"/>
                </a:cubicBezTo>
                <a:cubicBezTo>
                  <a:pt x="440" y="1435"/>
                  <a:pt x="440" y="1452"/>
                  <a:pt x="448" y="1453"/>
                </a:cubicBezTo>
                <a:close/>
                <a:moveTo>
                  <a:pt x="412" y="2219"/>
                </a:moveTo>
                <a:cubicBezTo>
                  <a:pt x="413" y="2215"/>
                  <a:pt x="411" y="2216"/>
                  <a:pt x="408" y="2216"/>
                </a:cubicBezTo>
                <a:cubicBezTo>
                  <a:pt x="409" y="2217"/>
                  <a:pt x="411" y="2218"/>
                  <a:pt x="412" y="2219"/>
                </a:cubicBezTo>
                <a:close/>
                <a:moveTo>
                  <a:pt x="345" y="2733"/>
                </a:moveTo>
                <a:cubicBezTo>
                  <a:pt x="334" y="2733"/>
                  <a:pt x="336" y="2747"/>
                  <a:pt x="340" y="2761"/>
                </a:cubicBezTo>
                <a:cubicBezTo>
                  <a:pt x="342" y="2753"/>
                  <a:pt x="347" y="2751"/>
                  <a:pt x="345" y="2733"/>
                </a:cubicBezTo>
                <a:close/>
                <a:moveTo>
                  <a:pt x="846" y="3182"/>
                </a:moveTo>
                <a:cubicBezTo>
                  <a:pt x="841" y="3184"/>
                  <a:pt x="841" y="3187"/>
                  <a:pt x="842" y="3192"/>
                </a:cubicBezTo>
                <a:cubicBezTo>
                  <a:pt x="853" y="3195"/>
                  <a:pt x="848" y="3189"/>
                  <a:pt x="846" y="3182"/>
                </a:cubicBezTo>
                <a:close/>
                <a:moveTo>
                  <a:pt x="900" y="3171"/>
                </a:moveTo>
                <a:cubicBezTo>
                  <a:pt x="902" y="3166"/>
                  <a:pt x="903" y="3155"/>
                  <a:pt x="894" y="3162"/>
                </a:cubicBezTo>
                <a:cubicBezTo>
                  <a:pt x="895" y="3165"/>
                  <a:pt x="898" y="3168"/>
                  <a:pt x="900" y="3171"/>
                </a:cubicBezTo>
                <a:close/>
                <a:moveTo>
                  <a:pt x="912" y="3175"/>
                </a:moveTo>
                <a:cubicBezTo>
                  <a:pt x="910" y="3175"/>
                  <a:pt x="909" y="3176"/>
                  <a:pt x="908" y="3176"/>
                </a:cubicBezTo>
                <a:cubicBezTo>
                  <a:pt x="910" y="3176"/>
                  <a:pt x="911" y="3176"/>
                  <a:pt x="912" y="3175"/>
                </a:cubicBezTo>
                <a:close/>
                <a:moveTo>
                  <a:pt x="1135" y="3352"/>
                </a:moveTo>
                <a:cubicBezTo>
                  <a:pt x="1133" y="3339"/>
                  <a:pt x="1127" y="3349"/>
                  <a:pt x="1123" y="3346"/>
                </a:cubicBezTo>
                <a:cubicBezTo>
                  <a:pt x="1127" y="3366"/>
                  <a:pt x="1134" y="3362"/>
                  <a:pt x="1135" y="3352"/>
                </a:cubicBezTo>
                <a:close/>
                <a:moveTo>
                  <a:pt x="1148" y="3397"/>
                </a:moveTo>
                <a:cubicBezTo>
                  <a:pt x="1142" y="3404"/>
                  <a:pt x="1125" y="3374"/>
                  <a:pt x="1129" y="3418"/>
                </a:cubicBezTo>
                <a:cubicBezTo>
                  <a:pt x="1134" y="3418"/>
                  <a:pt x="1140" y="3413"/>
                  <a:pt x="1141" y="3435"/>
                </a:cubicBezTo>
                <a:cubicBezTo>
                  <a:pt x="1159" y="3436"/>
                  <a:pt x="1146" y="3407"/>
                  <a:pt x="1148" y="3397"/>
                </a:cubicBezTo>
                <a:close/>
                <a:moveTo>
                  <a:pt x="1298" y="3377"/>
                </a:moveTo>
                <a:cubicBezTo>
                  <a:pt x="1308" y="3366"/>
                  <a:pt x="1297" y="3360"/>
                  <a:pt x="1296" y="3349"/>
                </a:cubicBezTo>
                <a:cubicBezTo>
                  <a:pt x="1291" y="3354"/>
                  <a:pt x="1301" y="3369"/>
                  <a:pt x="1298" y="3377"/>
                </a:cubicBezTo>
                <a:close/>
                <a:moveTo>
                  <a:pt x="1277" y="3375"/>
                </a:moveTo>
                <a:cubicBezTo>
                  <a:pt x="1280" y="3376"/>
                  <a:pt x="1282" y="3376"/>
                  <a:pt x="1284" y="3375"/>
                </a:cubicBezTo>
                <a:cubicBezTo>
                  <a:pt x="1282" y="3375"/>
                  <a:pt x="1279" y="3375"/>
                  <a:pt x="1277" y="3375"/>
                </a:cubicBezTo>
                <a:close/>
                <a:moveTo>
                  <a:pt x="1295" y="3397"/>
                </a:moveTo>
                <a:cubicBezTo>
                  <a:pt x="1286" y="3393"/>
                  <a:pt x="1259" y="3374"/>
                  <a:pt x="1280" y="3399"/>
                </a:cubicBezTo>
                <a:cubicBezTo>
                  <a:pt x="1293" y="3417"/>
                  <a:pt x="1283" y="3401"/>
                  <a:pt x="1295" y="3397"/>
                </a:cubicBezTo>
                <a:close/>
                <a:moveTo>
                  <a:pt x="1311" y="3433"/>
                </a:moveTo>
                <a:cubicBezTo>
                  <a:pt x="1307" y="3430"/>
                  <a:pt x="1305" y="3449"/>
                  <a:pt x="1302" y="3433"/>
                </a:cubicBezTo>
                <a:cubicBezTo>
                  <a:pt x="1307" y="3424"/>
                  <a:pt x="1297" y="3423"/>
                  <a:pt x="1296" y="3417"/>
                </a:cubicBezTo>
                <a:cubicBezTo>
                  <a:pt x="1284" y="3415"/>
                  <a:pt x="1289" y="3445"/>
                  <a:pt x="1291" y="3449"/>
                </a:cubicBezTo>
                <a:cubicBezTo>
                  <a:pt x="1296" y="3449"/>
                  <a:pt x="1292" y="3431"/>
                  <a:pt x="1298" y="3432"/>
                </a:cubicBezTo>
                <a:cubicBezTo>
                  <a:pt x="1304" y="3462"/>
                  <a:pt x="1281" y="3462"/>
                  <a:pt x="1289" y="3487"/>
                </a:cubicBezTo>
                <a:cubicBezTo>
                  <a:pt x="1305" y="3473"/>
                  <a:pt x="1303" y="3455"/>
                  <a:pt x="1311" y="3433"/>
                </a:cubicBezTo>
                <a:close/>
                <a:moveTo>
                  <a:pt x="1347" y="3557"/>
                </a:moveTo>
                <a:cubicBezTo>
                  <a:pt x="1341" y="3556"/>
                  <a:pt x="1339" y="3563"/>
                  <a:pt x="1335" y="3567"/>
                </a:cubicBezTo>
                <a:cubicBezTo>
                  <a:pt x="1351" y="3580"/>
                  <a:pt x="1351" y="3573"/>
                  <a:pt x="1347" y="3557"/>
                </a:cubicBezTo>
                <a:close/>
                <a:moveTo>
                  <a:pt x="1362" y="3535"/>
                </a:moveTo>
                <a:cubicBezTo>
                  <a:pt x="1342" y="3505"/>
                  <a:pt x="1350" y="3545"/>
                  <a:pt x="1354" y="3557"/>
                </a:cubicBezTo>
                <a:cubicBezTo>
                  <a:pt x="1360" y="3556"/>
                  <a:pt x="1353" y="3529"/>
                  <a:pt x="1362" y="3535"/>
                </a:cubicBezTo>
                <a:close/>
                <a:moveTo>
                  <a:pt x="1390" y="3482"/>
                </a:moveTo>
                <a:cubicBezTo>
                  <a:pt x="1363" y="3347"/>
                  <a:pt x="1323" y="3482"/>
                  <a:pt x="1314" y="3362"/>
                </a:cubicBezTo>
                <a:cubicBezTo>
                  <a:pt x="1318" y="3353"/>
                  <a:pt x="1314" y="3341"/>
                  <a:pt x="1304" y="3333"/>
                </a:cubicBezTo>
                <a:cubicBezTo>
                  <a:pt x="1311" y="3353"/>
                  <a:pt x="1320" y="3407"/>
                  <a:pt x="1306" y="3365"/>
                </a:cubicBezTo>
                <a:cubicBezTo>
                  <a:pt x="1303" y="3371"/>
                  <a:pt x="1318" y="3388"/>
                  <a:pt x="1300" y="3383"/>
                </a:cubicBezTo>
                <a:cubicBezTo>
                  <a:pt x="1303" y="3404"/>
                  <a:pt x="1314" y="3384"/>
                  <a:pt x="1316" y="3406"/>
                </a:cubicBezTo>
                <a:cubicBezTo>
                  <a:pt x="1308" y="3417"/>
                  <a:pt x="1305" y="3432"/>
                  <a:pt x="1326" y="3423"/>
                </a:cubicBezTo>
                <a:cubicBezTo>
                  <a:pt x="1323" y="3434"/>
                  <a:pt x="1326" y="3460"/>
                  <a:pt x="1316" y="3456"/>
                </a:cubicBezTo>
                <a:cubicBezTo>
                  <a:pt x="1316" y="3472"/>
                  <a:pt x="1321" y="3466"/>
                  <a:pt x="1325" y="3467"/>
                </a:cubicBezTo>
                <a:cubicBezTo>
                  <a:pt x="1329" y="3485"/>
                  <a:pt x="1324" y="3484"/>
                  <a:pt x="1329" y="3495"/>
                </a:cubicBezTo>
                <a:cubicBezTo>
                  <a:pt x="1298" y="3467"/>
                  <a:pt x="1334" y="3556"/>
                  <a:pt x="1328" y="3506"/>
                </a:cubicBezTo>
                <a:cubicBezTo>
                  <a:pt x="1331" y="3515"/>
                  <a:pt x="1339" y="3533"/>
                  <a:pt x="1332" y="3506"/>
                </a:cubicBezTo>
                <a:cubicBezTo>
                  <a:pt x="1345" y="3526"/>
                  <a:pt x="1342" y="3506"/>
                  <a:pt x="1338" y="3495"/>
                </a:cubicBezTo>
                <a:cubicBezTo>
                  <a:pt x="1344" y="3473"/>
                  <a:pt x="1361" y="3502"/>
                  <a:pt x="1374" y="3497"/>
                </a:cubicBezTo>
                <a:cubicBezTo>
                  <a:pt x="1374" y="3508"/>
                  <a:pt x="1370" y="3507"/>
                  <a:pt x="1374" y="3525"/>
                </a:cubicBezTo>
                <a:cubicBezTo>
                  <a:pt x="1384" y="3510"/>
                  <a:pt x="1376" y="3487"/>
                  <a:pt x="1390" y="3482"/>
                </a:cubicBezTo>
                <a:close/>
                <a:moveTo>
                  <a:pt x="1377" y="3431"/>
                </a:moveTo>
                <a:cubicBezTo>
                  <a:pt x="1374" y="3442"/>
                  <a:pt x="1387" y="3447"/>
                  <a:pt x="1390" y="3454"/>
                </a:cubicBezTo>
                <a:cubicBezTo>
                  <a:pt x="1394" y="3443"/>
                  <a:pt x="1380" y="3438"/>
                  <a:pt x="1377" y="3431"/>
                </a:cubicBezTo>
                <a:close/>
                <a:moveTo>
                  <a:pt x="1736" y="3638"/>
                </a:moveTo>
                <a:cubicBezTo>
                  <a:pt x="1736" y="3619"/>
                  <a:pt x="1720" y="3611"/>
                  <a:pt x="1724" y="3632"/>
                </a:cubicBezTo>
                <a:cubicBezTo>
                  <a:pt x="1729" y="3623"/>
                  <a:pt x="1729" y="3636"/>
                  <a:pt x="1736" y="3638"/>
                </a:cubicBezTo>
                <a:close/>
                <a:moveTo>
                  <a:pt x="1751" y="3932"/>
                </a:moveTo>
                <a:cubicBezTo>
                  <a:pt x="1747" y="3919"/>
                  <a:pt x="1745" y="3896"/>
                  <a:pt x="1739" y="3898"/>
                </a:cubicBezTo>
                <a:cubicBezTo>
                  <a:pt x="1740" y="3911"/>
                  <a:pt x="1744" y="3932"/>
                  <a:pt x="1751" y="3932"/>
                </a:cubicBezTo>
                <a:close/>
                <a:moveTo>
                  <a:pt x="1908" y="3532"/>
                </a:moveTo>
                <a:cubicBezTo>
                  <a:pt x="1908" y="3534"/>
                  <a:pt x="1909" y="3538"/>
                  <a:pt x="1909" y="3542"/>
                </a:cubicBezTo>
                <a:cubicBezTo>
                  <a:pt x="1911" y="3537"/>
                  <a:pt x="1916" y="3532"/>
                  <a:pt x="1908" y="3532"/>
                </a:cubicBezTo>
                <a:close/>
                <a:moveTo>
                  <a:pt x="1952" y="3490"/>
                </a:moveTo>
                <a:cubicBezTo>
                  <a:pt x="1952" y="3496"/>
                  <a:pt x="1951" y="3499"/>
                  <a:pt x="1953" y="3509"/>
                </a:cubicBezTo>
                <a:cubicBezTo>
                  <a:pt x="1968" y="3517"/>
                  <a:pt x="1958" y="3496"/>
                  <a:pt x="1952" y="3490"/>
                </a:cubicBezTo>
                <a:close/>
                <a:moveTo>
                  <a:pt x="1968" y="3486"/>
                </a:moveTo>
                <a:cubicBezTo>
                  <a:pt x="1965" y="3492"/>
                  <a:pt x="1961" y="3486"/>
                  <a:pt x="1964" y="3505"/>
                </a:cubicBezTo>
                <a:cubicBezTo>
                  <a:pt x="1970" y="3508"/>
                  <a:pt x="1976" y="3489"/>
                  <a:pt x="1968" y="3486"/>
                </a:cubicBezTo>
                <a:close/>
                <a:moveTo>
                  <a:pt x="1971" y="3478"/>
                </a:moveTo>
                <a:cubicBezTo>
                  <a:pt x="1972" y="3479"/>
                  <a:pt x="1972" y="3480"/>
                  <a:pt x="1973" y="3480"/>
                </a:cubicBezTo>
                <a:cubicBezTo>
                  <a:pt x="1972" y="3479"/>
                  <a:pt x="1971" y="3478"/>
                  <a:pt x="1971" y="3478"/>
                </a:cubicBezTo>
                <a:close/>
                <a:moveTo>
                  <a:pt x="1972" y="3408"/>
                </a:moveTo>
                <a:cubicBezTo>
                  <a:pt x="1974" y="3428"/>
                  <a:pt x="1980" y="3436"/>
                  <a:pt x="1982" y="3426"/>
                </a:cubicBezTo>
                <a:cubicBezTo>
                  <a:pt x="1981" y="3411"/>
                  <a:pt x="1976" y="3411"/>
                  <a:pt x="1972" y="3408"/>
                </a:cubicBezTo>
                <a:close/>
                <a:moveTo>
                  <a:pt x="2064" y="3248"/>
                </a:moveTo>
                <a:cubicBezTo>
                  <a:pt x="2057" y="3231"/>
                  <a:pt x="2067" y="3269"/>
                  <a:pt x="2072" y="3248"/>
                </a:cubicBezTo>
                <a:cubicBezTo>
                  <a:pt x="2075" y="3260"/>
                  <a:pt x="2071" y="3259"/>
                  <a:pt x="2068" y="3259"/>
                </a:cubicBezTo>
                <a:cubicBezTo>
                  <a:pt x="2087" y="3264"/>
                  <a:pt x="2089" y="3218"/>
                  <a:pt x="2064" y="3248"/>
                </a:cubicBezTo>
                <a:close/>
                <a:moveTo>
                  <a:pt x="2156" y="3234"/>
                </a:moveTo>
                <a:cubicBezTo>
                  <a:pt x="2140" y="3235"/>
                  <a:pt x="2141" y="3222"/>
                  <a:pt x="2143" y="3250"/>
                </a:cubicBezTo>
                <a:cubicBezTo>
                  <a:pt x="2148" y="3259"/>
                  <a:pt x="2158" y="3254"/>
                  <a:pt x="2156" y="3234"/>
                </a:cubicBezTo>
                <a:close/>
                <a:moveTo>
                  <a:pt x="2183" y="3241"/>
                </a:moveTo>
                <a:cubicBezTo>
                  <a:pt x="2177" y="3235"/>
                  <a:pt x="2177" y="3247"/>
                  <a:pt x="2169" y="3238"/>
                </a:cubicBezTo>
                <a:cubicBezTo>
                  <a:pt x="2172" y="3261"/>
                  <a:pt x="2186" y="3262"/>
                  <a:pt x="2183" y="3241"/>
                </a:cubicBezTo>
                <a:close/>
                <a:moveTo>
                  <a:pt x="2255" y="3361"/>
                </a:moveTo>
                <a:cubicBezTo>
                  <a:pt x="2251" y="3357"/>
                  <a:pt x="2247" y="3358"/>
                  <a:pt x="2245" y="3370"/>
                </a:cubicBezTo>
                <a:cubicBezTo>
                  <a:pt x="2250" y="3363"/>
                  <a:pt x="2258" y="3386"/>
                  <a:pt x="2255" y="3361"/>
                </a:cubicBezTo>
                <a:close/>
                <a:moveTo>
                  <a:pt x="2260" y="3289"/>
                </a:moveTo>
                <a:cubicBezTo>
                  <a:pt x="2258" y="3288"/>
                  <a:pt x="2249" y="3272"/>
                  <a:pt x="2251" y="3284"/>
                </a:cubicBezTo>
                <a:cubicBezTo>
                  <a:pt x="2254" y="3294"/>
                  <a:pt x="2262" y="3314"/>
                  <a:pt x="2260" y="3289"/>
                </a:cubicBezTo>
                <a:close/>
                <a:moveTo>
                  <a:pt x="2269" y="3365"/>
                </a:moveTo>
                <a:cubicBezTo>
                  <a:pt x="2264" y="3364"/>
                  <a:pt x="2261" y="3368"/>
                  <a:pt x="2262" y="3379"/>
                </a:cubicBezTo>
                <a:cubicBezTo>
                  <a:pt x="2267" y="3392"/>
                  <a:pt x="2271" y="3380"/>
                  <a:pt x="2269" y="3365"/>
                </a:cubicBezTo>
                <a:close/>
                <a:moveTo>
                  <a:pt x="2280" y="3245"/>
                </a:moveTo>
                <a:cubicBezTo>
                  <a:pt x="2273" y="3240"/>
                  <a:pt x="2279" y="3221"/>
                  <a:pt x="2268" y="3241"/>
                </a:cubicBezTo>
                <a:cubicBezTo>
                  <a:pt x="2272" y="3262"/>
                  <a:pt x="2277" y="3254"/>
                  <a:pt x="2278" y="3272"/>
                </a:cubicBezTo>
                <a:cubicBezTo>
                  <a:pt x="2276" y="3256"/>
                  <a:pt x="2283" y="3261"/>
                  <a:pt x="2280" y="3245"/>
                </a:cubicBezTo>
                <a:close/>
                <a:moveTo>
                  <a:pt x="2293" y="3242"/>
                </a:moveTo>
                <a:cubicBezTo>
                  <a:pt x="2295" y="3257"/>
                  <a:pt x="2290" y="3255"/>
                  <a:pt x="2294" y="3275"/>
                </a:cubicBezTo>
                <a:cubicBezTo>
                  <a:pt x="2308" y="3275"/>
                  <a:pt x="2295" y="3243"/>
                  <a:pt x="2293" y="3242"/>
                </a:cubicBezTo>
                <a:close/>
                <a:moveTo>
                  <a:pt x="2563" y="3259"/>
                </a:moveTo>
                <a:cubicBezTo>
                  <a:pt x="2561" y="3225"/>
                  <a:pt x="2547" y="3232"/>
                  <a:pt x="2546" y="3244"/>
                </a:cubicBezTo>
                <a:cubicBezTo>
                  <a:pt x="2552" y="3247"/>
                  <a:pt x="2556" y="3243"/>
                  <a:pt x="2563" y="3259"/>
                </a:cubicBezTo>
                <a:close/>
                <a:moveTo>
                  <a:pt x="2590" y="3377"/>
                </a:moveTo>
                <a:cubicBezTo>
                  <a:pt x="2592" y="3388"/>
                  <a:pt x="2593" y="3396"/>
                  <a:pt x="2592" y="3402"/>
                </a:cubicBezTo>
                <a:cubicBezTo>
                  <a:pt x="2606" y="3406"/>
                  <a:pt x="2597" y="3377"/>
                  <a:pt x="2590" y="3377"/>
                </a:cubicBezTo>
                <a:close/>
                <a:moveTo>
                  <a:pt x="2607" y="3334"/>
                </a:moveTo>
                <a:cubicBezTo>
                  <a:pt x="2588" y="3312"/>
                  <a:pt x="2581" y="3321"/>
                  <a:pt x="2588" y="3345"/>
                </a:cubicBezTo>
                <a:cubicBezTo>
                  <a:pt x="2593" y="3331"/>
                  <a:pt x="2603" y="3351"/>
                  <a:pt x="2607" y="3334"/>
                </a:cubicBezTo>
                <a:close/>
                <a:moveTo>
                  <a:pt x="2650" y="3357"/>
                </a:moveTo>
                <a:cubicBezTo>
                  <a:pt x="2647" y="3332"/>
                  <a:pt x="2647" y="3334"/>
                  <a:pt x="2646" y="3319"/>
                </a:cubicBezTo>
                <a:cubicBezTo>
                  <a:pt x="2623" y="3340"/>
                  <a:pt x="2588" y="3293"/>
                  <a:pt x="2619" y="3357"/>
                </a:cubicBezTo>
                <a:cubicBezTo>
                  <a:pt x="2610" y="3311"/>
                  <a:pt x="2618" y="3350"/>
                  <a:pt x="2624" y="3356"/>
                </a:cubicBezTo>
                <a:cubicBezTo>
                  <a:pt x="2622" y="3329"/>
                  <a:pt x="2640" y="3338"/>
                  <a:pt x="2650" y="3357"/>
                </a:cubicBezTo>
                <a:close/>
                <a:moveTo>
                  <a:pt x="2619" y="3650"/>
                </a:moveTo>
                <a:cubicBezTo>
                  <a:pt x="2615" y="3642"/>
                  <a:pt x="2610" y="3650"/>
                  <a:pt x="2611" y="3664"/>
                </a:cubicBezTo>
                <a:cubicBezTo>
                  <a:pt x="2616" y="3665"/>
                  <a:pt x="2619" y="3661"/>
                  <a:pt x="2619" y="3650"/>
                </a:cubicBezTo>
                <a:close/>
                <a:moveTo>
                  <a:pt x="2630" y="3706"/>
                </a:moveTo>
                <a:cubicBezTo>
                  <a:pt x="2627" y="3681"/>
                  <a:pt x="2618" y="3683"/>
                  <a:pt x="2623" y="3707"/>
                </a:cubicBezTo>
                <a:cubicBezTo>
                  <a:pt x="2626" y="3707"/>
                  <a:pt x="2628" y="3706"/>
                  <a:pt x="2630" y="3706"/>
                </a:cubicBezTo>
                <a:close/>
                <a:moveTo>
                  <a:pt x="2651" y="3636"/>
                </a:moveTo>
                <a:cubicBezTo>
                  <a:pt x="2644" y="3647"/>
                  <a:pt x="2624" y="3618"/>
                  <a:pt x="2620" y="3649"/>
                </a:cubicBezTo>
                <a:cubicBezTo>
                  <a:pt x="2624" y="3643"/>
                  <a:pt x="2627" y="3658"/>
                  <a:pt x="2630" y="3667"/>
                </a:cubicBezTo>
                <a:cubicBezTo>
                  <a:pt x="2658" y="3660"/>
                  <a:pt x="2650" y="3704"/>
                  <a:pt x="2651" y="3636"/>
                </a:cubicBezTo>
                <a:close/>
                <a:moveTo>
                  <a:pt x="2665" y="3347"/>
                </a:moveTo>
                <a:cubicBezTo>
                  <a:pt x="2667" y="3323"/>
                  <a:pt x="2651" y="3307"/>
                  <a:pt x="2654" y="3349"/>
                </a:cubicBezTo>
                <a:cubicBezTo>
                  <a:pt x="2659" y="3350"/>
                  <a:pt x="2659" y="3333"/>
                  <a:pt x="2665" y="3347"/>
                </a:cubicBezTo>
                <a:close/>
                <a:moveTo>
                  <a:pt x="2995" y="3701"/>
                </a:moveTo>
                <a:cubicBezTo>
                  <a:pt x="2971" y="3672"/>
                  <a:pt x="2981" y="3700"/>
                  <a:pt x="2989" y="3715"/>
                </a:cubicBezTo>
                <a:cubicBezTo>
                  <a:pt x="2986" y="3698"/>
                  <a:pt x="2999" y="3718"/>
                  <a:pt x="2995" y="3701"/>
                </a:cubicBezTo>
                <a:close/>
                <a:moveTo>
                  <a:pt x="3043" y="3593"/>
                </a:moveTo>
                <a:cubicBezTo>
                  <a:pt x="3038" y="3623"/>
                  <a:pt x="3025" y="3600"/>
                  <a:pt x="3018" y="3612"/>
                </a:cubicBezTo>
                <a:cubicBezTo>
                  <a:pt x="3051" y="3694"/>
                  <a:pt x="3076" y="3652"/>
                  <a:pt x="3043" y="3593"/>
                </a:cubicBezTo>
                <a:close/>
                <a:moveTo>
                  <a:pt x="3110" y="3207"/>
                </a:moveTo>
                <a:cubicBezTo>
                  <a:pt x="3107" y="3252"/>
                  <a:pt x="3110" y="3279"/>
                  <a:pt x="3132" y="3300"/>
                </a:cubicBezTo>
                <a:cubicBezTo>
                  <a:pt x="3137" y="3273"/>
                  <a:pt x="3120" y="3197"/>
                  <a:pt x="3110" y="3207"/>
                </a:cubicBezTo>
                <a:close/>
                <a:moveTo>
                  <a:pt x="3224" y="3285"/>
                </a:moveTo>
                <a:cubicBezTo>
                  <a:pt x="3218" y="3256"/>
                  <a:pt x="3214" y="3293"/>
                  <a:pt x="3204" y="3283"/>
                </a:cubicBezTo>
                <a:cubicBezTo>
                  <a:pt x="3211" y="3316"/>
                  <a:pt x="3222" y="3296"/>
                  <a:pt x="3224" y="3285"/>
                </a:cubicBezTo>
                <a:close/>
                <a:moveTo>
                  <a:pt x="3244" y="2700"/>
                </a:moveTo>
                <a:cubicBezTo>
                  <a:pt x="3228" y="2683"/>
                  <a:pt x="3233" y="2711"/>
                  <a:pt x="3239" y="2719"/>
                </a:cubicBezTo>
                <a:cubicBezTo>
                  <a:pt x="3242" y="2715"/>
                  <a:pt x="3244" y="2708"/>
                  <a:pt x="3244" y="2700"/>
                </a:cubicBezTo>
                <a:close/>
                <a:moveTo>
                  <a:pt x="3311" y="2676"/>
                </a:moveTo>
                <a:cubicBezTo>
                  <a:pt x="3309" y="2662"/>
                  <a:pt x="3303" y="2663"/>
                  <a:pt x="3298" y="2658"/>
                </a:cubicBezTo>
                <a:cubicBezTo>
                  <a:pt x="3301" y="2683"/>
                  <a:pt x="3308" y="2679"/>
                  <a:pt x="3311" y="2676"/>
                </a:cubicBezTo>
                <a:close/>
                <a:moveTo>
                  <a:pt x="3292" y="2568"/>
                </a:moveTo>
                <a:cubicBezTo>
                  <a:pt x="3297" y="2511"/>
                  <a:pt x="3261" y="2565"/>
                  <a:pt x="3247" y="2494"/>
                </a:cubicBezTo>
                <a:cubicBezTo>
                  <a:pt x="3183" y="2480"/>
                  <a:pt x="3215" y="2402"/>
                  <a:pt x="3180" y="2373"/>
                </a:cubicBezTo>
                <a:cubicBezTo>
                  <a:pt x="3172" y="2409"/>
                  <a:pt x="3142" y="2332"/>
                  <a:pt x="3129" y="2358"/>
                </a:cubicBezTo>
                <a:cubicBezTo>
                  <a:pt x="3153" y="2430"/>
                  <a:pt x="3180" y="2542"/>
                  <a:pt x="3191" y="2559"/>
                </a:cubicBezTo>
                <a:cubicBezTo>
                  <a:pt x="3179" y="2558"/>
                  <a:pt x="3193" y="2586"/>
                  <a:pt x="3194" y="2594"/>
                </a:cubicBezTo>
                <a:cubicBezTo>
                  <a:pt x="3197" y="2586"/>
                  <a:pt x="3201" y="2577"/>
                  <a:pt x="3201" y="2587"/>
                </a:cubicBezTo>
                <a:cubicBezTo>
                  <a:pt x="3195" y="2604"/>
                  <a:pt x="3206" y="2642"/>
                  <a:pt x="3218" y="2665"/>
                </a:cubicBezTo>
                <a:cubicBezTo>
                  <a:pt x="3226" y="2677"/>
                  <a:pt x="3224" y="2652"/>
                  <a:pt x="3230" y="2649"/>
                </a:cubicBezTo>
                <a:cubicBezTo>
                  <a:pt x="3246" y="2663"/>
                  <a:pt x="3280" y="2650"/>
                  <a:pt x="3289" y="2636"/>
                </a:cubicBezTo>
                <a:cubicBezTo>
                  <a:pt x="3298" y="2633"/>
                  <a:pt x="3331" y="2643"/>
                  <a:pt x="3335" y="2605"/>
                </a:cubicBezTo>
                <a:cubicBezTo>
                  <a:pt x="3350" y="2678"/>
                  <a:pt x="3386" y="2533"/>
                  <a:pt x="3292" y="2568"/>
                </a:cubicBezTo>
                <a:close/>
                <a:moveTo>
                  <a:pt x="2118" y="3334"/>
                </a:moveTo>
                <a:cubicBezTo>
                  <a:pt x="2112" y="3313"/>
                  <a:pt x="2125" y="3315"/>
                  <a:pt x="2120" y="3307"/>
                </a:cubicBezTo>
                <a:cubicBezTo>
                  <a:pt x="2114" y="3308"/>
                  <a:pt x="2103" y="3326"/>
                  <a:pt x="2118" y="3334"/>
                </a:cubicBezTo>
                <a:close/>
                <a:moveTo>
                  <a:pt x="2399" y="3465"/>
                </a:moveTo>
                <a:cubicBezTo>
                  <a:pt x="2396" y="3482"/>
                  <a:pt x="2384" y="3454"/>
                  <a:pt x="2388" y="3487"/>
                </a:cubicBezTo>
                <a:cubicBezTo>
                  <a:pt x="2390" y="3476"/>
                  <a:pt x="2402" y="3487"/>
                  <a:pt x="2399" y="3465"/>
                </a:cubicBezTo>
                <a:close/>
                <a:moveTo>
                  <a:pt x="3361" y="2845"/>
                </a:moveTo>
                <a:cubicBezTo>
                  <a:pt x="3373" y="2841"/>
                  <a:pt x="3356" y="2805"/>
                  <a:pt x="3357" y="2820"/>
                </a:cubicBezTo>
                <a:cubicBezTo>
                  <a:pt x="3363" y="2825"/>
                  <a:pt x="3361" y="2834"/>
                  <a:pt x="3361" y="2845"/>
                </a:cubicBezTo>
                <a:close/>
                <a:moveTo>
                  <a:pt x="2721" y="270"/>
                </a:moveTo>
                <a:cubicBezTo>
                  <a:pt x="2718" y="256"/>
                  <a:pt x="2707" y="256"/>
                  <a:pt x="2712" y="281"/>
                </a:cubicBezTo>
                <a:cubicBezTo>
                  <a:pt x="2718" y="284"/>
                  <a:pt x="2714" y="264"/>
                  <a:pt x="2721" y="270"/>
                </a:cubicBezTo>
                <a:close/>
                <a:moveTo>
                  <a:pt x="2687" y="290"/>
                </a:moveTo>
                <a:cubicBezTo>
                  <a:pt x="2685" y="270"/>
                  <a:pt x="2669" y="275"/>
                  <a:pt x="2675" y="295"/>
                </a:cubicBezTo>
                <a:cubicBezTo>
                  <a:pt x="2679" y="294"/>
                  <a:pt x="2681" y="287"/>
                  <a:pt x="2687" y="290"/>
                </a:cubicBezTo>
                <a:close/>
                <a:moveTo>
                  <a:pt x="3074" y="957"/>
                </a:moveTo>
                <a:cubicBezTo>
                  <a:pt x="3074" y="906"/>
                  <a:pt x="3072" y="959"/>
                  <a:pt x="3063" y="940"/>
                </a:cubicBezTo>
                <a:cubicBezTo>
                  <a:pt x="3060" y="943"/>
                  <a:pt x="3071" y="954"/>
                  <a:pt x="3074" y="957"/>
                </a:cubicBezTo>
                <a:close/>
                <a:moveTo>
                  <a:pt x="3033" y="955"/>
                </a:moveTo>
                <a:cubicBezTo>
                  <a:pt x="3029" y="935"/>
                  <a:pt x="3022" y="954"/>
                  <a:pt x="3016" y="954"/>
                </a:cubicBezTo>
                <a:cubicBezTo>
                  <a:pt x="3022" y="970"/>
                  <a:pt x="3028" y="953"/>
                  <a:pt x="3033" y="955"/>
                </a:cubicBezTo>
                <a:close/>
                <a:moveTo>
                  <a:pt x="3092" y="953"/>
                </a:moveTo>
                <a:cubicBezTo>
                  <a:pt x="3096" y="952"/>
                  <a:pt x="3092" y="940"/>
                  <a:pt x="3092" y="936"/>
                </a:cubicBezTo>
                <a:cubicBezTo>
                  <a:pt x="3090" y="945"/>
                  <a:pt x="3083" y="938"/>
                  <a:pt x="3080" y="930"/>
                </a:cubicBezTo>
                <a:cubicBezTo>
                  <a:pt x="3075" y="934"/>
                  <a:pt x="3084" y="944"/>
                  <a:pt x="3084" y="958"/>
                </a:cubicBezTo>
                <a:cubicBezTo>
                  <a:pt x="3091" y="968"/>
                  <a:pt x="3086" y="933"/>
                  <a:pt x="3092" y="953"/>
                </a:cubicBezTo>
                <a:close/>
                <a:moveTo>
                  <a:pt x="2961" y="145"/>
                </a:moveTo>
                <a:cubicBezTo>
                  <a:pt x="2955" y="151"/>
                  <a:pt x="2944" y="155"/>
                  <a:pt x="2932" y="160"/>
                </a:cubicBezTo>
                <a:cubicBezTo>
                  <a:pt x="2939" y="165"/>
                  <a:pt x="2961" y="167"/>
                  <a:pt x="2961" y="145"/>
                </a:cubicBezTo>
                <a:close/>
                <a:moveTo>
                  <a:pt x="2648" y="172"/>
                </a:moveTo>
                <a:cubicBezTo>
                  <a:pt x="2636" y="155"/>
                  <a:pt x="2619" y="164"/>
                  <a:pt x="2613" y="187"/>
                </a:cubicBezTo>
                <a:cubicBezTo>
                  <a:pt x="2627" y="202"/>
                  <a:pt x="2629" y="158"/>
                  <a:pt x="2648" y="172"/>
                </a:cubicBezTo>
                <a:close/>
                <a:moveTo>
                  <a:pt x="2729" y="1126"/>
                </a:moveTo>
                <a:cubicBezTo>
                  <a:pt x="2731" y="1138"/>
                  <a:pt x="2737" y="1129"/>
                  <a:pt x="2741" y="1132"/>
                </a:cubicBezTo>
                <a:cubicBezTo>
                  <a:pt x="2740" y="1113"/>
                  <a:pt x="2733" y="1125"/>
                  <a:pt x="2732" y="1104"/>
                </a:cubicBezTo>
                <a:cubicBezTo>
                  <a:pt x="2728" y="1105"/>
                  <a:pt x="2733" y="1125"/>
                  <a:pt x="2729" y="1126"/>
                </a:cubicBezTo>
                <a:close/>
                <a:moveTo>
                  <a:pt x="2746" y="1110"/>
                </a:moveTo>
                <a:cubicBezTo>
                  <a:pt x="2752" y="1129"/>
                  <a:pt x="2750" y="1116"/>
                  <a:pt x="2748" y="1099"/>
                </a:cubicBezTo>
                <a:cubicBezTo>
                  <a:pt x="2740" y="1093"/>
                  <a:pt x="2743" y="1111"/>
                  <a:pt x="2741" y="1116"/>
                </a:cubicBezTo>
                <a:cubicBezTo>
                  <a:pt x="2745" y="1134"/>
                  <a:pt x="2744" y="1110"/>
                  <a:pt x="2746" y="1110"/>
                </a:cubicBezTo>
                <a:close/>
                <a:moveTo>
                  <a:pt x="2748" y="1088"/>
                </a:moveTo>
                <a:cubicBezTo>
                  <a:pt x="2754" y="1083"/>
                  <a:pt x="2741" y="1064"/>
                  <a:pt x="2741" y="1075"/>
                </a:cubicBezTo>
                <a:cubicBezTo>
                  <a:pt x="2737" y="1053"/>
                  <a:pt x="2730" y="1076"/>
                  <a:pt x="2733" y="1099"/>
                </a:cubicBezTo>
                <a:cubicBezTo>
                  <a:pt x="2725" y="1083"/>
                  <a:pt x="2729" y="1075"/>
                  <a:pt x="2727" y="1054"/>
                </a:cubicBezTo>
                <a:cubicBezTo>
                  <a:pt x="2731" y="1075"/>
                  <a:pt x="2736" y="1057"/>
                  <a:pt x="2733" y="1050"/>
                </a:cubicBezTo>
                <a:cubicBezTo>
                  <a:pt x="2738" y="1053"/>
                  <a:pt x="2740" y="1060"/>
                  <a:pt x="2743" y="1065"/>
                </a:cubicBezTo>
                <a:cubicBezTo>
                  <a:pt x="2740" y="1049"/>
                  <a:pt x="2753" y="1076"/>
                  <a:pt x="2754" y="1061"/>
                </a:cubicBezTo>
                <a:cubicBezTo>
                  <a:pt x="2755" y="1072"/>
                  <a:pt x="2757" y="1073"/>
                  <a:pt x="2758" y="1083"/>
                </a:cubicBezTo>
                <a:cubicBezTo>
                  <a:pt x="2751" y="1074"/>
                  <a:pt x="2754" y="1107"/>
                  <a:pt x="2748" y="1088"/>
                </a:cubicBezTo>
                <a:close/>
                <a:moveTo>
                  <a:pt x="2750" y="1078"/>
                </a:moveTo>
                <a:cubicBezTo>
                  <a:pt x="2751" y="1074"/>
                  <a:pt x="2752" y="1072"/>
                  <a:pt x="2748" y="1072"/>
                </a:cubicBezTo>
                <a:cubicBezTo>
                  <a:pt x="2749" y="1073"/>
                  <a:pt x="2750" y="1077"/>
                  <a:pt x="2750" y="1078"/>
                </a:cubicBezTo>
                <a:close/>
                <a:moveTo>
                  <a:pt x="1390" y="3669"/>
                </a:moveTo>
                <a:cubicBezTo>
                  <a:pt x="1393" y="3691"/>
                  <a:pt x="1399" y="3699"/>
                  <a:pt x="1405" y="3709"/>
                </a:cubicBezTo>
                <a:cubicBezTo>
                  <a:pt x="1398" y="3687"/>
                  <a:pt x="1400" y="3679"/>
                  <a:pt x="1390" y="3669"/>
                </a:cubicBezTo>
                <a:close/>
                <a:moveTo>
                  <a:pt x="2723" y="1109"/>
                </a:moveTo>
                <a:cubicBezTo>
                  <a:pt x="2732" y="1128"/>
                  <a:pt x="2723" y="1083"/>
                  <a:pt x="2719" y="1081"/>
                </a:cubicBezTo>
                <a:cubicBezTo>
                  <a:pt x="2713" y="1101"/>
                  <a:pt x="2729" y="1106"/>
                  <a:pt x="2723" y="1109"/>
                </a:cubicBezTo>
                <a:close/>
                <a:moveTo>
                  <a:pt x="1685" y="186"/>
                </a:moveTo>
                <a:cubicBezTo>
                  <a:pt x="1690" y="140"/>
                  <a:pt x="1666" y="197"/>
                  <a:pt x="1646" y="156"/>
                </a:cubicBezTo>
                <a:cubicBezTo>
                  <a:pt x="1652" y="199"/>
                  <a:pt x="1672" y="183"/>
                  <a:pt x="1685" y="186"/>
                </a:cubicBezTo>
                <a:close/>
                <a:moveTo>
                  <a:pt x="3229" y="2561"/>
                </a:moveTo>
                <a:cubicBezTo>
                  <a:pt x="3234" y="2563"/>
                  <a:pt x="3231" y="2551"/>
                  <a:pt x="3237" y="2556"/>
                </a:cubicBezTo>
                <a:cubicBezTo>
                  <a:pt x="3238" y="2603"/>
                  <a:pt x="3191" y="2570"/>
                  <a:pt x="3221" y="2533"/>
                </a:cubicBezTo>
                <a:cubicBezTo>
                  <a:pt x="3213" y="2530"/>
                  <a:pt x="3191" y="2561"/>
                  <a:pt x="3211" y="2565"/>
                </a:cubicBezTo>
                <a:cubicBezTo>
                  <a:pt x="3208" y="2590"/>
                  <a:pt x="3205" y="2587"/>
                  <a:pt x="3209" y="2615"/>
                </a:cubicBezTo>
                <a:cubicBezTo>
                  <a:pt x="3218" y="2613"/>
                  <a:pt x="3203" y="2560"/>
                  <a:pt x="3220" y="2588"/>
                </a:cubicBezTo>
                <a:cubicBezTo>
                  <a:pt x="3217" y="2610"/>
                  <a:pt x="3219" y="2606"/>
                  <a:pt x="3227" y="2627"/>
                </a:cubicBezTo>
                <a:cubicBezTo>
                  <a:pt x="3231" y="2629"/>
                  <a:pt x="3226" y="2602"/>
                  <a:pt x="3223" y="2610"/>
                </a:cubicBezTo>
                <a:cubicBezTo>
                  <a:pt x="3223" y="2591"/>
                  <a:pt x="3234" y="2616"/>
                  <a:pt x="3229" y="2588"/>
                </a:cubicBezTo>
                <a:cubicBezTo>
                  <a:pt x="3238" y="2630"/>
                  <a:pt x="3234" y="2556"/>
                  <a:pt x="3251" y="2562"/>
                </a:cubicBezTo>
                <a:cubicBezTo>
                  <a:pt x="3247" y="2535"/>
                  <a:pt x="3227" y="2541"/>
                  <a:pt x="3229" y="2561"/>
                </a:cubicBezTo>
                <a:close/>
                <a:moveTo>
                  <a:pt x="1073" y="191"/>
                </a:moveTo>
                <a:cubicBezTo>
                  <a:pt x="1070" y="183"/>
                  <a:pt x="1075" y="166"/>
                  <a:pt x="1063" y="169"/>
                </a:cubicBezTo>
                <a:cubicBezTo>
                  <a:pt x="1065" y="183"/>
                  <a:pt x="1068" y="190"/>
                  <a:pt x="1073" y="191"/>
                </a:cubicBezTo>
                <a:close/>
                <a:moveTo>
                  <a:pt x="1897" y="137"/>
                </a:moveTo>
                <a:cubicBezTo>
                  <a:pt x="1909" y="151"/>
                  <a:pt x="1918" y="150"/>
                  <a:pt x="1915" y="132"/>
                </a:cubicBezTo>
                <a:cubicBezTo>
                  <a:pt x="1934" y="167"/>
                  <a:pt x="1928" y="96"/>
                  <a:pt x="1908" y="137"/>
                </a:cubicBezTo>
                <a:cubicBezTo>
                  <a:pt x="1912" y="118"/>
                  <a:pt x="1869" y="138"/>
                  <a:pt x="1897" y="137"/>
                </a:cubicBezTo>
                <a:close/>
                <a:moveTo>
                  <a:pt x="1984" y="125"/>
                </a:moveTo>
                <a:cubicBezTo>
                  <a:pt x="1982" y="96"/>
                  <a:pt x="1997" y="127"/>
                  <a:pt x="1996" y="104"/>
                </a:cubicBezTo>
                <a:cubicBezTo>
                  <a:pt x="1995" y="98"/>
                  <a:pt x="1992" y="100"/>
                  <a:pt x="1991" y="92"/>
                </a:cubicBezTo>
                <a:cubicBezTo>
                  <a:pt x="1987" y="119"/>
                  <a:pt x="1931" y="100"/>
                  <a:pt x="1984" y="125"/>
                </a:cubicBezTo>
                <a:close/>
                <a:moveTo>
                  <a:pt x="3242" y="2606"/>
                </a:moveTo>
                <a:cubicBezTo>
                  <a:pt x="3246" y="2598"/>
                  <a:pt x="3249" y="2590"/>
                  <a:pt x="3250" y="2578"/>
                </a:cubicBezTo>
                <a:cubicBezTo>
                  <a:pt x="3247" y="2573"/>
                  <a:pt x="3237" y="2582"/>
                  <a:pt x="3242" y="2606"/>
                </a:cubicBezTo>
                <a:close/>
                <a:moveTo>
                  <a:pt x="1961" y="118"/>
                </a:moveTo>
                <a:cubicBezTo>
                  <a:pt x="1957" y="103"/>
                  <a:pt x="1951" y="118"/>
                  <a:pt x="1948" y="117"/>
                </a:cubicBezTo>
                <a:cubicBezTo>
                  <a:pt x="1954" y="135"/>
                  <a:pt x="1958" y="126"/>
                  <a:pt x="1961" y="118"/>
                </a:cubicBezTo>
                <a:close/>
                <a:moveTo>
                  <a:pt x="1944" y="128"/>
                </a:moveTo>
                <a:cubicBezTo>
                  <a:pt x="1941" y="116"/>
                  <a:pt x="1933" y="126"/>
                  <a:pt x="1928" y="122"/>
                </a:cubicBezTo>
                <a:cubicBezTo>
                  <a:pt x="1934" y="150"/>
                  <a:pt x="1939" y="131"/>
                  <a:pt x="1944" y="128"/>
                </a:cubicBezTo>
                <a:close/>
                <a:moveTo>
                  <a:pt x="1192" y="220"/>
                </a:moveTo>
                <a:cubicBezTo>
                  <a:pt x="1187" y="198"/>
                  <a:pt x="1194" y="203"/>
                  <a:pt x="1199" y="204"/>
                </a:cubicBezTo>
                <a:cubicBezTo>
                  <a:pt x="1194" y="172"/>
                  <a:pt x="1188" y="202"/>
                  <a:pt x="1185" y="208"/>
                </a:cubicBezTo>
                <a:cubicBezTo>
                  <a:pt x="1179" y="206"/>
                  <a:pt x="1179" y="191"/>
                  <a:pt x="1182" y="186"/>
                </a:cubicBezTo>
                <a:cubicBezTo>
                  <a:pt x="1169" y="174"/>
                  <a:pt x="1177" y="224"/>
                  <a:pt x="1192" y="220"/>
                </a:cubicBezTo>
                <a:close/>
                <a:moveTo>
                  <a:pt x="1128" y="216"/>
                </a:moveTo>
                <a:cubicBezTo>
                  <a:pt x="1134" y="214"/>
                  <a:pt x="1141" y="205"/>
                  <a:pt x="1129" y="205"/>
                </a:cubicBezTo>
                <a:cubicBezTo>
                  <a:pt x="1128" y="194"/>
                  <a:pt x="1135" y="200"/>
                  <a:pt x="1134" y="189"/>
                </a:cubicBezTo>
                <a:cubicBezTo>
                  <a:pt x="1147" y="228"/>
                  <a:pt x="1162" y="223"/>
                  <a:pt x="1177" y="235"/>
                </a:cubicBezTo>
                <a:cubicBezTo>
                  <a:pt x="1173" y="216"/>
                  <a:pt x="1161" y="202"/>
                  <a:pt x="1169" y="191"/>
                </a:cubicBezTo>
                <a:cubicBezTo>
                  <a:pt x="1162" y="200"/>
                  <a:pt x="1136" y="212"/>
                  <a:pt x="1126" y="161"/>
                </a:cubicBezTo>
                <a:cubicBezTo>
                  <a:pt x="1131" y="188"/>
                  <a:pt x="1129" y="186"/>
                  <a:pt x="1128" y="216"/>
                </a:cubicBezTo>
                <a:close/>
                <a:moveTo>
                  <a:pt x="1418" y="210"/>
                </a:moveTo>
                <a:cubicBezTo>
                  <a:pt x="1419" y="183"/>
                  <a:pt x="1384" y="193"/>
                  <a:pt x="1367" y="202"/>
                </a:cubicBezTo>
                <a:cubicBezTo>
                  <a:pt x="1381" y="213"/>
                  <a:pt x="1394" y="198"/>
                  <a:pt x="1418" y="210"/>
                </a:cubicBezTo>
                <a:close/>
                <a:moveTo>
                  <a:pt x="1433" y="205"/>
                </a:moveTo>
                <a:cubicBezTo>
                  <a:pt x="1426" y="186"/>
                  <a:pt x="1418" y="206"/>
                  <a:pt x="1417" y="177"/>
                </a:cubicBezTo>
                <a:cubicBezTo>
                  <a:pt x="1412" y="178"/>
                  <a:pt x="1424" y="243"/>
                  <a:pt x="1433" y="205"/>
                </a:cubicBezTo>
                <a:close/>
                <a:moveTo>
                  <a:pt x="1644" y="178"/>
                </a:moveTo>
                <a:cubicBezTo>
                  <a:pt x="1640" y="170"/>
                  <a:pt x="1633" y="166"/>
                  <a:pt x="1632" y="172"/>
                </a:cubicBezTo>
                <a:cubicBezTo>
                  <a:pt x="1635" y="183"/>
                  <a:pt x="1642" y="188"/>
                  <a:pt x="1644" y="178"/>
                </a:cubicBezTo>
                <a:close/>
                <a:moveTo>
                  <a:pt x="1607" y="165"/>
                </a:moveTo>
                <a:cubicBezTo>
                  <a:pt x="1601" y="145"/>
                  <a:pt x="1582" y="154"/>
                  <a:pt x="1581" y="169"/>
                </a:cubicBezTo>
                <a:cubicBezTo>
                  <a:pt x="1589" y="165"/>
                  <a:pt x="1599" y="158"/>
                  <a:pt x="1607" y="165"/>
                </a:cubicBezTo>
                <a:close/>
                <a:moveTo>
                  <a:pt x="1480" y="213"/>
                </a:moveTo>
                <a:cubicBezTo>
                  <a:pt x="1497" y="202"/>
                  <a:pt x="1487" y="197"/>
                  <a:pt x="1488" y="175"/>
                </a:cubicBezTo>
                <a:cubicBezTo>
                  <a:pt x="1485" y="181"/>
                  <a:pt x="1477" y="198"/>
                  <a:pt x="1461" y="196"/>
                </a:cubicBezTo>
                <a:cubicBezTo>
                  <a:pt x="1468" y="230"/>
                  <a:pt x="1476" y="172"/>
                  <a:pt x="1480" y="213"/>
                </a:cubicBezTo>
                <a:close/>
                <a:moveTo>
                  <a:pt x="2125" y="204"/>
                </a:moveTo>
                <a:cubicBezTo>
                  <a:pt x="2121" y="214"/>
                  <a:pt x="2137" y="209"/>
                  <a:pt x="2141" y="211"/>
                </a:cubicBezTo>
                <a:cubicBezTo>
                  <a:pt x="2144" y="201"/>
                  <a:pt x="2129" y="206"/>
                  <a:pt x="2125" y="204"/>
                </a:cubicBezTo>
                <a:close/>
                <a:moveTo>
                  <a:pt x="2434" y="988"/>
                </a:moveTo>
                <a:cubicBezTo>
                  <a:pt x="2426" y="963"/>
                  <a:pt x="2419" y="983"/>
                  <a:pt x="2424" y="999"/>
                </a:cubicBezTo>
                <a:cubicBezTo>
                  <a:pt x="2428" y="996"/>
                  <a:pt x="2428" y="986"/>
                  <a:pt x="2434" y="988"/>
                </a:cubicBezTo>
                <a:close/>
                <a:moveTo>
                  <a:pt x="2995" y="1909"/>
                </a:moveTo>
                <a:cubicBezTo>
                  <a:pt x="2995" y="1909"/>
                  <a:pt x="2995" y="1908"/>
                  <a:pt x="2995" y="1908"/>
                </a:cubicBezTo>
                <a:cubicBezTo>
                  <a:pt x="2995" y="1908"/>
                  <a:pt x="2995" y="1908"/>
                  <a:pt x="2995" y="1909"/>
                </a:cubicBezTo>
                <a:close/>
                <a:moveTo>
                  <a:pt x="1326" y="3450"/>
                </a:moveTo>
                <a:cubicBezTo>
                  <a:pt x="1337" y="3466"/>
                  <a:pt x="1337" y="3447"/>
                  <a:pt x="1343" y="3440"/>
                </a:cubicBezTo>
                <a:cubicBezTo>
                  <a:pt x="1338" y="3418"/>
                  <a:pt x="1335" y="3454"/>
                  <a:pt x="1326" y="3450"/>
                </a:cubicBezTo>
                <a:close/>
                <a:moveTo>
                  <a:pt x="557" y="1366"/>
                </a:moveTo>
                <a:cubicBezTo>
                  <a:pt x="554" y="1347"/>
                  <a:pt x="565" y="1378"/>
                  <a:pt x="562" y="1361"/>
                </a:cubicBezTo>
                <a:cubicBezTo>
                  <a:pt x="557" y="1336"/>
                  <a:pt x="552" y="1367"/>
                  <a:pt x="547" y="1366"/>
                </a:cubicBezTo>
                <a:cubicBezTo>
                  <a:pt x="559" y="1383"/>
                  <a:pt x="576" y="1410"/>
                  <a:pt x="569" y="1373"/>
                </a:cubicBezTo>
                <a:cubicBezTo>
                  <a:pt x="568" y="1390"/>
                  <a:pt x="564" y="1380"/>
                  <a:pt x="557" y="1366"/>
                </a:cubicBezTo>
                <a:close/>
                <a:moveTo>
                  <a:pt x="2101" y="98"/>
                </a:moveTo>
                <a:cubicBezTo>
                  <a:pt x="2098" y="78"/>
                  <a:pt x="2085" y="76"/>
                  <a:pt x="2091" y="103"/>
                </a:cubicBezTo>
                <a:cubicBezTo>
                  <a:pt x="2092" y="97"/>
                  <a:pt x="2096" y="97"/>
                  <a:pt x="2101" y="98"/>
                </a:cubicBezTo>
                <a:close/>
                <a:moveTo>
                  <a:pt x="592" y="369"/>
                </a:moveTo>
                <a:cubicBezTo>
                  <a:pt x="591" y="386"/>
                  <a:pt x="605" y="390"/>
                  <a:pt x="598" y="381"/>
                </a:cubicBezTo>
                <a:cubicBezTo>
                  <a:pt x="598" y="381"/>
                  <a:pt x="607" y="370"/>
                  <a:pt x="608" y="387"/>
                </a:cubicBezTo>
                <a:cubicBezTo>
                  <a:pt x="613" y="367"/>
                  <a:pt x="594" y="355"/>
                  <a:pt x="592" y="369"/>
                </a:cubicBezTo>
                <a:close/>
                <a:moveTo>
                  <a:pt x="2134" y="106"/>
                </a:moveTo>
                <a:cubicBezTo>
                  <a:pt x="2148" y="89"/>
                  <a:pt x="2144" y="138"/>
                  <a:pt x="2151" y="135"/>
                </a:cubicBezTo>
                <a:cubicBezTo>
                  <a:pt x="2148" y="130"/>
                  <a:pt x="2141" y="69"/>
                  <a:pt x="2153" y="122"/>
                </a:cubicBezTo>
                <a:cubicBezTo>
                  <a:pt x="2157" y="101"/>
                  <a:pt x="2166" y="103"/>
                  <a:pt x="2158" y="82"/>
                </a:cubicBezTo>
                <a:cubicBezTo>
                  <a:pt x="2162" y="91"/>
                  <a:pt x="2165" y="85"/>
                  <a:pt x="2165" y="74"/>
                </a:cubicBezTo>
                <a:cubicBezTo>
                  <a:pt x="2152" y="67"/>
                  <a:pt x="2152" y="91"/>
                  <a:pt x="2140" y="79"/>
                </a:cubicBezTo>
                <a:cubicBezTo>
                  <a:pt x="2140" y="84"/>
                  <a:pt x="2141" y="89"/>
                  <a:pt x="2140" y="91"/>
                </a:cubicBezTo>
                <a:cubicBezTo>
                  <a:pt x="2122" y="91"/>
                  <a:pt x="2116" y="72"/>
                  <a:pt x="2134" y="106"/>
                </a:cubicBezTo>
                <a:close/>
                <a:moveTo>
                  <a:pt x="2058" y="135"/>
                </a:moveTo>
                <a:cubicBezTo>
                  <a:pt x="2054" y="125"/>
                  <a:pt x="2043" y="102"/>
                  <a:pt x="2053" y="101"/>
                </a:cubicBezTo>
                <a:cubicBezTo>
                  <a:pt x="2049" y="86"/>
                  <a:pt x="2037" y="119"/>
                  <a:pt x="2032" y="83"/>
                </a:cubicBezTo>
                <a:cubicBezTo>
                  <a:pt x="2033" y="102"/>
                  <a:pt x="2025" y="132"/>
                  <a:pt x="2014" y="88"/>
                </a:cubicBezTo>
                <a:cubicBezTo>
                  <a:pt x="2014" y="92"/>
                  <a:pt x="2012" y="111"/>
                  <a:pt x="2009" y="88"/>
                </a:cubicBezTo>
                <a:cubicBezTo>
                  <a:pt x="1978" y="166"/>
                  <a:pt x="2030" y="88"/>
                  <a:pt x="2058" y="135"/>
                </a:cubicBezTo>
                <a:close/>
                <a:moveTo>
                  <a:pt x="3119" y="1026"/>
                </a:moveTo>
                <a:cubicBezTo>
                  <a:pt x="3119" y="1009"/>
                  <a:pt x="3114" y="1015"/>
                  <a:pt x="3110" y="998"/>
                </a:cubicBezTo>
                <a:cubicBezTo>
                  <a:pt x="3105" y="1007"/>
                  <a:pt x="3114" y="1030"/>
                  <a:pt x="3119" y="1026"/>
                </a:cubicBezTo>
                <a:close/>
                <a:moveTo>
                  <a:pt x="3557" y="1994"/>
                </a:moveTo>
                <a:cubicBezTo>
                  <a:pt x="3554" y="1983"/>
                  <a:pt x="3545" y="1990"/>
                  <a:pt x="3548" y="2004"/>
                </a:cubicBezTo>
                <a:cubicBezTo>
                  <a:pt x="3554" y="2007"/>
                  <a:pt x="3554" y="1997"/>
                  <a:pt x="3557" y="1994"/>
                </a:cubicBezTo>
                <a:close/>
                <a:moveTo>
                  <a:pt x="3511" y="1676"/>
                </a:moveTo>
                <a:cubicBezTo>
                  <a:pt x="3517" y="1690"/>
                  <a:pt x="3516" y="1658"/>
                  <a:pt x="3512" y="1638"/>
                </a:cubicBezTo>
                <a:cubicBezTo>
                  <a:pt x="3503" y="1640"/>
                  <a:pt x="3520" y="1673"/>
                  <a:pt x="3511" y="1676"/>
                </a:cubicBezTo>
                <a:close/>
                <a:moveTo>
                  <a:pt x="3518" y="2560"/>
                </a:moveTo>
                <a:cubicBezTo>
                  <a:pt x="3532" y="2603"/>
                  <a:pt x="3540" y="2562"/>
                  <a:pt x="3525" y="2571"/>
                </a:cubicBezTo>
                <a:cubicBezTo>
                  <a:pt x="3524" y="2560"/>
                  <a:pt x="3528" y="2561"/>
                  <a:pt x="3530" y="2555"/>
                </a:cubicBezTo>
                <a:cubicBezTo>
                  <a:pt x="3524" y="2539"/>
                  <a:pt x="3525" y="2567"/>
                  <a:pt x="3518" y="2560"/>
                </a:cubicBezTo>
                <a:close/>
                <a:moveTo>
                  <a:pt x="3546" y="2004"/>
                </a:moveTo>
                <a:cubicBezTo>
                  <a:pt x="3539" y="1987"/>
                  <a:pt x="3537" y="1995"/>
                  <a:pt x="3535" y="2003"/>
                </a:cubicBezTo>
                <a:cubicBezTo>
                  <a:pt x="3539" y="2011"/>
                  <a:pt x="3543" y="2006"/>
                  <a:pt x="3546" y="2004"/>
                </a:cubicBezTo>
                <a:close/>
                <a:moveTo>
                  <a:pt x="3538" y="2550"/>
                </a:moveTo>
                <a:cubicBezTo>
                  <a:pt x="3533" y="2549"/>
                  <a:pt x="3528" y="2549"/>
                  <a:pt x="3531" y="2566"/>
                </a:cubicBezTo>
                <a:cubicBezTo>
                  <a:pt x="3536" y="2566"/>
                  <a:pt x="3541" y="2566"/>
                  <a:pt x="3538" y="2550"/>
                </a:cubicBezTo>
                <a:close/>
                <a:moveTo>
                  <a:pt x="3513" y="1980"/>
                </a:moveTo>
                <a:cubicBezTo>
                  <a:pt x="3510" y="1972"/>
                  <a:pt x="3508" y="1959"/>
                  <a:pt x="3503" y="1963"/>
                </a:cubicBezTo>
                <a:cubicBezTo>
                  <a:pt x="3503" y="1984"/>
                  <a:pt x="3508" y="1988"/>
                  <a:pt x="3513" y="1980"/>
                </a:cubicBezTo>
                <a:close/>
                <a:moveTo>
                  <a:pt x="3262" y="1933"/>
                </a:moveTo>
                <a:cubicBezTo>
                  <a:pt x="3270" y="1953"/>
                  <a:pt x="3271" y="1924"/>
                  <a:pt x="3278" y="1929"/>
                </a:cubicBezTo>
                <a:cubicBezTo>
                  <a:pt x="3274" y="1917"/>
                  <a:pt x="3267" y="1922"/>
                  <a:pt x="3264" y="1906"/>
                </a:cubicBezTo>
                <a:cubicBezTo>
                  <a:pt x="3258" y="1905"/>
                  <a:pt x="3271" y="1942"/>
                  <a:pt x="3262" y="1933"/>
                </a:cubicBezTo>
                <a:close/>
                <a:moveTo>
                  <a:pt x="3504" y="2024"/>
                </a:moveTo>
                <a:cubicBezTo>
                  <a:pt x="3496" y="1988"/>
                  <a:pt x="3481" y="1991"/>
                  <a:pt x="3471" y="1961"/>
                </a:cubicBezTo>
                <a:cubicBezTo>
                  <a:pt x="3469" y="1985"/>
                  <a:pt x="3502" y="2005"/>
                  <a:pt x="3495" y="2023"/>
                </a:cubicBezTo>
                <a:cubicBezTo>
                  <a:pt x="3499" y="2040"/>
                  <a:pt x="3499" y="2016"/>
                  <a:pt x="3504" y="2024"/>
                </a:cubicBezTo>
                <a:close/>
                <a:moveTo>
                  <a:pt x="3225" y="1871"/>
                </a:moveTo>
                <a:cubicBezTo>
                  <a:pt x="3233" y="1885"/>
                  <a:pt x="3244" y="1874"/>
                  <a:pt x="3250" y="1872"/>
                </a:cubicBezTo>
                <a:cubicBezTo>
                  <a:pt x="3240" y="1853"/>
                  <a:pt x="3235" y="1869"/>
                  <a:pt x="3225" y="1871"/>
                </a:cubicBezTo>
                <a:close/>
                <a:moveTo>
                  <a:pt x="3283" y="1979"/>
                </a:moveTo>
                <a:cubicBezTo>
                  <a:pt x="3288" y="1992"/>
                  <a:pt x="3298" y="1981"/>
                  <a:pt x="3304" y="1985"/>
                </a:cubicBezTo>
                <a:cubicBezTo>
                  <a:pt x="3298" y="1967"/>
                  <a:pt x="3291" y="1982"/>
                  <a:pt x="3283" y="1962"/>
                </a:cubicBezTo>
                <a:cubicBezTo>
                  <a:pt x="3284" y="1970"/>
                  <a:pt x="3285" y="1978"/>
                  <a:pt x="3283" y="1979"/>
                </a:cubicBezTo>
                <a:close/>
                <a:moveTo>
                  <a:pt x="3326" y="1837"/>
                </a:moveTo>
                <a:cubicBezTo>
                  <a:pt x="3324" y="1827"/>
                  <a:pt x="3327" y="1825"/>
                  <a:pt x="3325" y="1815"/>
                </a:cubicBezTo>
                <a:cubicBezTo>
                  <a:pt x="3335" y="1835"/>
                  <a:pt x="3349" y="1804"/>
                  <a:pt x="3355" y="1828"/>
                </a:cubicBezTo>
                <a:cubicBezTo>
                  <a:pt x="3339" y="1831"/>
                  <a:pt x="3337" y="1836"/>
                  <a:pt x="3323" y="1845"/>
                </a:cubicBezTo>
                <a:cubicBezTo>
                  <a:pt x="3341" y="1888"/>
                  <a:pt x="3319" y="1903"/>
                  <a:pt x="3308" y="1854"/>
                </a:cubicBezTo>
                <a:cubicBezTo>
                  <a:pt x="3283" y="1869"/>
                  <a:pt x="3321" y="1803"/>
                  <a:pt x="3326" y="1837"/>
                </a:cubicBezTo>
                <a:close/>
                <a:moveTo>
                  <a:pt x="3311" y="1851"/>
                </a:moveTo>
                <a:cubicBezTo>
                  <a:pt x="3324" y="1864"/>
                  <a:pt x="3319" y="1841"/>
                  <a:pt x="3315" y="1836"/>
                </a:cubicBezTo>
                <a:cubicBezTo>
                  <a:pt x="3315" y="1844"/>
                  <a:pt x="3314" y="1849"/>
                  <a:pt x="3311" y="1851"/>
                </a:cubicBezTo>
                <a:close/>
                <a:moveTo>
                  <a:pt x="3298" y="1858"/>
                </a:moveTo>
                <a:cubicBezTo>
                  <a:pt x="3298" y="1855"/>
                  <a:pt x="3284" y="1852"/>
                  <a:pt x="3288" y="1869"/>
                </a:cubicBezTo>
                <a:cubicBezTo>
                  <a:pt x="3295" y="1873"/>
                  <a:pt x="3295" y="1863"/>
                  <a:pt x="3298" y="1858"/>
                </a:cubicBezTo>
                <a:close/>
                <a:moveTo>
                  <a:pt x="3266" y="1961"/>
                </a:moveTo>
                <a:cubicBezTo>
                  <a:pt x="3258" y="1949"/>
                  <a:pt x="3251" y="1958"/>
                  <a:pt x="3247" y="1960"/>
                </a:cubicBezTo>
                <a:cubicBezTo>
                  <a:pt x="3255" y="1974"/>
                  <a:pt x="3263" y="1962"/>
                  <a:pt x="3266" y="1961"/>
                </a:cubicBezTo>
                <a:close/>
                <a:moveTo>
                  <a:pt x="3111" y="904"/>
                </a:moveTo>
                <a:cubicBezTo>
                  <a:pt x="3119" y="903"/>
                  <a:pt x="3123" y="895"/>
                  <a:pt x="3130" y="894"/>
                </a:cubicBezTo>
                <a:cubicBezTo>
                  <a:pt x="3129" y="878"/>
                  <a:pt x="3111" y="889"/>
                  <a:pt x="3111" y="904"/>
                </a:cubicBezTo>
                <a:close/>
                <a:moveTo>
                  <a:pt x="3159" y="791"/>
                </a:moveTo>
                <a:cubicBezTo>
                  <a:pt x="3163" y="786"/>
                  <a:pt x="3136" y="774"/>
                  <a:pt x="3141" y="795"/>
                </a:cubicBezTo>
                <a:cubicBezTo>
                  <a:pt x="3148" y="790"/>
                  <a:pt x="3149" y="792"/>
                  <a:pt x="3159" y="791"/>
                </a:cubicBezTo>
                <a:close/>
                <a:moveTo>
                  <a:pt x="3218" y="1992"/>
                </a:moveTo>
                <a:cubicBezTo>
                  <a:pt x="3216" y="1976"/>
                  <a:pt x="3203" y="1988"/>
                  <a:pt x="3209" y="1969"/>
                </a:cubicBezTo>
                <a:cubicBezTo>
                  <a:pt x="3193" y="1948"/>
                  <a:pt x="3209" y="2005"/>
                  <a:pt x="3218" y="1992"/>
                </a:cubicBezTo>
                <a:close/>
                <a:moveTo>
                  <a:pt x="3258" y="1641"/>
                </a:moveTo>
                <a:cubicBezTo>
                  <a:pt x="3260" y="1676"/>
                  <a:pt x="3268" y="1677"/>
                  <a:pt x="3263" y="1646"/>
                </a:cubicBezTo>
                <a:cubicBezTo>
                  <a:pt x="3254" y="1620"/>
                  <a:pt x="3240" y="1640"/>
                  <a:pt x="3258" y="1641"/>
                </a:cubicBezTo>
                <a:close/>
                <a:moveTo>
                  <a:pt x="3216" y="1909"/>
                </a:moveTo>
                <a:cubicBezTo>
                  <a:pt x="3221" y="1914"/>
                  <a:pt x="3224" y="1923"/>
                  <a:pt x="3226" y="1942"/>
                </a:cubicBezTo>
                <a:cubicBezTo>
                  <a:pt x="3230" y="1953"/>
                  <a:pt x="3224" y="1910"/>
                  <a:pt x="3232" y="1915"/>
                </a:cubicBezTo>
                <a:cubicBezTo>
                  <a:pt x="3227" y="1904"/>
                  <a:pt x="3226" y="1920"/>
                  <a:pt x="3220" y="1909"/>
                </a:cubicBezTo>
                <a:cubicBezTo>
                  <a:pt x="3215" y="1887"/>
                  <a:pt x="3227" y="1900"/>
                  <a:pt x="3221" y="1876"/>
                </a:cubicBezTo>
                <a:cubicBezTo>
                  <a:pt x="3213" y="1870"/>
                  <a:pt x="3217" y="1889"/>
                  <a:pt x="3211" y="1886"/>
                </a:cubicBezTo>
                <a:cubicBezTo>
                  <a:pt x="3220" y="1907"/>
                  <a:pt x="3207" y="1904"/>
                  <a:pt x="3205" y="1914"/>
                </a:cubicBezTo>
                <a:cubicBezTo>
                  <a:pt x="3209" y="1919"/>
                  <a:pt x="3214" y="1919"/>
                  <a:pt x="3216" y="1909"/>
                </a:cubicBezTo>
                <a:close/>
                <a:moveTo>
                  <a:pt x="3257" y="1922"/>
                </a:moveTo>
                <a:cubicBezTo>
                  <a:pt x="3252" y="1903"/>
                  <a:pt x="3238" y="1893"/>
                  <a:pt x="3249" y="1922"/>
                </a:cubicBezTo>
                <a:cubicBezTo>
                  <a:pt x="3232" y="1905"/>
                  <a:pt x="3233" y="1907"/>
                  <a:pt x="3238" y="1932"/>
                </a:cubicBezTo>
                <a:cubicBezTo>
                  <a:pt x="3238" y="1908"/>
                  <a:pt x="3250" y="1943"/>
                  <a:pt x="3257" y="1922"/>
                </a:cubicBezTo>
                <a:close/>
                <a:moveTo>
                  <a:pt x="3485" y="1763"/>
                </a:moveTo>
                <a:cubicBezTo>
                  <a:pt x="3487" y="1761"/>
                  <a:pt x="3484" y="1746"/>
                  <a:pt x="3491" y="1753"/>
                </a:cubicBezTo>
                <a:cubicBezTo>
                  <a:pt x="3488" y="1746"/>
                  <a:pt x="3486" y="1738"/>
                  <a:pt x="3485" y="1725"/>
                </a:cubicBezTo>
                <a:cubicBezTo>
                  <a:pt x="3486" y="1740"/>
                  <a:pt x="3479" y="1750"/>
                  <a:pt x="3485" y="1763"/>
                </a:cubicBezTo>
                <a:close/>
                <a:moveTo>
                  <a:pt x="3370" y="1901"/>
                </a:moveTo>
                <a:cubicBezTo>
                  <a:pt x="3366" y="1874"/>
                  <a:pt x="3370" y="1885"/>
                  <a:pt x="3360" y="1895"/>
                </a:cubicBezTo>
                <a:cubicBezTo>
                  <a:pt x="3365" y="1913"/>
                  <a:pt x="3364" y="1897"/>
                  <a:pt x="3370" y="1901"/>
                </a:cubicBezTo>
                <a:close/>
                <a:moveTo>
                  <a:pt x="3473" y="1757"/>
                </a:moveTo>
                <a:cubicBezTo>
                  <a:pt x="3476" y="1774"/>
                  <a:pt x="3476" y="1752"/>
                  <a:pt x="3480" y="1758"/>
                </a:cubicBezTo>
                <a:cubicBezTo>
                  <a:pt x="3474" y="1727"/>
                  <a:pt x="3468" y="1722"/>
                  <a:pt x="3473" y="1757"/>
                </a:cubicBezTo>
                <a:close/>
                <a:moveTo>
                  <a:pt x="3438" y="1871"/>
                </a:moveTo>
                <a:cubicBezTo>
                  <a:pt x="3456" y="1822"/>
                  <a:pt x="3485" y="1901"/>
                  <a:pt x="3466" y="1840"/>
                </a:cubicBezTo>
                <a:cubicBezTo>
                  <a:pt x="3463" y="1853"/>
                  <a:pt x="3438" y="1825"/>
                  <a:pt x="3432" y="1865"/>
                </a:cubicBezTo>
                <a:cubicBezTo>
                  <a:pt x="3434" y="1883"/>
                  <a:pt x="3436" y="1851"/>
                  <a:pt x="3438" y="1871"/>
                </a:cubicBezTo>
                <a:close/>
                <a:moveTo>
                  <a:pt x="3435" y="1899"/>
                </a:moveTo>
                <a:cubicBezTo>
                  <a:pt x="3439" y="1889"/>
                  <a:pt x="3419" y="1857"/>
                  <a:pt x="3425" y="1893"/>
                </a:cubicBezTo>
                <a:cubicBezTo>
                  <a:pt x="3428" y="1896"/>
                  <a:pt x="3434" y="1887"/>
                  <a:pt x="3435" y="1899"/>
                </a:cubicBezTo>
                <a:close/>
                <a:moveTo>
                  <a:pt x="3447" y="1723"/>
                </a:moveTo>
                <a:cubicBezTo>
                  <a:pt x="3446" y="1691"/>
                  <a:pt x="3431" y="1703"/>
                  <a:pt x="3448" y="1684"/>
                </a:cubicBezTo>
                <a:cubicBezTo>
                  <a:pt x="3438" y="1688"/>
                  <a:pt x="3415" y="1738"/>
                  <a:pt x="3404" y="1753"/>
                </a:cubicBezTo>
                <a:cubicBezTo>
                  <a:pt x="3407" y="1767"/>
                  <a:pt x="3410" y="1746"/>
                  <a:pt x="3417" y="1754"/>
                </a:cubicBezTo>
                <a:cubicBezTo>
                  <a:pt x="3398" y="1788"/>
                  <a:pt x="3446" y="1760"/>
                  <a:pt x="3413" y="1793"/>
                </a:cubicBezTo>
                <a:cubicBezTo>
                  <a:pt x="3418" y="1810"/>
                  <a:pt x="3420" y="1781"/>
                  <a:pt x="3424" y="1804"/>
                </a:cubicBezTo>
                <a:cubicBezTo>
                  <a:pt x="3430" y="1802"/>
                  <a:pt x="3424" y="1766"/>
                  <a:pt x="3432" y="1783"/>
                </a:cubicBezTo>
                <a:cubicBezTo>
                  <a:pt x="3432" y="1793"/>
                  <a:pt x="3425" y="1787"/>
                  <a:pt x="3429" y="1804"/>
                </a:cubicBezTo>
                <a:cubicBezTo>
                  <a:pt x="3441" y="1780"/>
                  <a:pt x="3458" y="1763"/>
                  <a:pt x="3465" y="1795"/>
                </a:cubicBezTo>
                <a:cubicBezTo>
                  <a:pt x="3467" y="1768"/>
                  <a:pt x="3468" y="1763"/>
                  <a:pt x="3466" y="1735"/>
                </a:cubicBezTo>
                <a:cubicBezTo>
                  <a:pt x="3458" y="1762"/>
                  <a:pt x="3457" y="1677"/>
                  <a:pt x="3447" y="1723"/>
                </a:cubicBezTo>
                <a:close/>
                <a:moveTo>
                  <a:pt x="3432" y="1849"/>
                </a:moveTo>
                <a:cubicBezTo>
                  <a:pt x="3425" y="1818"/>
                  <a:pt x="3422" y="1845"/>
                  <a:pt x="3417" y="1848"/>
                </a:cubicBezTo>
                <a:cubicBezTo>
                  <a:pt x="3422" y="1864"/>
                  <a:pt x="3424" y="1841"/>
                  <a:pt x="3432" y="1849"/>
                </a:cubicBezTo>
                <a:close/>
                <a:moveTo>
                  <a:pt x="3416" y="1682"/>
                </a:moveTo>
                <a:cubicBezTo>
                  <a:pt x="3411" y="1661"/>
                  <a:pt x="3400" y="1674"/>
                  <a:pt x="3392" y="1670"/>
                </a:cubicBezTo>
                <a:cubicBezTo>
                  <a:pt x="3397" y="1683"/>
                  <a:pt x="3399" y="1687"/>
                  <a:pt x="3416" y="1682"/>
                </a:cubicBezTo>
                <a:close/>
                <a:moveTo>
                  <a:pt x="3420" y="1672"/>
                </a:moveTo>
                <a:cubicBezTo>
                  <a:pt x="3423" y="1657"/>
                  <a:pt x="3414" y="1643"/>
                  <a:pt x="3418" y="1633"/>
                </a:cubicBezTo>
                <a:cubicBezTo>
                  <a:pt x="3408" y="1608"/>
                  <a:pt x="3421" y="1667"/>
                  <a:pt x="3410" y="1654"/>
                </a:cubicBezTo>
                <a:cubicBezTo>
                  <a:pt x="3406" y="1662"/>
                  <a:pt x="3419" y="1660"/>
                  <a:pt x="3420" y="1672"/>
                </a:cubicBezTo>
                <a:close/>
                <a:moveTo>
                  <a:pt x="3365" y="1823"/>
                </a:moveTo>
                <a:cubicBezTo>
                  <a:pt x="3382" y="1806"/>
                  <a:pt x="3433" y="1803"/>
                  <a:pt x="3401" y="1775"/>
                </a:cubicBezTo>
                <a:cubicBezTo>
                  <a:pt x="3403" y="1793"/>
                  <a:pt x="3399" y="1810"/>
                  <a:pt x="3392" y="1775"/>
                </a:cubicBezTo>
                <a:cubicBezTo>
                  <a:pt x="3386" y="1835"/>
                  <a:pt x="3356" y="1777"/>
                  <a:pt x="3365" y="1823"/>
                </a:cubicBezTo>
                <a:close/>
                <a:moveTo>
                  <a:pt x="3447" y="1629"/>
                </a:moveTo>
                <a:cubicBezTo>
                  <a:pt x="3450" y="1634"/>
                  <a:pt x="3451" y="1642"/>
                  <a:pt x="3452" y="1651"/>
                </a:cubicBezTo>
                <a:cubicBezTo>
                  <a:pt x="3458" y="1640"/>
                  <a:pt x="3462" y="1632"/>
                  <a:pt x="3447" y="1629"/>
                </a:cubicBezTo>
                <a:close/>
                <a:moveTo>
                  <a:pt x="3423" y="1683"/>
                </a:moveTo>
                <a:cubicBezTo>
                  <a:pt x="3419" y="1685"/>
                  <a:pt x="3420" y="1700"/>
                  <a:pt x="3420" y="1710"/>
                </a:cubicBezTo>
                <a:cubicBezTo>
                  <a:pt x="3425" y="1709"/>
                  <a:pt x="3426" y="1701"/>
                  <a:pt x="3423" y="1683"/>
                </a:cubicBezTo>
                <a:close/>
                <a:moveTo>
                  <a:pt x="633" y="796"/>
                </a:moveTo>
                <a:cubicBezTo>
                  <a:pt x="642" y="827"/>
                  <a:pt x="647" y="785"/>
                  <a:pt x="638" y="780"/>
                </a:cubicBezTo>
                <a:cubicBezTo>
                  <a:pt x="632" y="775"/>
                  <a:pt x="638" y="798"/>
                  <a:pt x="633" y="796"/>
                </a:cubicBezTo>
                <a:close/>
                <a:moveTo>
                  <a:pt x="1742" y="4053"/>
                </a:moveTo>
                <a:cubicBezTo>
                  <a:pt x="1730" y="4031"/>
                  <a:pt x="1723" y="4037"/>
                  <a:pt x="1713" y="4018"/>
                </a:cubicBezTo>
                <a:cubicBezTo>
                  <a:pt x="1721" y="4021"/>
                  <a:pt x="1694" y="3945"/>
                  <a:pt x="1706" y="3996"/>
                </a:cubicBezTo>
                <a:cubicBezTo>
                  <a:pt x="1698" y="3975"/>
                  <a:pt x="1670" y="3994"/>
                  <a:pt x="1684" y="3956"/>
                </a:cubicBezTo>
                <a:cubicBezTo>
                  <a:pt x="1659" y="3931"/>
                  <a:pt x="1684" y="4013"/>
                  <a:pt x="1682" y="4022"/>
                </a:cubicBezTo>
                <a:cubicBezTo>
                  <a:pt x="1688" y="4035"/>
                  <a:pt x="1696" y="4000"/>
                  <a:pt x="1702" y="4034"/>
                </a:cubicBezTo>
                <a:cubicBezTo>
                  <a:pt x="1700" y="4043"/>
                  <a:pt x="1695" y="4046"/>
                  <a:pt x="1689" y="4044"/>
                </a:cubicBezTo>
                <a:cubicBezTo>
                  <a:pt x="1704" y="4064"/>
                  <a:pt x="1706" y="4092"/>
                  <a:pt x="1726" y="4085"/>
                </a:cubicBezTo>
                <a:cubicBezTo>
                  <a:pt x="1713" y="4094"/>
                  <a:pt x="1732" y="4100"/>
                  <a:pt x="1738" y="4119"/>
                </a:cubicBezTo>
                <a:cubicBezTo>
                  <a:pt x="1732" y="4079"/>
                  <a:pt x="1723" y="4099"/>
                  <a:pt x="1742" y="4053"/>
                </a:cubicBezTo>
                <a:close/>
                <a:moveTo>
                  <a:pt x="1691" y="3967"/>
                </a:moveTo>
                <a:cubicBezTo>
                  <a:pt x="1692" y="3955"/>
                  <a:pt x="1698" y="3919"/>
                  <a:pt x="1688" y="3917"/>
                </a:cubicBezTo>
                <a:cubicBezTo>
                  <a:pt x="1696" y="3950"/>
                  <a:pt x="1682" y="3923"/>
                  <a:pt x="1691" y="3967"/>
                </a:cubicBezTo>
                <a:close/>
                <a:moveTo>
                  <a:pt x="1315" y="3621"/>
                </a:moveTo>
                <a:cubicBezTo>
                  <a:pt x="1317" y="3615"/>
                  <a:pt x="1319" y="3615"/>
                  <a:pt x="1321" y="3627"/>
                </a:cubicBezTo>
                <a:cubicBezTo>
                  <a:pt x="1326" y="3614"/>
                  <a:pt x="1316" y="3580"/>
                  <a:pt x="1315" y="3621"/>
                </a:cubicBezTo>
                <a:close/>
                <a:moveTo>
                  <a:pt x="1245" y="3435"/>
                </a:moveTo>
                <a:cubicBezTo>
                  <a:pt x="1240" y="3445"/>
                  <a:pt x="1246" y="3452"/>
                  <a:pt x="1248" y="3474"/>
                </a:cubicBezTo>
                <a:cubicBezTo>
                  <a:pt x="1254" y="3474"/>
                  <a:pt x="1248" y="3443"/>
                  <a:pt x="1245" y="3435"/>
                </a:cubicBezTo>
                <a:close/>
                <a:moveTo>
                  <a:pt x="2402" y="689"/>
                </a:moveTo>
                <a:cubicBezTo>
                  <a:pt x="2392" y="669"/>
                  <a:pt x="2392" y="704"/>
                  <a:pt x="2385" y="704"/>
                </a:cubicBezTo>
                <a:cubicBezTo>
                  <a:pt x="2390" y="716"/>
                  <a:pt x="2391" y="699"/>
                  <a:pt x="2397" y="710"/>
                </a:cubicBezTo>
                <a:cubicBezTo>
                  <a:pt x="2391" y="697"/>
                  <a:pt x="2395" y="686"/>
                  <a:pt x="2402" y="689"/>
                </a:cubicBezTo>
                <a:close/>
                <a:moveTo>
                  <a:pt x="2477" y="682"/>
                </a:moveTo>
                <a:cubicBezTo>
                  <a:pt x="2483" y="713"/>
                  <a:pt x="2489" y="688"/>
                  <a:pt x="2499" y="694"/>
                </a:cubicBezTo>
                <a:cubicBezTo>
                  <a:pt x="2493" y="676"/>
                  <a:pt x="2486" y="694"/>
                  <a:pt x="2477" y="682"/>
                </a:cubicBezTo>
                <a:close/>
                <a:moveTo>
                  <a:pt x="2099" y="3664"/>
                </a:moveTo>
                <a:cubicBezTo>
                  <a:pt x="2099" y="3680"/>
                  <a:pt x="2092" y="3673"/>
                  <a:pt x="2089" y="3658"/>
                </a:cubicBezTo>
                <a:cubicBezTo>
                  <a:pt x="2083" y="3665"/>
                  <a:pt x="2082" y="3683"/>
                  <a:pt x="2074" y="3657"/>
                </a:cubicBezTo>
                <a:cubicBezTo>
                  <a:pt x="2081" y="3706"/>
                  <a:pt x="2046" y="3665"/>
                  <a:pt x="2035" y="3682"/>
                </a:cubicBezTo>
                <a:cubicBezTo>
                  <a:pt x="2043" y="3680"/>
                  <a:pt x="2094" y="3712"/>
                  <a:pt x="2080" y="3679"/>
                </a:cubicBezTo>
                <a:cubicBezTo>
                  <a:pt x="2090" y="3672"/>
                  <a:pt x="2110" y="3700"/>
                  <a:pt x="2099" y="3664"/>
                </a:cubicBezTo>
                <a:close/>
                <a:moveTo>
                  <a:pt x="1765" y="4076"/>
                </a:moveTo>
                <a:cubicBezTo>
                  <a:pt x="1768" y="4066"/>
                  <a:pt x="1762" y="4075"/>
                  <a:pt x="1760" y="4076"/>
                </a:cubicBezTo>
                <a:cubicBezTo>
                  <a:pt x="1762" y="4086"/>
                  <a:pt x="1764" y="4100"/>
                  <a:pt x="1768" y="4098"/>
                </a:cubicBezTo>
                <a:cubicBezTo>
                  <a:pt x="1769" y="4088"/>
                  <a:pt x="1760" y="4079"/>
                  <a:pt x="1765" y="4076"/>
                </a:cubicBezTo>
                <a:close/>
                <a:moveTo>
                  <a:pt x="2633" y="712"/>
                </a:moveTo>
                <a:cubicBezTo>
                  <a:pt x="2638" y="726"/>
                  <a:pt x="2643" y="709"/>
                  <a:pt x="2642" y="696"/>
                </a:cubicBezTo>
                <a:cubicBezTo>
                  <a:pt x="2636" y="696"/>
                  <a:pt x="2637" y="710"/>
                  <a:pt x="2633" y="712"/>
                </a:cubicBezTo>
                <a:close/>
                <a:moveTo>
                  <a:pt x="2213" y="3593"/>
                </a:moveTo>
                <a:cubicBezTo>
                  <a:pt x="2214" y="3603"/>
                  <a:pt x="2217" y="3605"/>
                  <a:pt x="2218" y="3615"/>
                </a:cubicBezTo>
                <a:cubicBezTo>
                  <a:pt x="2219" y="3596"/>
                  <a:pt x="2232" y="3604"/>
                  <a:pt x="2237" y="3594"/>
                </a:cubicBezTo>
                <a:cubicBezTo>
                  <a:pt x="2229" y="3568"/>
                  <a:pt x="2225" y="3611"/>
                  <a:pt x="2213" y="3593"/>
                </a:cubicBezTo>
                <a:close/>
                <a:moveTo>
                  <a:pt x="2547" y="719"/>
                </a:moveTo>
                <a:cubicBezTo>
                  <a:pt x="2542" y="694"/>
                  <a:pt x="2530" y="703"/>
                  <a:pt x="2521" y="695"/>
                </a:cubicBezTo>
                <a:cubicBezTo>
                  <a:pt x="2531" y="725"/>
                  <a:pt x="2535" y="697"/>
                  <a:pt x="2547" y="719"/>
                </a:cubicBezTo>
                <a:close/>
                <a:moveTo>
                  <a:pt x="1772" y="4099"/>
                </a:moveTo>
                <a:cubicBezTo>
                  <a:pt x="1775" y="4089"/>
                  <a:pt x="1776" y="4086"/>
                  <a:pt x="1782" y="4094"/>
                </a:cubicBezTo>
                <a:cubicBezTo>
                  <a:pt x="1780" y="4077"/>
                  <a:pt x="1772" y="4070"/>
                  <a:pt x="1772" y="4099"/>
                </a:cubicBezTo>
                <a:close/>
                <a:moveTo>
                  <a:pt x="2115" y="3367"/>
                </a:moveTo>
                <a:cubicBezTo>
                  <a:pt x="2115" y="3348"/>
                  <a:pt x="2107" y="3353"/>
                  <a:pt x="2099" y="3349"/>
                </a:cubicBezTo>
                <a:cubicBezTo>
                  <a:pt x="2103" y="3356"/>
                  <a:pt x="2110" y="3360"/>
                  <a:pt x="2105" y="3366"/>
                </a:cubicBezTo>
                <a:cubicBezTo>
                  <a:pt x="2112" y="3390"/>
                  <a:pt x="2110" y="3345"/>
                  <a:pt x="2115" y="3367"/>
                </a:cubicBezTo>
                <a:close/>
                <a:moveTo>
                  <a:pt x="1201" y="3664"/>
                </a:moveTo>
                <a:cubicBezTo>
                  <a:pt x="1204" y="3695"/>
                  <a:pt x="1218" y="3689"/>
                  <a:pt x="1221" y="3677"/>
                </a:cubicBezTo>
                <a:cubicBezTo>
                  <a:pt x="1213" y="3653"/>
                  <a:pt x="1223" y="3659"/>
                  <a:pt x="1226" y="3649"/>
                </a:cubicBezTo>
                <a:cubicBezTo>
                  <a:pt x="1212" y="3649"/>
                  <a:pt x="1211" y="3653"/>
                  <a:pt x="1201" y="3664"/>
                </a:cubicBezTo>
                <a:close/>
                <a:moveTo>
                  <a:pt x="1665" y="3916"/>
                </a:moveTo>
                <a:cubicBezTo>
                  <a:pt x="1653" y="3907"/>
                  <a:pt x="1651" y="3932"/>
                  <a:pt x="1668" y="3938"/>
                </a:cubicBezTo>
                <a:cubicBezTo>
                  <a:pt x="1664" y="3927"/>
                  <a:pt x="1667" y="3931"/>
                  <a:pt x="1665" y="3916"/>
                </a:cubicBezTo>
                <a:close/>
                <a:moveTo>
                  <a:pt x="932" y="3401"/>
                </a:moveTo>
                <a:cubicBezTo>
                  <a:pt x="922" y="3404"/>
                  <a:pt x="940" y="3472"/>
                  <a:pt x="941" y="3435"/>
                </a:cubicBezTo>
                <a:cubicBezTo>
                  <a:pt x="934" y="3417"/>
                  <a:pt x="936" y="3438"/>
                  <a:pt x="932" y="3401"/>
                </a:cubicBezTo>
                <a:close/>
                <a:moveTo>
                  <a:pt x="927" y="3495"/>
                </a:moveTo>
                <a:cubicBezTo>
                  <a:pt x="929" y="3505"/>
                  <a:pt x="932" y="3499"/>
                  <a:pt x="930" y="3490"/>
                </a:cubicBezTo>
                <a:cubicBezTo>
                  <a:pt x="946" y="3505"/>
                  <a:pt x="916" y="3395"/>
                  <a:pt x="927" y="3495"/>
                </a:cubicBezTo>
                <a:close/>
                <a:moveTo>
                  <a:pt x="1004" y="3488"/>
                </a:moveTo>
                <a:cubicBezTo>
                  <a:pt x="999" y="3503"/>
                  <a:pt x="999" y="3529"/>
                  <a:pt x="990" y="3537"/>
                </a:cubicBezTo>
                <a:cubicBezTo>
                  <a:pt x="984" y="3509"/>
                  <a:pt x="997" y="3521"/>
                  <a:pt x="994" y="3499"/>
                </a:cubicBezTo>
                <a:cubicBezTo>
                  <a:pt x="987" y="3499"/>
                  <a:pt x="982" y="3505"/>
                  <a:pt x="988" y="3531"/>
                </a:cubicBezTo>
                <a:cubicBezTo>
                  <a:pt x="974" y="3532"/>
                  <a:pt x="968" y="3529"/>
                  <a:pt x="963" y="3541"/>
                </a:cubicBezTo>
                <a:cubicBezTo>
                  <a:pt x="971" y="3561"/>
                  <a:pt x="969" y="3534"/>
                  <a:pt x="979" y="3553"/>
                </a:cubicBezTo>
                <a:cubicBezTo>
                  <a:pt x="982" y="3579"/>
                  <a:pt x="974" y="3570"/>
                  <a:pt x="982" y="3597"/>
                </a:cubicBezTo>
                <a:cubicBezTo>
                  <a:pt x="988" y="3568"/>
                  <a:pt x="978" y="3515"/>
                  <a:pt x="1001" y="3576"/>
                </a:cubicBezTo>
                <a:cubicBezTo>
                  <a:pt x="1014" y="3561"/>
                  <a:pt x="1016" y="3544"/>
                  <a:pt x="1005" y="3527"/>
                </a:cubicBezTo>
                <a:cubicBezTo>
                  <a:pt x="1007" y="3511"/>
                  <a:pt x="1017" y="3535"/>
                  <a:pt x="1024" y="3528"/>
                </a:cubicBezTo>
                <a:cubicBezTo>
                  <a:pt x="1017" y="3499"/>
                  <a:pt x="1008" y="3533"/>
                  <a:pt x="1004" y="3488"/>
                </a:cubicBezTo>
                <a:close/>
                <a:moveTo>
                  <a:pt x="927" y="3346"/>
                </a:moveTo>
                <a:cubicBezTo>
                  <a:pt x="940" y="3381"/>
                  <a:pt x="914" y="3363"/>
                  <a:pt x="918" y="3390"/>
                </a:cubicBezTo>
                <a:cubicBezTo>
                  <a:pt x="926" y="3393"/>
                  <a:pt x="931" y="3358"/>
                  <a:pt x="942" y="3391"/>
                </a:cubicBezTo>
                <a:cubicBezTo>
                  <a:pt x="946" y="3392"/>
                  <a:pt x="940" y="3371"/>
                  <a:pt x="940" y="3363"/>
                </a:cubicBezTo>
                <a:cubicBezTo>
                  <a:pt x="936" y="3392"/>
                  <a:pt x="935" y="3344"/>
                  <a:pt x="927" y="3346"/>
                </a:cubicBezTo>
                <a:close/>
                <a:moveTo>
                  <a:pt x="1133" y="3528"/>
                </a:moveTo>
                <a:cubicBezTo>
                  <a:pt x="1143" y="3531"/>
                  <a:pt x="1139" y="3543"/>
                  <a:pt x="1139" y="3556"/>
                </a:cubicBezTo>
                <a:cubicBezTo>
                  <a:pt x="1146" y="3570"/>
                  <a:pt x="1147" y="3546"/>
                  <a:pt x="1147" y="3573"/>
                </a:cubicBezTo>
                <a:cubicBezTo>
                  <a:pt x="1166" y="3567"/>
                  <a:pt x="1134" y="3476"/>
                  <a:pt x="1133" y="3528"/>
                </a:cubicBezTo>
                <a:close/>
                <a:moveTo>
                  <a:pt x="1009" y="3235"/>
                </a:moveTo>
                <a:cubicBezTo>
                  <a:pt x="1003" y="3219"/>
                  <a:pt x="1001" y="3240"/>
                  <a:pt x="995" y="3228"/>
                </a:cubicBezTo>
                <a:cubicBezTo>
                  <a:pt x="996" y="3237"/>
                  <a:pt x="1006" y="3249"/>
                  <a:pt x="1009" y="3235"/>
                </a:cubicBezTo>
                <a:close/>
                <a:moveTo>
                  <a:pt x="1132" y="3716"/>
                </a:moveTo>
                <a:cubicBezTo>
                  <a:pt x="1129" y="3707"/>
                  <a:pt x="1124" y="3726"/>
                  <a:pt x="1128" y="3743"/>
                </a:cubicBezTo>
                <a:cubicBezTo>
                  <a:pt x="1137" y="3736"/>
                  <a:pt x="1129" y="3722"/>
                  <a:pt x="1132" y="3716"/>
                </a:cubicBezTo>
                <a:close/>
                <a:moveTo>
                  <a:pt x="1194" y="3460"/>
                </a:moveTo>
                <a:cubicBezTo>
                  <a:pt x="1196" y="3474"/>
                  <a:pt x="1202" y="3465"/>
                  <a:pt x="1203" y="3482"/>
                </a:cubicBezTo>
                <a:cubicBezTo>
                  <a:pt x="1211" y="3476"/>
                  <a:pt x="1196" y="3445"/>
                  <a:pt x="1194" y="3460"/>
                </a:cubicBezTo>
                <a:close/>
                <a:moveTo>
                  <a:pt x="1137" y="3584"/>
                </a:moveTo>
                <a:cubicBezTo>
                  <a:pt x="1140" y="3601"/>
                  <a:pt x="1146" y="3597"/>
                  <a:pt x="1148" y="3617"/>
                </a:cubicBezTo>
                <a:cubicBezTo>
                  <a:pt x="1151" y="3608"/>
                  <a:pt x="1139" y="3567"/>
                  <a:pt x="1137" y="3584"/>
                </a:cubicBezTo>
                <a:close/>
                <a:moveTo>
                  <a:pt x="911" y="3395"/>
                </a:moveTo>
                <a:cubicBezTo>
                  <a:pt x="916" y="3396"/>
                  <a:pt x="915" y="3366"/>
                  <a:pt x="907" y="3367"/>
                </a:cubicBezTo>
                <a:cubicBezTo>
                  <a:pt x="914" y="3384"/>
                  <a:pt x="906" y="3388"/>
                  <a:pt x="911" y="3395"/>
                </a:cubicBezTo>
                <a:close/>
                <a:moveTo>
                  <a:pt x="1022" y="3235"/>
                </a:moveTo>
                <a:cubicBezTo>
                  <a:pt x="1030" y="3254"/>
                  <a:pt x="1036" y="3240"/>
                  <a:pt x="1043" y="3236"/>
                </a:cubicBezTo>
                <a:cubicBezTo>
                  <a:pt x="1040" y="3229"/>
                  <a:pt x="1025" y="3225"/>
                  <a:pt x="1022" y="3235"/>
                </a:cubicBezTo>
                <a:close/>
                <a:moveTo>
                  <a:pt x="1102" y="3792"/>
                </a:moveTo>
                <a:cubicBezTo>
                  <a:pt x="1104" y="3780"/>
                  <a:pt x="1112" y="3783"/>
                  <a:pt x="1108" y="3759"/>
                </a:cubicBezTo>
                <a:cubicBezTo>
                  <a:pt x="1103" y="3763"/>
                  <a:pt x="1099" y="3771"/>
                  <a:pt x="1102" y="3792"/>
                </a:cubicBezTo>
                <a:close/>
                <a:moveTo>
                  <a:pt x="1122" y="3831"/>
                </a:moveTo>
                <a:cubicBezTo>
                  <a:pt x="1124" y="3842"/>
                  <a:pt x="1124" y="3849"/>
                  <a:pt x="1120" y="3848"/>
                </a:cubicBezTo>
                <a:cubicBezTo>
                  <a:pt x="1126" y="3871"/>
                  <a:pt x="1136" y="3831"/>
                  <a:pt x="1122" y="3831"/>
                </a:cubicBezTo>
                <a:close/>
                <a:moveTo>
                  <a:pt x="2452" y="956"/>
                </a:moveTo>
                <a:cubicBezTo>
                  <a:pt x="2450" y="968"/>
                  <a:pt x="2449" y="982"/>
                  <a:pt x="2440" y="978"/>
                </a:cubicBezTo>
                <a:cubicBezTo>
                  <a:pt x="2444" y="950"/>
                  <a:pt x="2438" y="983"/>
                  <a:pt x="2430" y="955"/>
                </a:cubicBezTo>
                <a:cubicBezTo>
                  <a:pt x="2430" y="985"/>
                  <a:pt x="2456" y="1010"/>
                  <a:pt x="2452" y="956"/>
                </a:cubicBezTo>
                <a:close/>
                <a:moveTo>
                  <a:pt x="307" y="2004"/>
                </a:moveTo>
                <a:cubicBezTo>
                  <a:pt x="317" y="2058"/>
                  <a:pt x="318" y="2009"/>
                  <a:pt x="314" y="2021"/>
                </a:cubicBezTo>
                <a:cubicBezTo>
                  <a:pt x="310" y="2023"/>
                  <a:pt x="312" y="1996"/>
                  <a:pt x="307" y="2004"/>
                </a:cubicBezTo>
                <a:close/>
                <a:moveTo>
                  <a:pt x="868" y="3337"/>
                </a:moveTo>
                <a:cubicBezTo>
                  <a:pt x="860" y="3314"/>
                  <a:pt x="856" y="3292"/>
                  <a:pt x="850" y="3287"/>
                </a:cubicBezTo>
                <a:cubicBezTo>
                  <a:pt x="851" y="3297"/>
                  <a:pt x="858" y="3365"/>
                  <a:pt x="857" y="3315"/>
                </a:cubicBezTo>
                <a:cubicBezTo>
                  <a:pt x="862" y="3318"/>
                  <a:pt x="862" y="3343"/>
                  <a:pt x="868" y="3337"/>
                </a:cubicBezTo>
                <a:close/>
                <a:moveTo>
                  <a:pt x="2011" y="3433"/>
                </a:moveTo>
                <a:cubicBezTo>
                  <a:pt x="2016" y="3442"/>
                  <a:pt x="2022" y="3437"/>
                  <a:pt x="2021" y="3450"/>
                </a:cubicBezTo>
                <a:cubicBezTo>
                  <a:pt x="2026" y="3448"/>
                  <a:pt x="2020" y="3406"/>
                  <a:pt x="2011" y="3433"/>
                </a:cubicBezTo>
                <a:close/>
                <a:moveTo>
                  <a:pt x="522" y="625"/>
                </a:moveTo>
                <a:cubicBezTo>
                  <a:pt x="526" y="627"/>
                  <a:pt x="525" y="621"/>
                  <a:pt x="524" y="614"/>
                </a:cubicBezTo>
                <a:cubicBezTo>
                  <a:pt x="542" y="633"/>
                  <a:pt x="517" y="579"/>
                  <a:pt x="522" y="625"/>
                </a:cubicBezTo>
                <a:close/>
                <a:moveTo>
                  <a:pt x="306" y="1827"/>
                </a:moveTo>
                <a:cubicBezTo>
                  <a:pt x="311" y="1824"/>
                  <a:pt x="307" y="1804"/>
                  <a:pt x="314" y="1806"/>
                </a:cubicBezTo>
                <a:cubicBezTo>
                  <a:pt x="309" y="1793"/>
                  <a:pt x="301" y="1806"/>
                  <a:pt x="306" y="1827"/>
                </a:cubicBezTo>
                <a:close/>
                <a:moveTo>
                  <a:pt x="1012" y="216"/>
                </a:moveTo>
                <a:cubicBezTo>
                  <a:pt x="1012" y="217"/>
                  <a:pt x="1013" y="219"/>
                  <a:pt x="1014" y="221"/>
                </a:cubicBezTo>
                <a:cubicBezTo>
                  <a:pt x="1013" y="219"/>
                  <a:pt x="1013" y="217"/>
                  <a:pt x="1012" y="216"/>
                </a:cubicBezTo>
                <a:close/>
                <a:moveTo>
                  <a:pt x="1474" y="3635"/>
                </a:moveTo>
                <a:cubicBezTo>
                  <a:pt x="1451" y="3630"/>
                  <a:pt x="1475" y="3658"/>
                  <a:pt x="1478" y="3663"/>
                </a:cubicBezTo>
                <a:cubicBezTo>
                  <a:pt x="1477" y="3654"/>
                  <a:pt x="1476" y="3644"/>
                  <a:pt x="1474" y="3635"/>
                </a:cubicBezTo>
                <a:close/>
                <a:moveTo>
                  <a:pt x="1422" y="3699"/>
                </a:moveTo>
                <a:cubicBezTo>
                  <a:pt x="1416" y="3698"/>
                  <a:pt x="1413" y="3685"/>
                  <a:pt x="1410" y="3676"/>
                </a:cubicBezTo>
                <a:cubicBezTo>
                  <a:pt x="1405" y="3678"/>
                  <a:pt x="1412" y="3697"/>
                  <a:pt x="1416" y="3693"/>
                </a:cubicBezTo>
                <a:cubicBezTo>
                  <a:pt x="1416" y="3703"/>
                  <a:pt x="1407" y="3693"/>
                  <a:pt x="1413" y="3715"/>
                </a:cubicBezTo>
                <a:cubicBezTo>
                  <a:pt x="1436" y="3716"/>
                  <a:pt x="1464" y="3653"/>
                  <a:pt x="1422" y="3699"/>
                </a:cubicBezTo>
                <a:close/>
                <a:moveTo>
                  <a:pt x="1460" y="3623"/>
                </a:moveTo>
                <a:cubicBezTo>
                  <a:pt x="1450" y="3601"/>
                  <a:pt x="1443" y="3627"/>
                  <a:pt x="1434" y="3600"/>
                </a:cubicBezTo>
                <a:cubicBezTo>
                  <a:pt x="1434" y="3619"/>
                  <a:pt x="1440" y="3636"/>
                  <a:pt x="1460" y="3623"/>
                </a:cubicBezTo>
                <a:close/>
                <a:moveTo>
                  <a:pt x="1430" y="3660"/>
                </a:moveTo>
                <a:cubicBezTo>
                  <a:pt x="1436" y="3682"/>
                  <a:pt x="1442" y="3635"/>
                  <a:pt x="1447" y="3667"/>
                </a:cubicBezTo>
                <a:cubicBezTo>
                  <a:pt x="1449" y="3665"/>
                  <a:pt x="1449" y="3657"/>
                  <a:pt x="1451" y="3656"/>
                </a:cubicBezTo>
                <a:cubicBezTo>
                  <a:pt x="1448" y="3642"/>
                  <a:pt x="1439" y="3661"/>
                  <a:pt x="1439" y="3633"/>
                </a:cubicBezTo>
                <a:cubicBezTo>
                  <a:pt x="1432" y="3635"/>
                  <a:pt x="1435" y="3657"/>
                  <a:pt x="1430" y="3660"/>
                </a:cubicBezTo>
                <a:close/>
                <a:moveTo>
                  <a:pt x="944" y="3286"/>
                </a:moveTo>
                <a:cubicBezTo>
                  <a:pt x="953" y="3273"/>
                  <a:pt x="929" y="3232"/>
                  <a:pt x="944" y="3231"/>
                </a:cubicBezTo>
                <a:cubicBezTo>
                  <a:pt x="939" y="3204"/>
                  <a:pt x="936" y="3254"/>
                  <a:pt x="931" y="3208"/>
                </a:cubicBezTo>
                <a:cubicBezTo>
                  <a:pt x="926" y="3226"/>
                  <a:pt x="939" y="3262"/>
                  <a:pt x="944" y="3286"/>
                </a:cubicBezTo>
                <a:close/>
                <a:moveTo>
                  <a:pt x="1046" y="168"/>
                </a:moveTo>
                <a:cubicBezTo>
                  <a:pt x="1042" y="173"/>
                  <a:pt x="1043" y="189"/>
                  <a:pt x="1038" y="195"/>
                </a:cubicBezTo>
                <a:cubicBezTo>
                  <a:pt x="1041" y="201"/>
                  <a:pt x="1050" y="188"/>
                  <a:pt x="1046" y="168"/>
                </a:cubicBezTo>
                <a:close/>
                <a:moveTo>
                  <a:pt x="1907" y="3593"/>
                </a:moveTo>
                <a:cubicBezTo>
                  <a:pt x="1912" y="3614"/>
                  <a:pt x="1920" y="3608"/>
                  <a:pt x="1923" y="3599"/>
                </a:cubicBezTo>
                <a:cubicBezTo>
                  <a:pt x="1920" y="3586"/>
                  <a:pt x="1912" y="3596"/>
                  <a:pt x="1907" y="3593"/>
                </a:cubicBezTo>
                <a:close/>
                <a:moveTo>
                  <a:pt x="1270" y="3337"/>
                </a:moveTo>
                <a:cubicBezTo>
                  <a:pt x="1284" y="3305"/>
                  <a:pt x="1239" y="3316"/>
                  <a:pt x="1265" y="3353"/>
                </a:cubicBezTo>
                <a:cubicBezTo>
                  <a:pt x="1264" y="3343"/>
                  <a:pt x="1262" y="3309"/>
                  <a:pt x="1270" y="3337"/>
                </a:cubicBezTo>
                <a:close/>
                <a:moveTo>
                  <a:pt x="506" y="723"/>
                </a:moveTo>
                <a:cubicBezTo>
                  <a:pt x="496" y="742"/>
                  <a:pt x="531" y="727"/>
                  <a:pt x="517" y="696"/>
                </a:cubicBezTo>
                <a:cubicBezTo>
                  <a:pt x="522" y="696"/>
                  <a:pt x="524" y="712"/>
                  <a:pt x="528" y="719"/>
                </a:cubicBezTo>
                <a:cubicBezTo>
                  <a:pt x="528" y="727"/>
                  <a:pt x="521" y="719"/>
                  <a:pt x="522" y="730"/>
                </a:cubicBezTo>
                <a:cubicBezTo>
                  <a:pt x="523" y="736"/>
                  <a:pt x="526" y="736"/>
                  <a:pt x="528" y="736"/>
                </a:cubicBezTo>
                <a:cubicBezTo>
                  <a:pt x="530" y="746"/>
                  <a:pt x="530" y="754"/>
                  <a:pt x="528" y="758"/>
                </a:cubicBezTo>
                <a:cubicBezTo>
                  <a:pt x="525" y="731"/>
                  <a:pt x="519" y="752"/>
                  <a:pt x="512" y="735"/>
                </a:cubicBezTo>
                <a:cubicBezTo>
                  <a:pt x="514" y="769"/>
                  <a:pt x="525" y="763"/>
                  <a:pt x="534" y="791"/>
                </a:cubicBezTo>
                <a:cubicBezTo>
                  <a:pt x="527" y="804"/>
                  <a:pt x="520" y="749"/>
                  <a:pt x="515" y="812"/>
                </a:cubicBezTo>
                <a:cubicBezTo>
                  <a:pt x="531" y="824"/>
                  <a:pt x="512" y="867"/>
                  <a:pt x="513" y="812"/>
                </a:cubicBezTo>
                <a:cubicBezTo>
                  <a:pt x="511" y="829"/>
                  <a:pt x="504" y="808"/>
                  <a:pt x="511" y="834"/>
                </a:cubicBezTo>
                <a:cubicBezTo>
                  <a:pt x="493" y="850"/>
                  <a:pt x="501" y="810"/>
                  <a:pt x="500" y="800"/>
                </a:cubicBezTo>
                <a:cubicBezTo>
                  <a:pt x="512" y="820"/>
                  <a:pt x="502" y="789"/>
                  <a:pt x="514" y="795"/>
                </a:cubicBezTo>
                <a:cubicBezTo>
                  <a:pt x="516" y="775"/>
                  <a:pt x="509" y="784"/>
                  <a:pt x="499" y="767"/>
                </a:cubicBezTo>
                <a:cubicBezTo>
                  <a:pt x="505" y="764"/>
                  <a:pt x="500" y="750"/>
                  <a:pt x="496" y="745"/>
                </a:cubicBezTo>
                <a:cubicBezTo>
                  <a:pt x="501" y="743"/>
                  <a:pt x="499" y="707"/>
                  <a:pt x="506" y="723"/>
                </a:cubicBezTo>
                <a:close/>
                <a:moveTo>
                  <a:pt x="507" y="756"/>
                </a:moveTo>
                <a:cubicBezTo>
                  <a:pt x="508" y="774"/>
                  <a:pt x="514" y="768"/>
                  <a:pt x="516" y="779"/>
                </a:cubicBezTo>
                <a:cubicBezTo>
                  <a:pt x="520" y="773"/>
                  <a:pt x="512" y="750"/>
                  <a:pt x="507" y="756"/>
                </a:cubicBezTo>
                <a:close/>
                <a:moveTo>
                  <a:pt x="350" y="1703"/>
                </a:moveTo>
                <a:cubicBezTo>
                  <a:pt x="354" y="1696"/>
                  <a:pt x="350" y="1687"/>
                  <a:pt x="348" y="1675"/>
                </a:cubicBezTo>
                <a:cubicBezTo>
                  <a:pt x="346" y="1687"/>
                  <a:pt x="342" y="1686"/>
                  <a:pt x="338" y="1669"/>
                </a:cubicBezTo>
                <a:cubicBezTo>
                  <a:pt x="332" y="1683"/>
                  <a:pt x="344" y="1687"/>
                  <a:pt x="350" y="1703"/>
                </a:cubicBezTo>
                <a:close/>
                <a:moveTo>
                  <a:pt x="532" y="681"/>
                </a:moveTo>
                <a:cubicBezTo>
                  <a:pt x="534" y="686"/>
                  <a:pt x="536" y="693"/>
                  <a:pt x="537" y="703"/>
                </a:cubicBezTo>
                <a:cubicBezTo>
                  <a:pt x="546" y="704"/>
                  <a:pt x="538" y="677"/>
                  <a:pt x="532" y="681"/>
                </a:cubicBezTo>
                <a:close/>
                <a:moveTo>
                  <a:pt x="607" y="778"/>
                </a:moveTo>
                <a:cubicBezTo>
                  <a:pt x="600" y="783"/>
                  <a:pt x="611" y="806"/>
                  <a:pt x="616" y="807"/>
                </a:cubicBezTo>
                <a:cubicBezTo>
                  <a:pt x="611" y="789"/>
                  <a:pt x="611" y="780"/>
                  <a:pt x="618" y="779"/>
                </a:cubicBezTo>
                <a:cubicBezTo>
                  <a:pt x="617" y="764"/>
                  <a:pt x="610" y="783"/>
                  <a:pt x="609" y="768"/>
                </a:cubicBezTo>
                <a:cubicBezTo>
                  <a:pt x="607" y="770"/>
                  <a:pt x="613" y="805"/>
                  <a:pt x="607" y="778"/>
                </a:cubicBezTo>
                <a:close/>
                <a:moveTo>
                  <a:pt x="530" y="747"/>
                </a:moveTo>
                <a:cubicBezTo>
                  <a:pt x="565" y="741"/>
                  <a:pt x="549" y="656"/>
                  <a:pt x="541" y="731"/>
                </a:cubicBezTo>
                <a:cubicBezTo>
                  <a:pt x="530" y="706"/>
                  <a:pt x="538" y="744"/>
                  <a:pt x="530" y="747"/>
                </a:cubicBezTo>
                <a:close/>
                <a:moveTo>
                  <a:pt x="537" y="664"/>
                </a:moveTo>
                <a:cubicBezTo>
                  <a:pt x="532" y="649"/>
                  <a:pt x="534" y="639"/>
                  <a:pt x="525" y="647"/>
                </a:cubicBezTo>
                <a:cubicBezTo>
                  <a:pt x="520" y="657"/>
                  <a:pt x="536" y="645"/>
                  <a:pt x="534" y="670"/>
                </a:cubicBezTo>
                <a:cubicBezTo>
                  <a:pt x="540" y="672"/>
                  <a:pt x="540" y="665"/>
                  <a:pt x="537" y="664"/>
                </a:cubicBezTo>
                <a:close/>
                <a:moveTo>
                  <a:pt x="598" y="728"/>
                </a:moveTo>
                <a:cubicBezTo>
                  <a:pt x="583" y="699"/>
                  <a:pt x="564" y="691"/>
                  <a:pt x="579" y="727"/>
                </a:cubicBezTo>
                <a:cubicBezTo>
                  <a:pt x="580" y="701"/>
                  <a:pt x="588" y="722"/>
                  <a:pt x="598" y="728"/>
                </a:cubicBezTo>
                <a:close/>
                <a:moveTo>
                  <a:pt x="3390" y="3337"/>
                </a:moveTo>
                <a:cubicBezTo>
                  <a:pt x="3394" y="3354"/>
                  <a:pt x="3387" y="3347"/>
                  <a:pt x="3391" y="3364"/>
                </a:cubicBezTo>
                <a:cubicBezTo>
                  <a:pt x="3397" y="3367"/>
                  <a:pt x="3398" y="3335"/>
                  <a:pt x="3390" y="3337"/>
                </a:cubicBezTo>
                <a:close/>
                <a:moveTo>
                  <a:pt x="2132" y="3345"/>
                </a:moveTo>
                <a:cubicBezTo>
                  <a:pt x="2120" y="3320"/>
                  <a:pt x="2129" y="3350"/>
                  <a:pt x="2121" y="3356"/>
                </a:cubicBezTo>
                <a:cubicBezTo>
                  <a:pt x="2130" y="3378"/>
                  <a:pt x="2124" y="3337"/>
                  <a:pt x="2132" y="3345"/>
                </a:cubicBezTo>
                <a:close/>
                <a:moveTo>
                  <a:pt x="366" y="2322"/>
                </a:moveTo>
                <a:cubicBezTo>
                  <a:pt x="364" y="2301"/>
                  <a:pt x="345" y="2319"/>
                  <a:pt x="360" y="2332"/>
                </a:cubicBezTo>
                <a:cubicBezTo>
                  <a:pt x="367" y="2331"/>
                  <a:pt x="353" y="2306"/>
                  <a:pt x="366" y="2322"/>
                </a:cubicBezTo>
                <a:close/>
                <a:moveTo>
                  <a:pt x="303" y="2042"/>
                </a:moveTo>
                <a:cubicBezTo>
                  <a:pt x="303" y="2052"/>
                  <a:pt x="304" y="2067"/>
                  <a:pt x="307" y="2076"/>
                </a:cubicBezTo>
                <a:cubicBezTo>
                  <a:pt x="308" y="2065"/>
                  <a:pt x="310" y="2061"/>
                  <a:pt x="313" y="2061"/>
                </a:cubicBezTo>
                <a:cubicBezTo>
                  <a:pt x="348" y="2094"/>
                  <a:pt x="322" y="2038"/>
                  <a:pt x="312" y="2046"/>
                </a:cubicBezTo>
                <a:cubicBezTo>
                  <a:pt x="309" y="2048"/>
                  <a:pt x="307" y="2048"/>
                  <a:pt x="303" y="2042"/>
                </a:cubicBezTo>
                <a:close/>
                <a:moveTo>
                  <a:pt x="341" y="2348"/>
                </a:moveTo>
                <a:cubicBezTo>
                  <a:pt x="343" y="2360"/>
                  <a:pt x="350" y="2351"/>
                  <a:pt x="353" y="2354"/>
                </a:cubicBezTo>
                <a:cubicBezTo>
                  <a:pt x="352" y="2334"/>
                  <a:pt x="342" y="2344"/>
                  <a:pt x="341" y="2348"/>
                </a:cubicBezTo>
                <a:close/>
                <a:moveTo>
                  <a:pt x="1579" y="3783"/>
                </a:moveTo>
                <a:cubicBezTo>
                  <a:pt x="1578" y="3782"/>
                  <a:pt x="1578" y="3780"/>
                  <a:pt x="1578" y="3779"/>
                </a:cubicBezTo>
                <a:cubicBezTo>
                  <a:pt x="1578" y="3780"/>
                  <a:pt x="1578" y="3782"/>
                  <a:pt x="1579" y="3783"/>
                </a:cubicBezTo>
                <a:close/>
                <a:moveTo>
                  <a:pt x="3429" y="3322"/>
                </a:moveTo>
                <a:cubicBezTo>
                  <a:pt x="3428" y="3338"/>
                  <a:pt x="3417" y="3322"/>
                  <a:pt x="3420" y="3349"/>
                </a:cubicBezTo>
                <a:cubicBezTo>
                  <a:pt x="3415" y="3353"/>
                  <a:pt x="3414" y="3334"/>
                  <a:pt x="3409" y="3338"/>
                </a:cubicBezTo>
                <a:cubicBezTo>
                  <a:pt x="3411" y="3362"/>
                  <a:pt x="3398" y="3329"/>
                  <a:pt x="3403" y="3360"/>
                </a:cubicBezTo>
                <a:cubicBezTo>
                  <a:pt x="3414" y="3345"/>
                  <a:pt x="3436" y="3359"/>
                  <a:pt x="3440" y="3323"/>
                </a:cubicBezTo>
                <a:cubicBezTo>
                  <a:pt x="3434" y="3318"/>
                  <a:pt x="3429" y="3347"/>
                  <a:pt x="3429" y="3322"/>
                </a:cubicBezTo>
                <a:close/>
                <a:moveTo>
                  <a:pt x="342" y="1791"/>
                </a:moveTo>
                <a:cubicBezTo>
                  <a:pt x="339" y="1779"/>
                  <a:pt x="331" y="1749"/>
                  <a:pt x="335" y="1741"/>
                </a:cubicBezTo>
                <a:cubicBezTo>
                  <a:pt x="326" y="1719"/>
                  <a:pt x="332" y="1806"/>
                  <a:pt x="342" y="1791"/>
                </a:cubicBezTo>
                <a:close/>
                <a:moveTo>
                  <a:pt x="328" y="1801"/>
                </a:moveTo>
                <a:cubicBezTo>
                  <a:pt x="326" y="1796"/>
                  <a:pt x="324" y="1793"/>
                  <a:pt x="321" y="1790"/>
                </a:cubicBezTo>
                <a:cubicBezTo>
                  <a:pt x="324" y="1795"/>
                  <a:pt x="326" y="1799"/>
                  <a:pt x="328" y="1801"/>
                </a:cubicBezTo>
                <a:close/>
                <a:moveTo>
                  <a:pt x="3136" y="2136"/>
                </a:moveTo>
                <a:cubicBezTo>
                  <a:pt x="3144" y="2151"/>
                  <a:pt x="3140" y="2123"/>
                  <a:pt x="3148" y="2142"/>
                </a:cubicBezTo>
                <a:cubicBezTo>
                  <a:pt x="3149" y="2119"/>
                  <a:pt x="3142" y="2118"/>
                  <a:pt x="3136" y="2136"/>
                </a:cubicBezTo>
                <a:close/>
                <a:moveTo>
                  <a:pt x="2537" y="955"/>
                </a:moveTo>
                <a:cubicBezTo>
                  <a:pt x="2542" y="955"/>
                  <a:pt x="2544" y="946"/>
                  <a:pt x="2541" y="928"/>
                </a:cubicBezTo>
                <a:cubicBezTo>
                  <a:pt x="2538" y="935"/>
                  <a:pt x="2535" y="939"/>
                  <a:pt x="2537" y="955"/>
                </a:cubicBezTo>
                <a:close/>
                <a:moveTo>
                  <a:pt x="400" y="1374"/>
                </a:moveTo>
                <a:cubicBezTo>
                  <a:pt x="396" y="1356"/>
                  <a:pt x="391" y="1379"/>
                  <a:pt x="388" y="1341"/>
                </a:cubicBezTo>
                <a:cubicBezTo>
                  <a:pt x="388" y="1347"/>
                  <a:pt x="378" y="1379"/>
                  <a:pt x="400" y="1374"/>
                </a:cubicBezTo>
                <a:close/>
                <a:moveTo>
                  <a:pt x="329" y="1288"/>
                </a:moveTo>
                <a:cubicBezTo>
                  <a:pt x="332" y="1310"/>
                  <a:pt x="342" y="1298"/>
                  <a:pt x="344" y="1327"/>
                </a:cubicBezTo>
                <a:cubicBezTo>
                  <a:pt x="353" y="1298"/>
                  <a:pt x="352" y="1310"/>
                  <a:pt x="329" y="1288"/>
                </a:cubicBezTo>
                <a:close/>
                <a:moveTo>
                  <a:pt x="392" y="1181"/>
                </a:moveTo>
                <a:cubicBezTo>
                  <a:pt x="389" y="1195"/>
                  <a:pt x="384" y="1173"/>
                  <a:pt x="379" y="1169"/>
                </a:cubicBezTo>
                <a:cubicBezTo>
                  <a:pt x="373" y="1165"/>
                  <a:pt x="380" y="1188"/>
                  <a:pt x="372" y="1180"/>
                </a:cubicBezTo>
                <a:cubicBezTo>
                  <a:pt x="378" y="1196"/>
                  <a:pt x="394" y="1209"/>
                  <a:pt x="392" y="1181"/>
                </a:cubicBezTo>
                <a:close/>
                <a:moveTo>
                  <a:pt x="396" y="1181"/>
                </a:moveTo>
                <a:cubicBezTo>
                  <a:pt x="397" y="1194"/>
                  <a:pt x="404" y="1178"/>
                  <a:pt x="404" y="1198"/>
                </a:cubicBezTo>
                <a:cubicBezTo>
                  <a:pt x="405" y="1192"/>
                  <a:pt x="410" y="1197"/>
                  <a:pt x="407" y="1181"/>
                </a:cubicBezTo>
                <a:cubicBezTo>
                  <a:pt x="397" y="1188"/>
                  <a:pt x="396" y="1150"/>
                  <a:pt x="396" y="1181"/>
                </a:cubicBezTo>
                <a:close/>
                <a:moveTo>
                  <a:pt x="352" y="1438"/>
                </a:moveTo>
                <a:cubicBezTo>
                  <a:pt x="351" y="1430"/>
                  <a:pt x="350" y="1423"/>
                  <a:pt x="349" y="1416"/>
                </a:cubicBezTo>
                <a:cubicBezTo>
                  <a:pt x="330" y="1409"/>
                  <a:pt x="339" y="1438"/>
                  <a:pt x="352" y="1438"/>
                </a:cubicBezTo>
                <a:close/>
                <a:moveTo>
                  <a:pt x="278" y="1158"/>
                </a:moveTo>
                <a:cubicBezTo>
                  <a:pt x="280" y="1176"/>
                  <a:pt x="286" y="1179"/>
                  <a:pt x="292" y="1181"/>
                </a:cubicBezTo>
                <a:cubicBezTo>
                  <a:pt x="287" y="1174"/>
                  <a:pt x="284" y="1160"/>
                  <a:pt x="278" y="1158"/>
                </a:cubicBezTo>
                <a:close/>
                <a:moveTo>
                  <a:pt x="314" y="1165"/>
                </a:moveTo>
                <a:cubicBezTo>
                  <a:pt x="308" y="1174"/>
                  <a:pt x="319" y="1198"/>
                  <a:pt x="324" y="1182"/>
                </a:cubicBezTo>
                <a:cubicBezTo>
                  <a:pt x="322" y="1168"/>
                  <a:pt x="314" y="1187"/>
                  <a:pt x="314" y="1165"/>
                </a:cubicBezTo>
                <a:close/>
                <a:moveTo>
                  <a:pt x="300" y="933"/>
                </a:moveTo>
                <a:cubicBezTo>
                  <a:pt x="298" y="918"/>
                  <a:pt x="293" y="918"/>
                  <a:pt x="290" y="910"/>
                </a:cubicBezTo>
                <a:cubicBezTo>
                  <a:pt x="285" y="922"/>
                  <a:pt x="296" y="932"/>
                  <a:pt x="300" y="933"/>
                </a:cubicBezTo>
                <a:close/>
                <a:moveTo>
                  <a:pt x="325" y="1177"/>
                </a:moveTo>
                <a:cubicBezTo>
                  <a:pt x="328" y="1195"/>
                  <a:pt x="337" y="1186"/>
                  <a:pt x="343" y="1189"/>
                </a:cubicBezTo>
                <a:cubicBezTo>
                  <a:pt x="338" y="1166"/>
                  <a:pt x="333" y="1191"/>
                  <a:pt x="325" y="1177"/>
                </a:cubicBezTo>
                <a:close/>
                <a:moveTo>
                  <a:pt x="2583" y="809"/>
                </a:moveTo>
                <a:cubicBezTo>
                  <a:pt x="2576" y="792"/>
                  <a:pt x="2575" y="803"/>
                  <a:pt x="2565" y="797"/>
                </a:cubicBezTo>
                <a:cubicBezTo>
                  <a:pt x="2570" y="808"/>
                  <a:pt x="2576" y="809"/>
                  <a:pt x="2583" y="809"/>
                </a:cubicBezTo>
                <a:close/>
                <a:moveTo>
                  <a:pt x="307" y="315"/>
                </a:moveTo>
                <a:cubicBezTo>
                  <a:pt x="304" y="304"/>
                  <a:pt x="293" y="291"/>
                  <a:pt x="292" y="303"/>
                </a:cubicBezTo>
                <a:cubicBezTo>
                  <a:pt x="295" y="321"/>
                  <a:pt x="300" y="305"/>
                  <a:pt x="307" y="315"/>
                </a:cubicBezTo>
                <a:close/>
                <a:moveTo>
                  <a:pt x="383" y="932"/>
                </a:moveTo>
                <a:cubicBezTo>
                  <a:pt x="374" y="895"/>
                  <a:pt x="359" y="923"/>
                  <a:pt x="350" y="902"/>
                </a:cubicBezTo>
                <a:cubicBezTo>
                  <a:pt x="349" y="942"/>
                  <a:pt x="349" y="933"/>
                  <a:pt x="383" y="932"/>
                </a:cubicBezTo>
                <a:close/>
                <a:moveTo>
                  <a:pt x="338" y="924"/>
                </a:moveTo>
                <a:cubicBezTo>
                  <a:pt x="340" y="913"/>
                  <a:pt x="354" y="926"/>
                  <a:pt x="334" y="907"/>
                </a:cubicBezTo>
                <a:cubicBezTo>
                  <a:pt x="314" y="910"/>
                  <a:pt x="332" y="904"/>
                  <a:pt x="338" y="924"/>
                </a:cubicBezTo>
                <a:close/>
                <a:moveTo>
                  <a:pt x="471" y="401"/>
                </a:moveTo>
                <a:cubicBezTo>
                  <a:pt x="469" y="409"/>
                  <a:pt x="465" y="424"/>
                  <a:pt x="470" y="434"/>
                </a:cubicBezTo>
                <a:cubicBezTo>
                  <a:pt x="476" y="439"/>
                  <a:pt x="469" y="415"/>
                  <a:pt x="478" y="424"/>
                </a:cubicBezTo>
                <a:cubicBezTo>
                  <a:pt x="477" y="409"/>
                  <a:pt x="472" y="412"/>
                  <a:pt x="471" y="401"/>
                </a:cubicBezTo>
                <a:close/>
                <a:moveTo>
                  <a:pt x="473" y="401"/>
                </a:moveTo>
                <a:cubicBezTo>
                  <a:pt x="475" y="415"/>
                  <a:pt x="481" y="415"/>
                  <a:pt x="483" y="407"/>
                </a:cubicBezTo>
                <a:cubicBezTo>
                  <a:pt x="479" y="390"/>
                  <a:pt x="477" y="400"/>
                  <a:pt x="473" y="401"/>
                </a:cubicBezTo>
                <a:close/>
                <a:moveTo>
                  <a:pt x="425" y="724"/>
                </a:moveTo>
                <a:cubicBezTo>
                  <a:pt x="422" y="712"/>
                  <a:pt x="403" y="702"/>
                  <a:pt x="403" y="723"/>
                </a:cubicBezTo>
                <a:cubicBezTo>
                  <a:pt x="411" y="719"/>
                  <a:pt x="414" y="725"/>
                  <a:pt x="425" y="724"/>
                </a:cubicBezTo>
                <a:close/>
                <a:moveTo>
                  <a:pt x="307" y="1193"/>
                </a:moveTo>
                <a:cubicBezTo>
                  <a:pt x="306" y="1187"/>
                  <a:pt x="305" y="1181"/>
                  <a:pt x="304" y="1176"/>
                </a:cubicBezTo>
                <a:cubicBezTo>
                  <a:pt x="303" y="1183"/>
                  <a:pt x="298" y="1183"/>
                  <a:pt x="296" y="1170"/>
                </a:cubicBezTo>
                <a:cubicBezTo>
                  <a:pt x="292" y="1179"/>
                  <a:pt x="301" y="1200"/>
                  <a:pt x="307" y="1193"/>
                </a:cubicBezTo>
                <a:close/>
                <a:moveTo>
                  <a:pt x="463" y="224"/>
                </a:moveTo>
                <a:cubicBezTo>
                  <a:pt x="464" y="237"/>
                  <a:pt x="469" y="231"/>
                  <a:pt x="471" y="241"/>
                </a:cubicBezTo>
                <a:cubicBezTo>
                  <a:pt x="467" y="221"/>
                  <a:pt x="470" y="211"/>
                  <a:pt x="477" y="203"/>
                </a:cubicBezTo>
                <a:cubicBezTo>
                  <a:pt x="473" y="189"/>
                  <a:pt x="467" y="223"/>
                  <a:pt x="463" y="197"/>
                </a:cubicBezTo>
                <a:cubicBezTo>
                  <a:pt x="457" y="202"/>
                  <a:pt x="466" y="218"/>
                  <a:pt x="463" y="224"/>
                </a:cubicBezTo>
                <a:close/>
                <a:moveTo>
                  <a:pt x="503" y="166"/>
                </a:moveTo>
                <a:cubicBezTo>
                  <a:pt x="504" y="170"/>
                  <a:pt x="503" y="171"/>
                  <a:pt x="502" y="171"/>
                </a:cubicBezTo>
                <a:cubicBezTo>
                  <a:pt x="503" y="177"/>
                  <a:pt x="504" y="174"/>
                  <a:pt x="504" y="171"/>
                </a:cubicBezTo>
                <a:cubicBezTo>
                  <a:pt x="509" y="167"/>
                  <a:pt x="509" y="187"/>
                  <a:pt x="514" y="183"/>
                </a:cubicBezTo>
                <a:cubicBezTo>
                  <a:pt x="512" y="176"/>
                  <a:pt x="510" y="168"/>
                  <a:pt x="509" y="155"/>
                </a:cubicBezTo>
                <a:cubicBezTo>
                  <a:pt x="502" y="151"/>
                  <a:pt x="505" y="164"/>
                  <a:pt x="498" y="160"/>
                </a:cubicBezTo>
                <a:cubicBezTo>
                  <a:pt x="499" y="165"/>
                  <a:pt x="501" y="164"/>
                  <a:pt x="503" y="166"/>
                </a:cubicBezTo>
                <a:close/>
                <a:moveTo>
                  <a:pt x="478" y="816"/>
                </a:moveTo>
                <a:cubicBezTo>
                  <a:pt x="474" y="832"/>
                  <a:pt x="486" y="844"/>
                  <a:pt x="493" y="838"/>
                </a:cubicBezTo>
                <a:cubicBezTo>
                  <a:pt x="487" y="814"/>
                  <a:pt x="483" y="839"/>
                  <a:pt x="478" y="816"/>
                </a:cubicBezTo>
                <a:close/>
                <a:moveTo>
                  <a:pt x="3151" y="2071"/>
                </a:moveTo>
                <a:cubicBezTo>
                  <a:pt x="3151" y="2049"/>
                  <a:pt x="3133" y="2074"/>
                  <a:pt x="3134" y="2081"/>
                </a:cubicBezTo>
                <a:cubicBezTo>
                  <a:pt x="3141" y="2083"/>
                  <a:pt x="3146" y="2060"/>
                  <a:pt x="3151" y="2071"/>
                </a:cubicBezTo>
                <a:close/>
                <a:moveTo>
                  <a:pt x="915" y="3555"/>
                </a:moveTo>
                <a:cubicBezTo>
                  <a:pt x="917" y="3547"/>
                  <a:pt x="925" y="3554"/>
                  <a:pt x="921" y="3533"/>
                </a:cubicBezTo>
                <a:cubicBezTo>
                  <a:pt x="920" y="3543"/>
                  <a:pt x="909" y="3530"/>
                  <a:pt x="915" y="3555"/>
                </a:cubicBezTo>
                <a:close/>
                <a:moveTo>
                  <a:pt x="421" y="1337"/>
                </a:moveTo>
                <a:cubicBezTo>
                  <a:pt x="424" y="1354"/>
                  <a:pt x="434" y="1349"/>
                  <a:pt x="433" y="1332"/>
                </a:cubicBezTo>
                <a:cubicBezTo>
                  <a:pt x="427" y="1337"/>
                  <a:pt x="430" y="1344"/>
                  <a:pt x="421" y="1337"/>
                </a:cubicBezTo>
                <a:close/>
                <a:moveTo>
                  <a:pt x="443" y="1388"/>
                </a:moveTo>
                <a:cubicBezTo>
                  <a:pt x="425" y="1337"/>
                  <a:pt x="422" y="1400"/>
                  <a:pt x="433" y="1398"/>
                </a:cubicBezTo>
                <a:cubicBezTo>
                  <a:pt x="427" y="1363"/>
                  <a:pt x="431" y="1389"/>
                  <a:pt x="443" y="1388"/>
                </a:cubicBezTo>
                <a:close/>
                <a:moveTo>
                  <a:pt x="328" y="1426"/>
                </a:moveTo>
                <a:cubicBezTo>
                  <a:pt x="331" y="1416"/>
                  <a:pt x="333" y="1404"/>
                  <a:pt x="342" y="1410"/>
                </a:cubicBezTo>
                <a:cubicBezTo>
                  <a:pt x="338" y="1383"/>
                  <a:pt x="334" y="1413"/>
                  <a:pt x="327" y="1403"/>
                </a:cubicBezTo>
                <a:cubicBezTo>
                  <a:pt x="328" y="1413"/>
                  <a:pt x="326" y="1415"/>
                  <a:pt x="328" y="1426"/>
                </a:cubicBezTo>
                <a:close/>
                <a:moveTo>
                  <a:pt x="376" y="1395"/>
                </a:moveTo>
                <a:cubicBezTo>
                  <a:pt x="363" y="1375"/>
                  <a:pt x="383" y="1374"/>
                  <a:pt x="361" y="1367"/>
                </a:cubicBezTo>
                <a:cubicBezTo>
                  <a:pt x="374" y="1407"/>
                  <a:pt x="346" y="1374"/>
                  <a:pt x="348" y="1394"/>
                </a:cubicBezTo>
                <a:cubicBezTo>
                  <a:pt x="350" y="1401"/>
                  <a:pt x="353" y="1404"/>
                  <a:pt x="357" y="1405"/>
                </a:cubicBezTo>
                <a:cubicBezTo>
                  <a:pt x="356" y="1380"/>
                  <a:pt x="371" y="1411"/>
                  <a:pt x="376" y="1395"/>
                </a:cubicBezTo>
                <a:close/>
                <a:moveTo>
                  <a:pt x="441" y="1189"/>
                </a:moveTo>
                <a:cubicBezTo>
                  <a:pt x="438" y="1175"/>
                  <a:pt x="430" y="1182"/>
                  <a:pt x="428" y="1161"/>
                </a:cubicBezTo>
                <a:cubicBezTo>
                  <a:pt x="413" y="1173"/>
                  <a:pt x="432" y="1187"/>
                  <a:pt x="441" y="1189"/>
                </a:cubicBezTo>
                <a:close/>
                <a:moveTo>
                  <a:pt x="415" y="1011"/>
                </a:moveTo>
                <a:cubicBezTo>
                  <a:pt x="408" y="972"/>
                  <a:pt x="406" y="944"/>
                  <a:pt x="428" y="962"/>
                </a:cubicBezTo>
                <a:cubicBezTo>
                  <a:pt x="388" y="921"/>
                  <a:pt x="414" y="987"/>
                  <a:pt x="410" y="1005"/>
                </a:cubicBezTo>
                <a:cubicBezTo>
                  <a:pt x="389" y="978"/>
                  <a:pt x="383" y="1011"/>
                  <a:pt x="415" y="1011"/>
                </a:cubicBezTo>
                <a:close/>
                <a:moveTo>
                  <a:pt x="398" y="1330"/>
                </a:moveTo>
                <a:cubicBezTo>
                  <a:pt x="409" y="1344"/>
                  <a:pt x="391" y="1351"/>
                  <a:pt x="403" y="1369"/>
                </a:cubicBezTo>
                <a:cubicBezTo>
                  <a:pt x="401" y="1340"/>
                  <a:pt x="417" y="1363"/>
                  <a:pt x="425" y="1365"/>
                </a:cubicBezTo>
                <a:cubicBezTo>
                  <a:pt x="422" y="1356"/>
                  <a:pt x="419" y="1352"/>
                  <a:pt x="414" y="1353"/>
                </a:cubicBezTo>
                <a:cubicBezTo>
                  <a:pt x="421" y="1346"/>
                  <a:pt x="408" y="1305"/>
                  <a:pt x="433" y="1326"/>
                </a:cubicBezTo>
                <a:cubicBezTo>
                  <a:pt x="428" y="1312"/>
                  <a:pt x="435" y="1294"/>
                  <a:pt x="424" y="1315"/>
                </a:cubicBezTo>
                <a:cubicBezTo>
                  <a:pt x="419" y="1292"/>
                  <a:pt x="430" y="1302"/>
                  <a:pt x="427" y="1282"/>
                </a:cubicBezTo>
                <a:cubicBezTo>
                  <a:pt x="395" y="1304"/>
                  <a:pt x="401" y="1303"/>
                  <a:pt x="398" y="1330"/>
                </a:cubicBezTo>
                <a:close/>
                <a:moveTo>
                  <a:pt x="412" y="762"/>
                </a:moveTo>
                <a:cubicBezTo>
                  <a:pt x="408" y="743"/>
                  <a:pt x="395" y="749"/>
                  <a:pt x="398" y="767"/>
                </a:cubicBezTo>
                <a:cubicBezTo>
                  <a:pt x="402" y="764"/>
                  <a:pt x="405" y="759"/>
                  <a:pt x="412" y="762"/>
                </a:cubicBezTo>
                <a:close/>
                <a:moveTo>
                  <a:pt x="229" y="1564"/>
                </a:moveTo>
                <a:cubicBezTo>
                  <a:pt x="226" y="1546"/>
                  <a:pt x="221" y="1544"/>
                  <a:pt x="216" y="1541"/>
                </a:cubicBezTo>
                <a:cubicBezTo>
                  <a:pt x="218" y="1563"/>
                  <a:pt x="227" y="1572"/>
                  <a:pt x="229" y="1564"/>
                </a:cubicBezTo>
                <a:close/>
                <a:moveTo>
                  <a:pt x="2540" y="856"/>
                </a:moveTo>
                <a:cubicBezTo>
                  <a:pt x="2545" y="868"/>
                  <a:pt x="2549" y="886"/>
                  <a:pt x="2557" y="885"/>
                </a:cubicBezTo>
                <a:cubicBezTo>
                  <a:pt x="2550" y="880"/>
                  <a:pt x="2547" y="856"/>
                  <a:pt x="2540" y="856"/>
                </a:cubicBezTo>
                <a:close/>
                <a:moveTo>
                  <a:pt x="2593" y="959"/>
                </a:moveTo>
                <a:cubicBezTo>
                  <a:pt x="2600" y="978"/>
                  <a:pt x="2598" y="946"/>
                  <a:pt x="2605" y="954"/>
                </a:cubicBezTo>
                <a:cubicBezTo>
                  <a:pt x="2603" y="941"/>
                  <a:pt x="2597" y="951"/>
                  <a:pt x="2593" y="948"/>
                </a:cubicBezTo>
                <a:cubicBezTo>
                  <a:pt x="2596" y="954"/>
                  <a:pt x="2597" y="959"/>
                  <a:pt x="2593" y="959"/>
                </a:cubicBezTo>
                <a:close/>
                <a:moveTo>
                  <a:pt x="2546" y="939"/>
                </a:moveTo>
                <a:cubicBezTo>
                  <a:pt x="2552" y="961"/>
                  <a:pt x="2551" y="930"/>
                  <a:pt x="2562" y="946"/>
                </a:cubicBezTo>
                <a:cubicBezTo>
                  <a:pt x="2558" y="936"/>
                  <a:pt x="2548" y="929"/>
                  <a:pt x="2546" y="939"/>
                </a:cubicBezTo>
                <a:close/>
                <a:moveTo>
                  <a:pt x="2574" y="985"/>
                </a:moveTo>
                <a:cubicBezTo>
                  <a:pt x="2570" y="977"/>
                  <a:pt x="2568" y="956"/>
                  <a:pt x="2561" y="957"/>
                </a:cubicBezTo>
                <a:cubicBezTo>
                  <a:pt x="2565" y="970"/>
                  <a:pt x="2569" y="983"/>
                  <a:pt x="2574" y="985"/>
                </a:cubicBezTo>
                <a:close/>
                <a:moveTo>
                  <a:pt x="156" y="884"/>
                </a:moveTo>
                <a:cubicBezTo>
                  <a:pt x="158" y="902"/>
                  <a:pt x="152" y="903"/>
                  <a:pt x="145" y="900"/>
                </a:cubicBezTo>
                <a:cubicBezTo>
                  <a:pt x="148" y="912"/>
                  <a:pt x="151" y="921"/>
                  <a:pt x="157" y="917"/>
                </a:cubicBezTo>
                <a:cubicBezTo>
                  <a:pt x="134" y="950"/>
                  <a:pt x="144" y="1037"/>
                  <a:pt x="161" y="951"/>
                </a:cubicBezTo>
                <a:cubicBezTo>
                  <a:pt x="180" y="990"/>
                  <a:pt x="167" y="933"/>
                  <a:pt x="187" y="952"/>
                </a:cubicBezTo>
                <a:cubicBezTo>
                  <a:pt x="186" y="920"/>
                  <a:pt x="200" y="885"/>
                  <a:pt x="156" y="884"/>
                </a:cubicBezTo>
                <a:close/>
                <a:moveTo>
                  <a:pt x="161" y="1560"/>
                </a:moveTo>
                <a:cubicBezTo>
                  <a:pt x="156" y="1567"/>
                  <a:pt x="156" y="1572"/>
                  <a:pt x="147" y="1565"/>
                </a:cubicBezTo>
                <a:cubicBezTo>
                  <a:pt x="151" y="1580"/>
                  <a:pt x="145" y="1576"/>
                  <a:pt x="147" y="1587"/>
                </a:cubicBezTo>
                <a:cubicBezTo>
                  <a:pt x="136" y="1588"/>
                  <a:pt x="132" y="1554"/>
                  <a:pt x="123" y="1547"/>
                </a:cubicBezTo>
                <a:cubicBezTo>
                  <a:pt x="117" y="1553"/>
                  <a:pt x="126" y="1566"/>
                  <a:pt x="124" y="1580"/>
                </a:cubicBezTo>
                <a:cubicBezTo>
                  <a:pt x="115" y="1555"/>
                  <a:pt x="105" y="1578"/>
                  <a:pt x="98" y="1540"/>
                </a:cubicBezTo>
                <a:cubicBezTo>
                  <a:pt x="97" y="1567"/>
                  <a:pt x="74" y="1521"/>
                  <a:pt x="68" y="1555"/>
                </a:cubicBezTo>
                <a:cubicBezTo>
                  <a:pt x="73" y="1579"/>
                  <a:pt x="72" y="1573"/>
                  <a:pt x="62" y="1588"/>
                </a:cubicBezTo>
                <a:cubicBezTo>
                  <a:pt x="68" y="1600"/>
                  <a:pt x="90" y="1653"/>
                  <a:pt x="82" y="1616"/>
                </a:cubicBezTo>
                <a:cubicBezTo>
                  <a:pt x="155" y="1714"/>
                  <a:pt x="135" y="1585"/>
                  <a:pt x="152" y="1637"/>
                </a:cubicBezTo>
                <a:cubicBezTo>
                  <a:pt x="147" y="1586"/>
                  <a:pt x="165" y="1573"/>
                  <a:pt x="206" y="1601"/>
                </a:cubicBezTo>
                <a:cubicBezTo>
                  <a:pt x="194" y="1558"/>
                  <a:pt x="172" y="1597"/>
                  <a:pt x="161" y="1560"/>
                </a:cubicBezTo>
                <a:close/>
                <a:moveTo>
                  <a:pt x="843" y="3247"/>
                </a:moveTo>
                <a:cubicBezTo>
                  <a:pt x="841" y="3230"/>
                  <a:pt x="837" y="3223"/>
                  <a:pt x="832" y="3225"/>
                </a:cubicBezTo>
                <a:cubicBezTo>
                  <a:pt x="832" y="3237"/>
                  <a:pt x="833" y="3248"/>
                  <a:pt x="843" y="3247"/>
                </a:cubicBezTo>
                <a:close/>
                <a:moveTo>
                  <a:pt x="822" y="3274"/>
                </a:moveTo>
                <a:cubicBezTo>
                  <a:pt x="814" y="3242"/>
                  <a:pt x="833" y="3220"/>
                  <a:pt x="809" y="3246"/>
                </a:cubicBezTo>
                <a:cubicBezTo>
                  <a:pt x="825" y="3255"/>
                  <a:pt x="810" y="3300"/>
                  <a:pt x="817" y="3290"/>
                </a:cubicBezTo>
                <a:cubicBezTo>
                  <a:pt x="820" y="3294"/>
                  <a:pt x="822" y="3302"/>
                  <a:pt x="824" y="3313"/>
                </a:cubicBezTo>
                <a:cubicBezTo>
                  <a:pt x="828" y="3299"/>
                  <a:pt x="834" y="3308"/>
                  <a:pt x="833" y="3286"/>
                </a:cubicBezTo>
                <a:cubicBezTo>
                  <a:pt x="823" y="3290"/>
                  <a:pt x="828" y="3268"/>
                  <a:pt x="822" y="3274"/>
                </a:cubicBezTo>
                <a:close/>
                <a:moveTo>
                  <a:pt x="712" y="3296"/>
                </a:moveTo>
                <a:cubicBezTo>
                  <a:pt x="708" y="3275"/>
                  <a:pt x="701" y="3279"/>
                  <a:pt x="700" y="3289"/>
                </a:cubicBezTo>
                <a:cubicBezTo>
                  <a:pt x="705" y="3299"/>
                  <a:pt x="705" y="3289"/>
                  <a:pt x="712" y="3296"/>
                </a:cubicBezTo>
                <a:close/>
                <a:moveTo>
                  <a:pt x="131" y="988"/>
                </a:moveTo>
                <a:cubicBezTo>
                  <a:pt x="135" y="996"/>
                  <a:pt x="141" y="1003"/>
                  <a:pt x="143" y="994"/>
                </a:cubicBezTo>
                <a:cubicBezTo>
                  <a:pt x="142" y="974"/>
                  <a:pt x="132" y="983"/>
                  <a:pt x="131" y="988"/>
                </a:cubicBezTo>
                <a:close/>
                <a:moveTo>
                  <a:pt x="481" y="3349"/>
                </a:moveTo>
                <a:cubicBezTo>
                  <a:pt x="480" y="3331"/>
                  <a:pt x="485" y="3330"/>
                  <a:pt x="491" y="3344"/>
                </a:cubicBezTo>
                <a:cubicBezTo>
                  <a:pt x="500" y="3307"/>
                  <a:pt x="467" y="3287"/>
                  <a:pt x="481" y="3349"/>
                </a:cubicBezTo>
                <a:close/>
                <a:moveTo>
                  <a:pt x="496" y="3311"/>
                </a:moveTo>
                <a:cubicBezTo>
                  <a:pt x="505" y="3318"/>
                  <a:pt x="503" y="3299"/>
                  <a:pt x="506" y="3290"/>
                </a:cubicBezTo>
                <a:cubicBezTo>
                  <a:pt x="500" y="3276"/>
                  <a:pt x="493" y="3294"/>
                  <a:pt x="496" y="3311"/>
                </a:cubicBezTo>
                <a:close/>
                <a:moveTo>
                  <a:pt x="2375" y="682"/>
                </a:moveTo>
                <a:cubicBezTo>
                  <a:pt x="2379" y="709"/>
                  <a:pt x="2381" y="692"/>
                  <a:pt x="2385" y="688"/>
                </a:cubicBezTo>
                <a:cubicBezTo>
                  <a:pt x="2384" y="676"/>
                  <a:pt x="2378" y="685"/>
                  <a:pt x="2375" y="682"/>
                </a:cubicBezTo>
                <a:close/>
                <a:moveTo>
                  <a:pt x="720" y="3340"/>
                </a:moveTo>
                <a:cubicBezTo>
                  <a:pt x="719" y="3373"/>
                  <a:pt x="707" y="3358"/>
                  <a:pt x="716" y="3340"/>
                </a:cubicBezTo>
                <a:cubicBezTo>
                  <a:pt x="714" y="3328"/>
                  <a:pt x="704" y="3332"/>
                  <a:pt x="711" y="3351"/>
                </a:cubicBezTo>
                <a:cubicBezTo>
                  <a:pt x="668" y="3198"/>
                  <a:pt x="706" y="3403"/>
                  <a:pt x="722" y="3434"/>
                </a:cubicBezTo>
                <a:cubicBezTo>
                  <a:pt x="710" y="3386"/>
                  <a:pt x="727" y="3380"/>
                  <a:pt x="720" y="3340"/>
                </a:cubicBezTo>
                <a:close/>
                <a:moveTo>
                  <a:pt x="276" y="1373"/>
                </a:moveTo>
                <a:cubicBezTo>
                  <a:pt x="274" y="1361"/>
                  <a:pt x="270" y="1361"/>
                  <a:pt x="265" y="1361"/>
                </a:cubicBezTo>
                <a:cubicBezTo>
                  <a:pt x="269" y="1373"/>
                  <a:pt x="269" y="1392"/>
                  <a:pt x="276" y="1373"/>
                </a:cubicBezTo>
                <a:close/>
                <a:moveTo>
                  <a:pt x="202" y="1529"/>
                </a:moveTo>
                <a:cubicBezTo>
                  <a:pt x="211" y="1546"/>
                  <a:pt x="218" y="1553"/>
                  <a:pt x="213" y="1530"/>
                </a:cubicBezTo>
                <a:cubicBezTo>
                  <a:pt x="207" y="1534"/>
                  <a:pt x="203" y="1519"/>
                  <a:pt x="202" y="1529"/>
                </a:cubicBezTo>
                <a:close/>
                <a:moveTo>
                  <a:pt x="227" y="1194"/>
                </a:moveTo>
                <a:cubicBezTo>
                  <a:pt x="229" y="1211"/>
                  <a:pt x="236" y="1208"/>
                  <a:pt x="241" y="1211"/>
                </a:cubicBezTo>
                <a:cubicBezTo>
                  <a:pt x="238" y="1198"/>
                  <a:pt x="232" y="1198"/>
                  <a:pt x="227" y="1194"/>
                </a:cubicBezTo>
                <a:close/>
                <a:moveTo>
                  <a:pt x="242" y="930"/>
                </a:moveTo>
                <a:cubicBezTo>
                  <a:pt x="238" y="910"/>
                  <a:pt x="242" y="908"/>
                  <a:pt x="239" y="891"/>
                </a:cubicBezTo>
                <a:cubicBezTo>
                  <a:pt x="235" y="894"/>
                  <a:pt x="232" y="930"/>
                  <a:pt x="242" y="930"/>
                </a:cubicBezTo>
                <a:close/>
                <a:moveTo>
                  <a:pt x="234" y="1084"/>
                </a:moveTo>
                <a:cubicBezTo>
                  <a:pt x="232" y="1068"/>
                  <a:pt x="227" y="1070"/>
                  <a:pt x="224" y="1061"/>
                </a:cubicBezTo>
                <a:cubicBezTo>
                  <a:pt x="215" y="1064"/>
                  <a:pt x="215" y="1100"/>
                  <a:pt x="234" y="1084"/>
                </a:cubicBezTo>
                <a:close/>
                <a:moveTo>
                  <a:pt x="253" y="1394"/>
                </a:moveTo>
                <a:cubicBezTo>
                  <a:pt x="233" y="1376"/>
                  <a:pt x="217" y="1401"/>
                  <a:pt x="209" y="1425"/>
                </a:cubicBezTo>
                <a:cubicBezTo>
                  <a:pt x="223" y="1428"/>
                  <a:pt x="234" y="1391"/>
                  <a:pt x="253" y="1394"/>
                </a:cubicBezTo>
                <a:close/>
                <a:moveTo>
                  <a:pt x="262" y="1152"/>
                </a:moveTo>
                <a:cubicBezTo>
                  <a:pt x="269" y="1172"/>
                  <a:pt x="268" y="1170"/>
                  <a:pt x="272" y="1196"/>
                </a:cubicBezTo>
                <a:cubicBezTo>
                  <a:pt x="276" y="1192"/>
                  <a:pt x="270" y="1133"/>
                  <a:pt x="262" y="1152"/>
                </a:cubicBezTo>
                <a:close/>
                <a:moveTo>
                  <a:pt x="261" y="903"/>
                </a:moveTo>
                <a:cubicBezTo>
                  <a:pt x="257" y="888"/>
                  <a:pt x="251" y="903"/>
                  <a:pt x="248" y="902"/>
                </a:cubicBezTo>
                <a:cubicBezTo>
                  <a:pt x="252" y="917"/>
                  <a:pt x="258" y="903"/>
                  <a:pt x="261" y="903"/>
                </a:cubicBezTo>
                <a:close/>
                <a:moveTo>
                  <a:pt x="173" y="1257"/>
                </a:moveTo>
                <a:cubicBezTo>
                  <a:pt x="175" y="1271"/>
                  <a:pt x="179" y="1275"/>
                  <a:pt x="174" y="1279"/>
                </a:cubicBezTo>
                <a:cubicBezTo>
                  <a:pt x="176" y="1286"/>
                  <a:pt x="177" y="1282"/>
                  <a:pt x="176" y="1279"/>
                </a:cubicBezTo>
                <a:cubicBezTo>
                  <a:pt x="181" y="1276"/>
                  <a:pt x="181" y="1291"/>
                  <a:pt x="184" y="1296"/>
                </a:cubicBezTo>
                <a:cubicBezTo>
                  <a:pt x="257" y="1264"/>
                  <a:pt x="196" y="1264"/>
                  <a:pt x="185" y="1225"/>
                </a:cubicBezTo>
                <a:cubicBezTo>
                  <a:pt x="165" y="1239"/>
                  <a:pt x="178" y="1238"/>
                  <a:pt x="184" y="1258"/>
                </a:cubicBezTo>
                <a:cubicBezTo>
                  <a:pt x="188" y="1282"/>
                  <a:pt x="180" y="1265"/>
                  <a:pt x="181" y="1274"/>
                </a:cubicBezTo>
                <a:cubicBezTo>
                  <a:pt x="177" y="1276"/>
                  <a:pt x="178" y="1249"/>
                  <a:pt x="173" y="1257"/>
                </a:cubicBezTo>
                <a:close/>
                <a:moveTo>
                  <a:pt x="204" y="497"/>
                </a:moveTo>
                <a:cubicBezTo>
                  <a:pt x="227" y="462"/>
                  <a:pt x="181" y="409"/>
                  <a:pt x="197" y="497"/>
                </a:cubicBezTo>
                <a:cubicBezTo>
                  <a:pt x="197" y="489"/>
                  <a:pt x="201" y="466"/>
                  <a:pt x="204" y="497"/>
                </a:cubicBezTo>
                <a:close/>
                <a:moveTo>
                  <a:pt x="27" y="1093"/>
                </a:moveTo>
                <a:cubicBezTo>
                  <a:pt x="30" y="1104"/>
                  <a:pt x="15" y="1156"/>
                  <a:pt x="38" y="1143"/>
                </a:cubicBezTo>
                <a:cubicBezTo>
                  <a:pt x="29" y="1141"/>
                  <a:pt x="22" y="1082"/>
                  <a:pt x="39" y="1126"/>
                </a:cubicBezTo>
                <a:cubicBezTo>
                  <a:pt x="51" y="1116"/>
                  <a:pt x="40" y="1102"/>
                  <a:pt x="27" y="1093"/>
                </a:cubicBezTo>
                <a:close/>
                <a:moveTo>
                  <a:pt x="35" y="999"/>
                </a:moveTo>
                <a:cubicBezTo>
                  <a:pt x="46" y="1035"/>
                  <a:pt x="38" y="1044"/>
                  <a:pt x="33" y="1082"/>
                </a:cubicBezTo>
                <a:cubicBezTo>
                  <a:pt x="41" y="1086"/>
                  <a:pt x="43" y="1068"/>
                  <a:pt x="50" y="1083"/>
                </a:cubicBezTo>
                <a:cubicBezTo>
                  <a:pt x="51" y="1094"/>
                  <a:pt x="46" y="1089"/>
                  <a:pt x="49" y="1105"/>
                </a:cubicBezTo>
                <a:cubicBezTo>
                  <a:pt x="144" y="1005"/>
                  <a:pt x="92" y="879"/>
                  <a:pt x="35" y="999"/>
                </a:cubicBezTo>
                <a:close/>
                <a:moveTo>
                  <a:pt x="0" y="1163"/>
                </a:moveTo>
                <a:cubicBezTo>
                  <a:pt x="9" y="1177"/>
                  <a:pt x="11" y="1142"/>
                  <a:pt x="22" y="1147"/>
                </a:cubicBezTo>
                <a:cubicBezTo>
                  <a:pt x="13" y="1095"/>
                  <a:pt x="2" y="1109"/>
                  <a:pt x="0" y="1163"/>
                </a:cubicBezTo>
                <a:close/>
                <a:moveTo>
                  <a:pt x="105" y="1069"/>
                </a:moveTo>
                <a:cubicBezTo>
                  <a:pt x="96" y="1021"/>
                  <a:pt x="80" y="1120"/>
                  <a:pt x="116" y="1064"/>
                </a:cubicBezTo>
                <a:cubicBezTo>
                  <a:pt x="115" y="1046"/>
                  <a:pt x="104" y="1059"/>
                  <a:pt x="105" y="1069"/>
                </a:cubicBezTo>
                <a:close/>
                <a:moveTo>
                  <a:pt x="172" y="1345"/>
                </a:moveTo>
                <a:cubicBezTo>
                  <a:pt x="176" y="1361"/>
                  <a:pt x="174" y="1337"/>
                  <a:pt x="175" y="1334"/>
                </a:cubicBezTo>
                <a:cubicBezTo>
                  <a:pt x="186" y="1355"/>
                  <a:pt x="187" y="1353"/>
                  <a:pt x="179" y="1329"/>
                </a:cubicBezTo>
                <a:cubicBezTo>
                  <a:pt x="175" y="1339"/>
                  <a:pt x="171" y="1315"/>
                  <a:pt x="172" y="1345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7137732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6289A-ED33-470C-A3F1-09F0065C6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charts and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4D9916-0136-4287-B53D-6A5437A039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452563"/>
            <a:ext cx="3971925" cy="44989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/>
              <a:t>Lorem ipsum </a:t>
            </a:r>
          </a:p>
          <a:p>
            <a:pPr marL="0" indent="0">
              <a:buNone/>
            </a:pPr>
            <a:r>
              <a:rPr lang="en-US" dirty="0"/>
              <a:t>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  <a:p>
            <a:pPr marL="0" indent="0">
              <a:buNone/>
            </a:pPr>
            <a:r>
              <a:rPr lang="en-US" dirty="0"/>
              <a:t>Integer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libero, vel </a:t>
            </a:r>
            <a:r>
              <a:rPr lang="en-US" dirty="0" err="1"/>
              <a:t>sagittis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. </a:t>
            </a:r>
          </a:p>
          <a:p>
            <a:pPr marL="0" indent="0">
              <a:buNone/>
            </a:pPr>
            <a:r>
              <a:rPr lang="en-US" dirty="0" err="1"/>
              <a:t>Nullam</a:t>
            </a:r>
            <a:r>
              <a:rPr lang="en-US" dirty="0"/>
              <a:t> sed magna </a:t>
            </a:r>
            <a:r>
              <a:rPr lang="en-US" dirty="0" err="1"/>
              <a:t>feugiat</a:t>
            </a:r>
            <a:r>
              <a:rPr lang="en-US" dirty="0"/>
              <a:t>, </a:t>
            </a:r>
            <a:r>
              <a:rPr lang="en-US" dirty="0" err="1"/>
              <a:t>dapibus</a:t>
            </a:r>
            <a:r>
              <a:rPr lang="en-US" dirty="0"/>
              <a:t> ipsum sed, </a:t>
            </a:r>
            <a:r>
              <a:rPr lang="en-US" dirty="0" err="1"/>
              <a:t>dapibus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. </a:t>
            </a:r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vehicula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non, maximus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risus</a:t>
            </a:r>
            <a:r>
              <a:rPr lang="en-US" dirty="0"/>
              <a:t>. </a:t>
            </a:r>
          </a:p>
          <a:p>
            <a:pPr marL="0" indent="0">
              <a:buNone/>
            </a:pPr>
            <a:r>
              <a:rPr lang="en-US" dirty="0" err="1"/>
              <a:t>Etiam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. </a:t>
            </a:r>
          </a:p>
          <a:p>
            <a:pPr marL="0" indent="0">
              <a:buNone/>
            </a:pPr>
            <a:r>
              <a:rPr lang="en-US" dirty="0"/>
              <a:t>Nam ac </a:t>
            </a:r>
            <a:r>
              <a:rPr lang="en-US" dirty="0" err="1"/>
              <a:t>facilisis</a:t>
            </a:r>
            <a:r>
              <a:rPr lang="en-US" dirty="0"/>
              <a:t> diam. </a:t>
            </a:r>
          </a:p>
        </p:txBody>
      </p:sp>
      <p:pic>
        <p:nvPicPr>
          <p:cNvPr id="9" name="Picture Placeholder 8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0F0E2C80-1D71-430A-A99A-47314A7825E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807" t="-1601" r="-10266" b="-6306"/>
          <a:stretch/>
        </p:blipFill>
        <p:spPr>
          <a:xfrm>
            <a:off x="4279900" y="1452563"/>
            <a:ext cx="7302500" cy="4498975"/>
          </a:xfrm>
        </p:spPr>
      </p:pic>
    </p:spTree>
    <p:extLst>
      <p:ext uri="{BB962C8B-B14F-4D97-AF65-F5344CB8AC3E}">
        <p14:creationId xmlns:p14="http://schemas.microsoft.com/office/powerpoint/2010/main" val="3860705114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71ED0-86D9-45B8-A939-046E6070A7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charts and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77E57A-B734-4895-B5C2-2F545D4A62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452563"/>
            <a:ext cx="3943350" cy="44989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/>
              <a:t>Lorem ipsum </a:t>
            </a:r>
          </a:p>
          <a:p>
            <a:pPr marL="0" indent="0">
              <a:buNone/>
            </a:pPr>
            <a:r>
              <a:rPr lang="en-US" dirty="0"/>
              <a:t>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  <a:p>
            <a:pPr marL="0" indent="0">
              <a:buNone/>
            </a:pPr>
            <a:r>
              <a:rPr lang="en-US" dirty="0"/>
              <a:t>Integer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libero, vel </a:t>
            </a:r>
            <a:r>
              <a:rPr lang="en-US" dirty="0" err="1"/>
              <a:t>sagittis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. </a:t>
            </a:r>
          </a:p>
          <a:p>
            <a:pPr marL="0" indent="0">
              <a:buNone/>
            </a:pPr>
            <a:r>
              <a:rPr lang="en-US" dirty="0" err="1"/>
              <a:t>Nullam</a:t>
            </a:r>
            <a:r>
              <a:rPr lang="en-US" dirty="0"/>
              <a:t> sed magna </a:t>
            </a:r>
            <a:r>
              <a:rPr lang="en-US" dirty="0" err="1"/>
              <a:t>feugiat</a:t>
            </a:r>
            <a:r>
              <a:rPr lang="en-US" dirty="0"/>
              <a:t>, </a:t>
            </a:r>
            <a:r>
              <a:rPr lang="en-US" dirty="0" err="1"/>
              <a:t>dapibus</a:t>
            </a:r>
            <a:r>
              <a:rPr lang="en-US" dirty="0"/>
              <a:t> ipsum sed, </a:t>
            </a:r>
            <a:r>
              <a:rPr lang="en-US" dirty="0" err="1"/>
              <a:t>dapibus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. </a:t>
            </a:r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vehicula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non, maximus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risus</a:t>
            </a:r>
            <a:r>
              <a:rPr lang="en-US" dirty="0"/>
              <a:t>. </a:t>
            </a:r>
          </a:p>
          <a:p>
            <a:pPr marL="0" indent="0">
              <a:buNone/>
            </a:pPr>
            <a:r>
              <a:rPr lang="en-US" dirty="0" err="1"/>
              <a:t>Etiam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. </a:t>
            </a:r>
          </a:p>
          <a:p>
            <a:pPr marL="0" indent="0">
              <a:buNone/>
            </a:pPr>
            <a:r>
              <a:rPr lang="en-US" dirty="0"/>
              <a:t>Nam ac </a:t>
            </a:r>
            <a:r>
              <a:rPr lang="en-US" dirty="0" err="1"/>
              <a:t>facilisis</a:t>
            </a:r>
            <a:r>
              <a:rPr lang="en-US" dirty="0"/>
              <a:t> diam. </a:t>
            </a:r>
          </a:p>
        </p:txBody>
      </p:sp>
      <p:pic>
        <p:nvPicPr>
          <p:cNvPr id="10" name="Picture Placeholder 9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95EF7541-5D5A-4947-9C32-CE6E78FD618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884" t="-2558" r="-10212" b="-8230"/>
          <a:stretch/>
        </p:blipFill>
        <p:spPr>
          <a:xfrm>
            <a:off x="4279900" y="1452563"/>
            <a:ext cx="7302500" cy="4498975"/>
          </a:xfrm>
        </p:spPr>
      </p:pic>
    </p:spTree>
    <p:extLst>
      <p:ext uri="{BB962C8B-B14F-4D97-AF65-F5344CB8AC3E}">
        <p14:creationId xmlns:p14="http://schemas.microsoft.com/office/powerpoint/2010/main" val="1886488130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49960B-231B-410A-BD3C-6E7A28A41D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charts and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17D632-7652-4971-B538-682085C3E3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48250" y="1452563"/>
            <a:ext cx="6534150" cy="44989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Lorem ipsum </a:t>
            </a:r>
          </a:p>
          <a:p>
            <a:pPr marL="0" indent="0">
              <a:buNone/>
            </a:pPr>
            <a:r>
              <a:rPr lang="en-US" dirty="0"/>
              <a:t>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  <a:p>
            <a:pPr marL="0" indent="0">
              <a:buNone/>
            </a:pPr>
            <a:r>
              <a:rPr lang="en-US" dirty="0"/>
              <a:t>Integer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libero, vel </a:t>
            </a:r>
            <a:r>
              <a:rPr lang="en-US" dirty="0" err="1"/>
              <a:t>sagittis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. </a:t>
            </a:r>
          </a:p>
          <a:p>
            <a:r>
              <a:rPr lang="en-US" dirty="0" err="1"/>
              <a:t>Nullam</a:t>
            </a:r>
            <a:r>
              <a:rPr lang="en-US" dirty="0"/>
              <a:t> sed magna </a:t>
            </a:r>
            <a:r>
              <a:rPr lang="en-US" dirty="0" err="1"/>
              <a:t>feugiat</a:t>
            </a:r>
            <a:r>
              <a:rPr lang="en-US" dirty="0"/>
              <a:t>, </a:t>
            </a:r>
            <a:r>
              <a:rPr lang="en-US" dirty="0" err="1"/>
              <a:t>dapibus</a:t>
            </a:r>
            <a:r>
              <a:rPr lang="en-US" dirty="0"/>
              <a:t> ipsum sed, </a:t>
            </a:r>
            <a:r>
              <a:rPr lang="en-US" dirty="0" err="1"/>
              <a:t>dapibus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. </a:t>
            </a:r>
          </a:p>
          <a:p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vehicula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non, maximus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risus</a:t>
            </a:r>
            <a:r>
              <a:rPr lang="en-US" dirty="0"/>
              <a:t>. </a:t>
            </a:r>
          </a:p>
          <a:p>
            <a:r>
              <a:rPr lang="en-US" dirty="0" err="1"/>
              <a:t>Etiam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. </a:t>
            </a:r>
          </a:p>
          <a:p>
            <a:r>
              <a:rPr lang="en-US" dirty="0"/>
              <a:t>Nam ac </a:t>
            </a:r>
            <a:r>
              <a:rPr lang="en-US" dirty="0" err="1"/>
              <a:t>facilisis</a:t>
            </a:r>
            <a:r>
              <a:rPr lang="en-US" dirty="0"/>
              <a:t> diam.</a:t>
            </a:r>
          </a:p>
        </p:txBody>
      </p:sp>
      <p:pic>
        <p:nvPicPr>
          <p:cNvPr id="8" name="Picture Placeholder 7" descr="Chart, pie chart&#10;&#10;Description automatically generated">
            <a:extLst>
              <a:ext uri="{FF2B5EF4-FFF2-40B4-BE49-F238E27FC236}">
                <a16:creationId xmlns:a16="http://schemas.microsoft.com/office/drawing/2014/main" id="{5CAE289D-3C92-44A9-B77E-9ACBA5C5A84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4" t="-1627" r="-84416" b="-7687"/>
          <a:stretch/>
        </p:blipFill>
        <p:spPr>
          <a:xfrm>
            <a:off x="609600" y="1452563"/>
            <a:ext cx="7302500" cy="4498975"/>
          </a:xfrm>
        </p:spPr>
      </p:pic>
    </p:spTree>
    <p:extLst>
      <p:ext uri="{BB962C8B-B14F-4D97-AF65-F5344CB8AC3E}">
        <p14:creationId xmlns:p14="http://schemas.microsoft.com/office/powerpoint/2010/main" val="1574153954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49960B-231B-410A-BD3C-6E7A28A41D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charts and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17D632-7652-4971-B538-682085C3E3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48250" y="1452563"/>
            <a:ext cx="6534150" cy="44989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Lorem ipsum </a:t>
            </a:r>
          </a:p>
          <a:p>
            <a:pPr marL="0" indent="0">
              <a:buNone/>
            </a:pPr>
            <a:r>
              <a:rPr lang="en-US" dirty="0"/>
              <a:t>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  <a:p>
            <a:pPr marL="0" indent="0">
              <a:buNone/>
            </a:pPr>
            <a:r>
              <a:rPr lang="en-US" dirty="0"/>
              <a:t>Integer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libero, vel </a:t>
            </a:r>
            <a:r>
              <a:rPr lang="en-US" dirty="0" err="1"/>
              <a:t>sagittis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. </a:t>
            </a:r>
          </a:p>
          <a:p>
            <a:r>
              <a:rPr lang="en-US" dirty="0" err="1"/>
              <a:t>Nullam</a:t>
            </a:r>
            <a:r>
              <a:rPr lang="en-US" dirty="0"/>
              <a:t> sed magna </a:t>
            </a:r>
            <a:r>
              <a:rPr lang="en-US" dirty="0" err="1"/>
              <a:t>feugiat</a:t>
            </a:r>
            <a:r>
              <a:rPr lang="en-US" dirty="0"/>
              <a:t>, </a:t>
            </a:r>
            <a:r>
              <a:rPr lang="en-US" dirty="0" err="1"/>
              <a:t>dapibus</a:t>
            </a:r>
            <a:r>
              <a:rPr lang="en-US" dirty="0"/>
              <a:t> ipsum sed, </a:t>
            </a:r>
            <a:r>
              <a:rPr lang="en-US" dirty="0" err="1"/>
              <a:t>dapibus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. </a:t>
            </a:r>
          </a:p>
          <a:p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vehicula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non, maximus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risus</a:t>
            </a:r>
            <a:r>
              <a:rPr lang="en-US" dirty="0"/>
              <a:t>. </a:t>
            </a:r>
          </a:p>
          <a:p>
            <a:r>
              <a:rPr lang="en-US" dirty="0" err="1"/>
              <a:t>Etiam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. </a:t>
            </a:r>
          </a:p>
          <a:p>
            <a:r>
              <a:rPr lang="en-US" dirty="0"/>
              <a:t>Nam ac </a:t>
            </a:r>
            <a:r>
              <a:rPr lang="en-US" dirty="0" err="1"/>
              <a:t>facilisis</a:t>
            </a:r>
            <a:r>
              <a:rPr lang="en-US" dirty="0"/>
              <a:t> diam.</a:t>
            </a:r>
          </a:p>
        </p:txBody>
      </p:sp>
      <p:pic>
        <p:nvPicPr>
          <p:cNvPr id="10" name="Picture Placeholder 9" descr="Chart, pie chart&#10;&#10;Description automatically generated">
            <a:extLst>
              <a:ext uri="{FF2B5EF4-FFF2-40B4-BE49-F238E27FC236}">
                <a16:creationId xmlns:a16="http://schemas.microsoft.com/office/drawing/2014/main" id="{DBEAD39E-38D4-4FF0-836F-99791D4E906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16" t="-1555" r="-86489" b="-8780"/>
          <a:stretch/>
        </p:blipFill>
        <p:spPr>
          <a:xfrm>
            <a:off x="609600" y="1452563"/>
            <a:ext cx="7302500" cy="4498975"/>
          </a:xfrm>
        </p:spPr>
      </p:pic>
    </p:spTree>
    <p:extLst>
      <p:ext uri="{BB962C8B-B14F-4D97-AF65-F5344CB8AC3E}">
        <p14:creationId xmlns:p14="http://schemas.microsoft.com/office/powerpoint/2010/main" val="1141012033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49960B-231B-410A-BD3C-6E7A28A41D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charts and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17D632-7652-4971-B538-682085C3E3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48250" y="1452563"/>
            <a:ext cx="6534150" cy="44989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Lorem ipsum </a:t>
            </a:r>
          </a:p>
          <a:p>
            <a:pPr marL="0" indent="0">
              <a:buNone/>
            </a:pPr>
            <a:r>
              <a:rPr lang="en-US" dirty="0"/>
              <a:t>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  <a:p>
            <a:pPr marL="0" indent="0">
              <a:buNone/>
            </a:pPr>
            <a:r>
              <a:rPr lang="en-US" dirty="0"/>
              <a:t>Integer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libero, vel </a:t>
            </a:r>
            <a:r>
              <a:rPr lang="en-US" dirty="0" err="1"/>
              <a:t>sagittis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. </a:t>
            </a:r>
          </a:p>
          <a:p>
            <a:r>
              <a:rPr lang="en-US" dirty="0" err="1"/>
              <a:t>Nullam</a:t>
            </a:r>
            <a:r>
              <a:rPr lang="en-US" dirty="0"/>
              <a:t> sed magna </a:t>
            </a:r>
            <a:r>
              <a:rPr lang="en-US" dirty="0" err="1"/>
              <a:t>feugiat</a:t>
            </a:r>
            <a:r>
              <a:rPr lang="en-US" dirty="0"/>
              <a:t>, </a:t>
            </a:r>
            <a:r>
              <a:rPr lang="en-US" dirty="0" err="1"/>
              <a:t>dapibus</a:t>
            </a:r>
            <a:r>
              <a:rPr lang="en-US" dirty="0"/>
              <a:t> ipsum sed, </a:t>
            </a:r>
            <a:r>
              <a:rPr lang="en-US" dirty="0" err="1"/>
              <a:t>dapibus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. </a:t>
            </a:r>
          </a:p>
          <a:p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vehicula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non, maximus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risus</a:t>
            </a:r>
            <a:r>
              <a:rPr lang="en-US" dirty="0"/>
              <a:t>. </a:t>
            </a:r>
          </a:p>
          <a:p>
            <a:r>
              <a:rPr lang="en-US" dirty="0" err="1"/>
              <a:t>Etiam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. </a:t>
            </a:r>
          </a:p>
          <a:p>
            <a:r>
              <a:rPr lang="en-US" dirty="0"/>
              <a:t>Nam ac </a:t>
            </a:r>
            <a:r>
              <a:rPr lang="en-US" dirty="0" err="1"/>
              <a:t>facilisis</a:t>
            </a:r>
            <a:r>
              <a:rPr lang="en-US" dirty="0"/>
              <a:t> diam.</a:t>
            </a:r>
          </a:p>
        </p:txBody>
      </p:sp>
      <p:pic>
        <p:nvPicPr>
          <p:cNvPr id="10" name="Picture Placeholder 9" descr="Chart, pie chart&#10;&#10;Description automatically generated">
            <a:extLst>
              <a:ext uri="{FF2B5EF4-FFF2-40B4-BE49-F238E27FC236}">
                <a16:creationId xmlns:a16="http://schemas.microsoft.com/office/drawing/2014/main" id="{25E3C94C-2BBB-425C-A1A2-8D75BD2C2DF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99" t="-1501" r="-84789" b="-7999"/>
          <a:stretch/>
        </p:blipFill>
        <p:spPr>
          <a:xfrm>
            <a:off x="609600" y="1452563"/>
            <a:ext cx="7302500" cy="4498975"/>
          </a:xfrm>
        </p:spPr>
      </p:pic>
    </p:spTree>
    <p:extLst>
      <p:ext uri="{BB962C8B-B14F-4D97-AF65-F5344CB8AC3E}">
        <p14:creationId xmlns:p14="http://schemas.microsoft.com/office/powerpoint/2010/main" val="99456058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49960B-231B-410A-BD3C-6E7A28A41D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charts and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17D632-7652-4971-B538-682085C3E3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48250" y="1452563"/>
            <a:ext cx="6534150" cy="44989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Lorem ipsum </a:t>
            </a:r>
          </a:p>
          <a:p>
            <a:pPr marL="0" indent="0">
              <a:buNone/>
            </a:pPr>
            <a:r>
              <a:rPr lang="en-US" dirty="0"/>
              <a:t>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  <a:p>
            <a:pPr marL="0" indent="0">
              <a:buNone/>
            </a:pPr>
            <a:r>
              <a:rPr lang="en-US" dirty="0"/>
              <a:t>Integer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libero, vel </a:t>
            </a:r>
            <a:r>
              <a:rPr lang="en-US" dirty="0" err="1"/>
              <a:t>sagittis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. </a:t>
            </a:r>
          </a:p>
          <a:p>
            <a:r>
              <a:rPr lang="en-US" dirty="0" err="1"/>
              <a:t>Nullam</a:t>
            </a:r>
            <a:r>
              <a:rPr lang="en-US" dirty="0"/>
              <a:t> sed magna </a:t>
            </a:r>
            <a:r>
              <a:rPr lang="en-US" dirty="0" err="1"/>
              <a:t>feugiat</a:t>
            </a:r>
            <a:r>
              <a:rPr lang="en-US" dirty="0"/>
              <a:t>, </a:t>
            </a:r>
            <a:r>
              <a:rPr lang="en-US" dirty="0" err="1"/>
              <a:t>dapibus</a:t>
            </a:r>
            <a:r>
              <a:rPr lang="en-US" dirty="0"/>
              <a:t> ipsum sed, </a:t>
            </a:r>
            <a:r>
              <a:rPr lang="en-US" dirty="0" err="1"/>
              <a:t>dapibus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. </a:t>
            </a:r>
          </a:p>
          <a:p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vehicula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non, maximus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risus</a:t>
            </a:r>
            <a:r>
              <a:rPr lang="en-US" dirty="0"/>
              <a:t>. </a:t>
            </a:r>
          </a:p>
          <a:p>
            <a:r>
              <a:rPr lang="en-US" dirty="0" err="1"/>
              <a:t>Etiam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. </a:t>
            </a:r>
          </a:p>
          <a:p>
            <a:r>
              <a:rPr lang="en-US" dirty="0"/>
              <a:t>Nam ac </a:t>
            </a:r>
            <a:r>
              <a:rPr lang="en-US" dirty="0" err="1"/>
              <a:t>facilisis</a:t>
            </a:r>
            <a:r>
              <a:rPr lang="en-US" dirty="0"/>
              <a:t> diam.</a:t>
            </a:r>
          </a:p>
        </p:txBody>
      </p:sp>
      <p:pic>
        <p:nvPicPr>
          <p:cNvPr id="7" name="Picture Placeholder 6" descr="Chart, pie chart&#10;&#10;Description automatically generated">
            <a:extLst>
              <a:ext uri="{FF2B5EF4-FFF2-40B4-BE49-F238E27FC236}">
                <a16:creationId xmlns:a16="http://schemas.microsoft.com/office/drawing/2014/main" id="{66CEA9DD-5AB8-4709-A957-2C10F2DE7CB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18" t="-1496" r="-86494" b="-8842"/>
          <a:stretch/>
        </p:blipFill>
        <p:spPr>
          <a:xfrm>
            <a:off x="609600" y="1452563"/>
            <a:ext cx="7302500" cy="4498975"/>
          </a:xfrm>
        </p:spPr>
      </p:pic>
    </p:spTree>
    <p:extLst>
      <p:ext uri="{BB962C8B-B14F-4D97-AF65-F5344CB8AC3E}">
        <p14:creationId xmlns:p14="http://schemas.microsoft.com/office/powerpoint/2010/main" val="1360165184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49960B-231B-410A-BD3C-6E7A28A41D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charts and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17D632-7652-4971-B538-682085C3E3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48250" y="1452563"/>
            <a:ext cx="6534150" cy="44989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Lorem ipsum </a:t>
            </a:r>
          </a:p>
          <a:p>
            <a:pPr marL="0" indent="0">
              <a:buNone/>
            </a:pPr>
            <a:r>
              <a:rPr lang="en-US" dirty="0"/>
              <a:t>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  <a:p>
            <a:pPr marL="0" indent="0">
              <a:buNone/>
            </a:pPr>
            <a:r>
              <a:rPr lang="en-US" dirty="0"/>
              <a:t>Integer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libero, vel </a:t>
            </a:r>
            <a:r>
              <a:rPr lang="en-US" dirty="0" err="1"/>
              <a:t>sagittis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. </a:t>
            </a:r>
          </a:p>
          <a:p>
            <a:r>
              <a:rPr lang="en-US" dirty="0" err="1"/>
              <a:t>Nullam</a:t>
            </a:r>
            <a:r>
              <a:rPr lang="en-US" dirty="0"/>
              <a:t> sed magna </a:t>
            </a:r>
            <a:r>
              <a:rPr lang="en-US" dirty="0" err="1"/>
              <a:t>feugiat</a:t>
            </a:r>
            <a:r>
              <a:rPr lang="en-US" dirty="0"/>
              <a:t>, </a:t>
            </a:r>
            <a:r>
              <a:rPr lang="en-US" dirty="0" err="1"/>
              <a:t>dapibus</a:t>
            </a:r>
            <a:r>
              <a:rPr lang="en-US" dirty="0"/>
              <a:t> ipsum sed, </a:t>
            </a:r>
            <a:r>
              <a:rPr lang="en-US" dirty="0" err="1"/>
              <a:t>dapibus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. </a:t>
            </a:r>
          </a:p>
          <a:p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vehicula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non, maximus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risus</a:t>
            </a:r>
            <a:r>
              <a:rPr lang="en-US" dirty="0"/>
              <a:t>. </a:t>
            </a:r>
          </a:p>
          <a:p>
            <a:r>
              <a:rPr lang="en-US" dirty="0" err="1"/>
              <a:t>Etiam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. </a:t>
            </a:r>
          </a:p>
          <a:p>
            <a:r>
              <a:rPr lang="en-US" dirty="0"/>
              <a:t>Nam ac </a:t>
            </a:r>
            <a:r>
              <a:rPr lang="en-US" dirty="0" err="1"/>
              <a:t>facilisis</a:t>
            </a:r>
            <a:r>
              <a:rPr lang="en-US" dirty="0"/>
              <a:t> diam.</a:t>
            </a:r>
          </a:p>
        </p:txBody>
      </p:sp>
      <p:pic>
        <p:nvPicPr>
          <p:cNvPr id="8" name="Picture Placeholder 7" descr="Chart, pie chart&#10;&#10;Description automatically generated">
            <a:extLst>
              <a:ext uri="{FF2B5EF4-FFF2-40B4-BE49-F238E27FC236}">
                <a16:creationId xmlns:a16="http://schemas.microsoft.com/office/drawing/2014/main" id="{D64ECFDD-77CD-4688-A420-F26EAC136AA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80" t="-1410" r="-85855" b="-8409"/>
          <a:stretch/>
        </p:blipFill>
        <p:spPr>
          <a:xfrm>
            <a:off x="609600" y="1452563"/>
            <a:ext cx="7302500" cy="4498975"/>
          </a:xfrm>
        </p:spPr>
      </p:pic>
    </p:spTree>
    <p:extLst>
      <p:ext uri="{BB962C8B-B14F-4D97-AF65-F5344CB8AC3E}">
        <p14:creationId xmlns:p14="http://schemas.microsoft.com/office/powerpoint/2010/main" val="2760112007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6EF36-69D3-4449-8FFA-1C43397DD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charts and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6ECF65-E5E4-45BF-B308-BF941A430F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600825" y="1600200"/>
            <a:ext cx="4981576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Integer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libero, vel </a:t>
            </a:r>
            <a:r>
              <a:rPr lang="en-US" dirty="0" err="1"/>
              <a:t>sagittis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. </a:t>
            </a:r>
          </a:p>
        </p:txBody>
      </p:sp>
      <p:pic>
        <p:nvPicPr>
          <p:cNvPr id="9" name="Picture Placeholder 8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CA1BB588-A559-405D-8F21-A381DEF7005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5" t="2597" r="-17046" b="1527"/>
          <a:stretch/>
        </p:blipFill>
        <p:spPr>
          <a:xfrm>
            <a:off x="609600" y="1452563"/>
            <a:ext cx="7302500" cy="4498975"/>
          </a:xfrm>
        </p:spPr>
      </p:pic>
      <p:pic>
        <p:nvPicPr>
          <p:cNvPr id="11" name="Picture 10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1183F807-D31F-480A-BB58-8A490D7AE45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22" t="24345" r="15216" b="23334"/>
          <a:stretch/>
        </p:blipFill>
        <p:spPr>
          <a:xfrm>
            <a:off x="6600825" y="3122375"/>
            <a:ext cx="4649337" cy="2481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176036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6EF36-69D3-4449-8FFA-1C43397DD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charts and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6ECF65-E5E4-45BF-B308-BF941A430F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600825" y="1600200"/>
            <a:ext cx="4981576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Integer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libero, vel </a:t>
            </a:r>
            <a:r>
              <a:rPr lang="en-US" dirty="0" err="1"/>
              <a:t>sagittis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. </a:t>
            </a:r>
          </a:p>
        </p:txBody>
      </p:sp>
      <p:pic>
        <p:nvPicPr>
          <p:cNvPr id="11" name="Picture 10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1183F807-D31F-480A-BB58-8A490D7AE45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22" t="24345" r="15216" b="23334"/>
          <a:stretch/>
        </p:blipFill>
        <p:spPr>
          <a:xfrm>
            <a:off x="6600825" y="3122375"/>
            <a:ext cx="4649337" cy="2481167"/>
          </a:xfrm>
          <a:prstGeom prst="rect">
            <a:avLst/>
          </a:prstGeom>
        </p:spPr>
      </p:pic>
      <p:pic>
        <p:nvPicPr>
          <p:cNvPr id="7" name="Picture Placeholder 6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1783F8CD-3877-4AC0-AFC2-6C81A2944C6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848" r="-30147" b="-5612"/>
          <a:stretch/>
        </p:blipFill>
        <p:spPr>
          <a:xfrm>
            <a:off x="609600" y="1452563"/>
            <a:ext cx="7302500" cy="4498975"/>
          </a:xfrm>
        </p:spPr>
      </p:pic>
    </p:spTree>
    <p:extLst>
      <p:ext uri="{BB962C8B-B14F-4D97-AF65-F5344CB8AC3E}">
        <p14:creationId xmlns:p14="http://schemas.microsoft.com/office/powerpoint/2010/main" val="948861202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F6C07-DFC7-4EAE-ACFD-59DCFEA1C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Bog standard headings etc.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3BBD45-88E8-4341-8219-6D265ABCD4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Main text as bullets</a:t>
            </a:r>
          </a:p>
          <a:p>
            <a:pPr marL="0" indent="0">
              <a:buNone/>
            </a:pPr>
            <a:r>
              <a:rPr lang="en-US" dirty="0"/>
              <a:t>Or paragraphs if preferred</a:t>
            </a:r>
          </a:p>
        </p:txBody>
      </p:sp>
    </p:spTree>
    <p:extLst>
      <p:ext uri="{BB962C8B-B14F-4D97-AF65-F5344CB8AC3E}">
        <p14:creationId xmlns:p14="http://schemas.microsoft.com/office/powerpoint/2010/main" val="3877566046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6EF36-69D3-4449-8FFA-1C43397DD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 charts and analysis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6ECF65-E5E4-45BF-B308-BF941A430F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00545" y="1600200"/>
            <a:ext cx="3281856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Lorem ipsum </a:t>
            </a:r>
          </a:p>
          <a:p>
            <a:pPr marL="0" indent="0">
              <a:buNone/>
            </a:pPr>
            <a:r>
              <a:rPr lang="en-US" dirty="0"/>
              <a:t>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Integer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libero, vel </a:t>
            </a:r>
            <a:r>
              <a:rPr lang="en-US" dirty="0" err="1"/>
              <a:t>sagittis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. </a:t>
            </a:r>
          </a:p>
        </p:txBody>
      </p:sp>
      <p:pic>
        <p:nvPicPr>
          <p:cNvPr id="8" name="Picture Placeholder 7" descr="A picture containing chart&#10;&#10;Description automatically generated">
            <a:extLst>
              <a:ext uri="{FF2B5EF4-FFF2-40B4-BE49-F238E27FC236}">
                <a16:creationId xmlns:a16="http://schemas.microsoft.com/office/drawing/2014/main" id="{C3CA412F-E5FE-4D63-8A4C-722449ED729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453" t="-2094" r="-2546" b="-3002"/>
          <a:stretch/>
        </p:blipFill>
        <p:spPr>
          <a:xfrm>
            <a:off x="609600" y="1452563"/>
            <a:ext cx="7302500" cy="4498975"/>
          </a:xfrm>
        </p:spPr>
      </p:pic>
    </p:spTree>
    <p:extLst>
      <p:ext uri="{BB962C8B-B14F-4D97-AF65-F5344CB8AC3E}">
        <p14:creationId xmlns:p14="http://schemas.microsoft.com/office/powerpoint/2010/main" val="943081010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77FDA-773C-40C9-AAAA-4740FAFCB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 if you want a different footer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2B1067-D211-4963-AACC-7AB2BAE6DA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Lorem ipsum </a:t>
            </a:r>
          </a:p>
          <a:p>
            <a:pPr marL="0" indent="0">
              <a:buNone/>
            </a:pPr>
            <a:r>
              <a:rPr lang="en-US" dirty="0"/>
              <a:t>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Integer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libero, vel </a:t>
            </a:r>
            <a:r>
              <a:rPr lang="en-US" dirty="0" err="1"/>
              <a:t>sagittis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. </a:t>
            </a:r>
          </a:p>
          <a:p>
            <a:r>
              <a:rPr lang="en-US" dirty="0" err="1"/>
              <a:t>Nullam</a:t>
            </a:r>
            <a:r>
              <a:rPr lang="en-US" dirty="0"/>
              <a:t> sed magna </a:t>
            </a:r>
            <a:r>
              <a:rPr lang="en-US" dirty="0" err="1"/>
              <a:t>feugiat</a:t>
            </a:r>
            <a:r>
              <a:rPr lang="en-US" dirty="0"/>
              <a:t>, </a:t>
            </a:r>
            <a:r>
              <a:rPr lang="en-US" dirty="0" err="1"/>
              <a:t>dapibus</a:t>
            </a:r>
            <a:r>
              <a:rPr lang="en-US" dirty="0"/>
              <a:t> ipsum sed, </a:t>
            </a:r>
            <a:r>
              <a:rPr lang="en-US" dirty="0" err="1"/>
              <a:t>dapibus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. </a:t>
            </a:r>
          </a:p>
          <a:p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vehicula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non, maximus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risus</a:t>
            </a:r>
            <a:r>
              <a:rPr lang="en-US" dirty="0"/>
              <a:t>. </a:t>
            </a:r>
          </a:p>
          <a:p>
            <a:r>
              <a:rPr lang="en-US" dirty="0" err="1"/>
              <a:t>Etiam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. </a:t>
            </a:r>
          </a:p>
          <a:p>
            <a:r>
              <a:rPr lang="en-US" dirty="0"/>
              <a:t>Nam ac </a:t>
            </a:r>
            <a:r>
              <a:rPr lang="en-US" dirty="0" err="1"/>
              <a:t>facilisis</a:t>
            </a:r>
            <a:r>
              <a:rPr lang="en-US" dirty="0"/>
              <a:t> diam. </a:t>
            </a:r>
          </a:p>
        </p:txBody>
      </p:sp>
    </p:spTree>
    <p:extLst>
      <p:ext uri="{BB962C8B-B14F-4D97-AF65-F5344CB8AC3E}">
        <p14:creationId xmlns:p14="http://schemas.microsoft.com/office/powerpoint/2010/main" val="439458257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77FDA-773C-40C9-AAAA-4740FAFCB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…or a different 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2B1067-D211-4963-AACC-7AB2BAE6DA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Lorem ipsum </a:t>
            </a:r>
          </a:p>
          <a:p>
            <a:pPr marL="0" indent="0">
              <a:buNone/>
            </a:pPr>
            <a:r>
              <a:rPr lang="en-US" dirty="0"/>
              <a:t>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Integer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libero, vel </a:t>
            </a:r>
            <a:r>
              <a:rPr lang="en-US" dirty="0" err="1"/>
              <a:t>sagittis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. </a:t>
            </a:r>
          </a:p>
          <a:p>
            <a:r>
              <a:rPr lang="en-US" dirty="0" err="1"/>
              <a:t>Nullam</a:t>
            </a:r>
            <a:r>
              <a:rPr lang="en-US" dirty="0"/>
              <a:t> sed magna </a:t>
            </a:r>
            <a:r>
              <a:rPr lang="en-US" dirty="0" err="1"/>
              <a:t>feugiat</a:t>
            </a:r>
            <a:r>
              <a:rPr lang="en-US" dirty="0"/>
              <a:t>, </a:t>
            </a:r>
            <a:r>
              <a:rPr lang="en-US" dirty="0" err="1"/>
              <a:t>dapibus</a:t>
            </a:r>
            <a:r>
              <a:rPr lang="en-US" dirty="0"/>
              <a:t> ipsum sed, </a:t>
            </a:r>
            <a:r>
              <a:rPr lang="en-US" dirty="0" err="1"/>
              <a:t>dapibus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. </a:t>
            </a:r>
          </a:p>
          <a:p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vehicula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non, maximus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risus</a:t>
            </a:r>
            <a:r>
              <a:rPr lang="en-US" dirty="0"/>
              <a:t>. </a:t>
            </a:r>
          </a:p>
          <a:p>
            <a:r>
              <a:rPr lang="en-US" dirty="0" err="1"/>
              <a:t>Etiam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. </a:t>
            </a:r>
          </a:p>
          <a:p>
            <a:r>
              <a:rPr lang="en-US" dirty="0"/>
              <a:t>Nam ac </a:t>
            </a:r>
            <a:r>
              <a:rPr lang="en-US" dirty="0" err="1"/>
              <a:t>facilisis</a:t>
            </a:r>
            <a:r>
              <a:rPr lang="en-US" dirty="0"/>
              <a:t> diam. </a:t>
            </a:r>
          </a:p>
        </p:txBody>
      </p:sp>
    </p:spTree>
    <p:extLst>
      <p:ext uri="{BB962C8B-B14F-4D97-AF65-F5344CB8AC3E}">
        <p14:creationId xmlns:p14="http://schemas.microsoft.com/office/powerpoint/2010/main" val="2457332850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F6C07-DFC7-4EAE-ACFD-59DCFEA1C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…and with a photo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3BBD45-88E8-4341-8219-6D265ABCD4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52563"/>
            <a:ext cx="7450318" cy="4719637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Lorem ipsum </a:t>
            </a:r>
          </a:p>
          <a:p>
            <a:pPr marL="0" indent="0">
              <a:buNone/>
            </a:pPr>
            <a:r>
              <a:rPr lang="en-US" dirty="0"/>
              <a:t>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Integer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libero, vel </a:t>
            </a:r>
            <a:r>
              <a:rPr lang="en-US" dirty="0" err="1"/>
              <a:t>sagittis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. </a:t>
            </a:r>
          </a:p>
          <a:p>
            <a:r>
              <a:rPr lang="en-US" dirty="0" err="1"/>
              <a:t>Nullam</a:t>
            </a:r>
            <a:r>
              <a:rPr lang="en-US" dirty="0"/>
              <a:t> sed magna </a:t>
            </a:r>
            <a:r>
              <a:rPr lang="en-US" dirty="0" err="1"/>
              <a:t>feugiat</a:t>
            </a:r>
            <a:r>
              <a:rPr lang="en-US" dirty="0"/>
              <a:t>, </a:t>
            </a:r>
            <a:r>
              <a:rPr lang="en-US" dirty="0" err="1"/>
              <a:t>dapibus</a:t>
            </a:r>
            <a:r>
              <a:rPr lang="en-US" dirty="0"/>
              <a:t> ipsum sed, </a:t>
            </a:r>
            <a:r>
              <a:rPr lang="en-US" dirty="0" err="1"/>
              <a:t>dapibus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. </a:t>
            </a:r>
          </a:p>
          <a:p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vehicula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non, maximus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risus</a:t>
            </a:r>
            <a:r>
              <a:rPr lang="en-US" dirty="0"/>
              <a:t>. </a:t>
            </a:r>
          </a:p>
          <a:p>
            <a:r>
              <a:rPr lang="en-US" dirty="0" err="1"/>
              <a:t>Etiam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. </a:t>
            </a:r>
          </a:p>
          <a:p>
            <a:r>
              <a:rPr lang="en-US" dirty="0"/>
              <a:t>Nam ac </a:t>
            </a:r>
            <a:r>
              <a:rPr lang="en-US" dirty="0" err="1"/>
              <a:t>facilisis</a:t>
            </a:r>
            <a:r>
              <a:rPr lang="en-US" dirty="0"/>
              <a:t> diam. </a:t>
            </a:r>
          </a:p>
        </p:txBody>
      </p:sp>
      <p:sp>
        <p:nvSpPr>
          <p:cNvPr id="4" name="Freeform 5">
            <a:extLst>
              <a:ext uri="{FF2B5EF4-FFF2-40B4-BE49-F238E27FC236}">
                <a16:creationId xmlns:a16="http://schemas.microsoft.com/office/drawing/2014/main" id="{3664330A-AED7-4C4B-97E1-E7F5F3B71D4C}"/>
              </a:ext>
            </a:extLst>
          </p:cNvPr>
          <p:cNvSpPr>
            <a:spLocks noEditPoints="1"/>
          </p:cNvSpPr>
          <p:nvPr/>
        </p:nvSpPr>
        <p:spPr bwMode="auto">
          <a:xfrm>
            <a:off x="8275320" y="-15875"/>
            <a:ext cx="4349750" cy="6877050"/>
          </a:xfrm>
          <a:custGeom>
            <a:avLst/>
            <a:gdLst>
              <a:gd name="T0" fmla="*/ 1424 w 2662"/>
              <a:gd name="T1" fmla="*/ 4111 h 4212"/>
              <a:gd name="T2" fmla="*/ 947 w 2662"/>
              <a:gd name="T3" fmla="*/ 3784 h 4212"/>
              <a:gd name="T4" fmla="*/ 251 w 2662"/>
              <a:gd name="T5" fmla="*/ 1209 h 4212"/>
              <a:gd name="T6" fmla="*/ 909 w 2662"/>
              <a:gd name="T7" fmla="*/ 3794 h 4212"/>
              <a:gd name="T8" fmla="*/ 434 w 2662"/>
              <a:gd name="T9" fmla="*/ 3282 h 4212"/>
              <a:gd name="T10" fmla="*/ 89 w 2662"/>
              <a:gd name="T11" fmla="*/ 1794 h 4212"/>
              <a:gd name="T12" fmla="*/ 2124 w 2662"/>
              <a:gd name="T13" fmla="*/ 3738 h 4212"/>
              <a:gd name="T14" fmla="*/ 1750 w 2662"/>
              <a:gd name="T15" fmla="*/ 3825 h 4212"/>
              <a:gd name="T16" fmla="*/ 1662 w 2662"/>
              <a:gd name="T17" fmla="*/ 3850 h 4212"/>
              <a:gd name="T18" fmla="*/ 958 w 2662"/>
              <a:gd name="T19" fmla="*/ 3522 h 4212"/>
              <a:gd name="T20" fmla="*/ 997 w 2662"/>
              <a:gd name="T21" fmla="*/ 3502 h 4212"/>
              <a:gd name="T22" fmla="*/ 431 w 2662"/>
              <a:gd name="T23" fmla="*/ 2904 h 4212"/>
              <a:gd name="T24" fmla="*/ 417 w 2662"/>
              <a:gd name="T25" fmla="*/ 3028 h 4212"/>
              <a:gd name="T26" fmla="*/ 1815 w 2662"/>
              <a:gd name="T27" fmla="*/ 3990 h 4212"/>
              <a:gd name="T28" fmla="*/ 369 w 2662"/>
              <a:gd name="T29" fmla="*/ 3237 h 4212"/>
              <a:gd name="T30" fmla="*/ 89 w 2662"/>
              <a:gd name="T31" fmla="*/ 2224 h 4212"/>
              <a:gd name="T32" fmla="*/ 157 w 2662"/>
              <a:gd name="T33" fmla="*/ 1500 h 4212"/>
              <a:gd name="T34" fmla="*/ 711 w 2662"/>
              <a:gd name="T35" fmla="*/ 840 h 4212"/>
              <a:gd name="T36" fmla="*/ 806 w 2662"/>
              <a:gd name="T37" fmla="*/ 584 h 4212"/>
              <a:gd name="T38" fmla="*/ 1712 w 2662"/>
              <a:gd name="T39" fmla="*/ 281 h 4212"/>
              <a:gd name="T40" fmla="*/ 1663 w 2662"/>
              <a:gd name="T41" fmla="*/ 407 h 4212"/>
              <a:gd name="T42" fmla="*/ 921 w 2662"/>
              <a:gd name="T43" fmla="*/ 894 h 4212"/>
              <a:gd name="T44" fmla="*/ 1211 w 2662"/>
              <a:gd name="T45" fmla="*/ 630 h 4212"/>
              <a:gd name="T46" fmla="*/ 1867 w 2662"/>
              <a:gd name="T47" fmla="*/ 440 h 4212"/>
              <a:gd name="T48" fmla="*/ 1379 w 2662"/>
              <a:gd name="T49" fmla="*/ 733 h 4212"/>
              <a:gd name="T50" fmla="*/ 1617 w 2662"/>
              <a:gd name="T51" fmla="*/ 776 h 4212"/>
              <a:gd name="T52" fmla="*/ 1915 w 2662"/>
              <a:gd name="T53" fmla="*/ 923 h 4212"/>
              <a:gd name="T54" fmla="*/ 2541 w 2662"/>
              <a:gd name="T55" fmla="*/ 1117 h 4212"/>
              <a:gd name="T56" fmla="*/ 2234 w 2662"/>
              <a:gd name="T57" fmla="*/ 1650 h 4212"/>
              <a:gd name="T58" fmla="*/ 2369 w 2662"/>
              <a:gd name="T59" fmla="*/ 1905 h 4212"/>
              <a:gd name="T60" fmla="*/ 2362 w 2662"/>
              <a:gd name="T61" fmla="*/ 2655 h 4212"/>
              <a:gd name="T62" fmla="*/ 2019 w 2662"/>
              <a:gd name="T63" fmla="*/ 2815 h 4212"/>
              <a:gd name="T64" fmla="*/ 2164 w 2662"/>
              <a:gd name="T65" fmla="*/ 2845 h 4212"/>
              <a:gd name="T66" fmla="*/ 1560 w 2662"/>
              <a:gd name="T67" fmla="*/ 2821 h 4212"/>
              <a:gd name="T68" fmla="*/ 1509 w 2662"/>
              <a:gd name="T69" fmla="*/ 3010 h 4212"/>
              <a:gd name="T70" fmla="*/ 2504 w 2662"/>
              <a:gd name="T71" fmla="*/ 3339 h 4212"/>
              <a:gd name="T72" fmla="*/ 1344 w 2662"/>
              <a:gd name="T73" fmla="*/ 3351 h 4212"/>
              <a:gd name="T74" fmla="*/ 1963 w 2662"/>
              <a:gd name="T75" fmla="*/ 3505 h 4212"/>
              <a:gd name="T76" fmla="*/ 2198 w 2662"/>
              <a:gd name="T77" fmla="*/ 3887 h 4212"/>
              <a:gd name="T78" fmla="*/ 2123 w 2662"/>
              <a:gd name="T79" fmla="*/ 4168 h 4212"/>
              <a:gd name="T80" fmla="*/ 2152 w 2662"/>
              <a:gd name="T81" fmla="*/ 554 h 4212"/>
              <a:gd name="T82" fmla="*/ 2119 w 2662"/>
              <a:gd name="T83" fmla="*/ 41 h 4212"/>
              <a:gd name="T84" fmla="*/ 2458 w 2662"/>
              <a:gd name="T85" fmla="*/ 840 h 4212"/>
              <a:gd name="T86" fmla="*/ 2143 w 2662"/>
              <a:gd name="T87" fmla="*/ 163 h 4212"/>
              <a:gd name="T88" fmla="*/ 2436 w 2662"/>
              <a:gd name="T89" fmla="*/ 176 h 4212"/>
              <a:gd name="T90" fmla="*/ 716 w 2662"/>
              <a:gd name="T91" fmla="*/ 720 h 4212"/>
              <a:gd name="T92" fmla="*/ 1627 w 2662"/>
              <a:gd name="T93" fmla="*/ 171 h 4212"/>
              <a:gd name="T94" fmla="*/ 1054 w 2662"/>
              <a:gd name="T95" fmla="*/ 369 h 4212"/>
              <a:gd name="T96" fmla="*/ 1404 w 2662"/>
              <a:gd name="T97" fmla="*/ 284 h 4212"/>
              <a:gd name="T98" fmla="*/ 753 w 2662"/>
              <a:gd name="T99" fmla="*/ 488 h 4212"/>
              <a:gd name="T100" fmla="*/ 1703 w 2662"/>
              <a:gd name="T101" fmla="*/ 125 h 4212"/>
              <a:gd name="T102" fmla="*/ 1936 w 2662"/>
              <a:gd name="T103" fmla="*/ 4179 h 4212"/>
              <a:gd name="T104" fmla="*/ 2376 w 2662"/>
              <a:gd name="T105" fmla="*/ 2336 h 4212"/>
              <a:gd name="T106" fmla="*/ 2449 w 2662"/>
              <a:gd name="T107" fmla="*/ 2136 h 4212"/>
              <a:gd name="T108" fmla="*/ 2473 w 2662"/>
              <a:gd name="T109" fmla="*/ 4149 h 4212"/>
              <a:gd name="T110" fmla="*/ 2384 w 2662"/>
              <a:gd name="T111" fmla="*/ 4137 h 4212"/>
              <a:gd name="T112" fmla="*/ 1675 w 2662"/>
              <a:gd name="T113" fmla="*/ 2992 h 4212"/>
              <a:gd name="T114" fmla="*/ 1805 w 2662"/>
              <a:gd name="T115" fmla="*/ 391 h 4212"/>
              <a:gd name="T116" fmla="*/ 1655 w 2662"/>
              <a:gd name="T117" fmla="*/ 677 h 4212"/>
              <a:gd name="T118" fmla="*/ 998 w 2662"/>
              <a:gd name="T119" fmla="*/ 3656 h 4212"/>
              <a:gd name="T120" fmla="*/ 2480 w 2662"/>
              <a:gd name="T121" fmla="*/ 2151 h 4212"/>
              <a:gd name="T122" fmla="*/ 2477 w 2662"/>
              <a:gd name="T123" fmla="*/ 2410 h 4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662" h="4212">
                <a:moveTo>
                  <a:pt x="957" y="3845"/>
                </a:moveTo>
                <a:cubicBezTo>
                  <a:pt x="964" y="3850"/>
                  <a:pt x="971" y="3854"/>
                  <a:pt x="979" y="3859"/>
                </a:cubicBezTo>
                <a:cubicBezTo>
                  <a:pt x="977" y="3876"/>
                  <a:pt x="941" y="3854"/>
                  <a:pt x="957" y="3845"/>
                </a:cubicBezTo>
                <a:close/>
                <a:moveTo>
                  <a:pt x="979" y="3888"/>
                </a:moveTo>
                <a:cubicBezTo>
                  <a:pt x="992" y="3917"/>
                  <a:pt x="954" y="3900"/>
                  <a:pt x="958" y="3922"/>
                </a:cubicBezTo>
                <a:cubicBezTo>
                  <a:pt x="968" y="3908"/>
                  <a:pt x="985" y="3919"/>
                  <a:pt x="997" y="3910"/>
                </a:cubicBezTo>
                <a:cubicBezTo>
                  <a:pt x="976" y="3906"/>
                  <a:pt x="995" y="3893"/>
                  <a:pt x="979" y="3888"/>
                </a:cubicBezTo>
                <a:close/>
                <a:moveTo>
                  <a:pt x="961" y="3782"/>
                </a:moveTo>
                <a:cubicBezTo>
                  <a:pt x="957" y="3788"/>
                  <a:pt x="949" y="3796"/>
                  <a:pt x="954" y="3801"/>
                </a:cubicBezTo>
                <a:cubicBezTo>
                  <a:pt x="970" y="3779"/>
                  <a:pt x="966" y="3832"/>
                  <a:pt x="985" y="3810"/>
                </a:cubicBezTo>
                <a:cubicBezTo>
                  <a:pt x="976" y="3800"/>
                  <a:pt x="973" y="3797"/>
                  <a:pt x="961" y="3782"/>
                </a:cubicBezTo>
                <a:close/>
                <a:moveTo>
                  <a:pt x="1763" y="4109"/>
                </a:moveTo>
                <a:cubicBezTo>
                  <a:pt x="1751" y="4108"/>
                  <a:pt x="1747" y="4116"/>
                  <a:pt x="1733" y="4110"/>
                </a:cubicBezTo>
                <a:cubicBezTo>
                  <a:pt x="1736" y="4103"/>
                  <a:pt x="1742" y="4099"/>
                  <a:pt x="1745" y="4092"/>
                </a:cubicBezTo>
                <a:cubicBezTo>
                  <a:pt x="1658" y="4105"/>
                  <a:pt x="1564" y="4036"/>
                  <a:pt x="1478" y="4054"/>
                </a:cubicBezTo>
                <a:cubicBezTo>
                  <a:pt x="1461" y="4015"/>
                  <a:pt x="1413" y="4059"/>
                  <a:pt x="1407" y="4022"/>
                </a:cubicBezTo>
                <a:cubicBezTo>
                  <a:pt x="1406" y="4038"/>
                  <a:pt x="1408" y="4032"/>
                  <a:pt x="1400" y="4046"/>
                </a:cubicBezTo>
                <a:cubicBezTo>
                  <a:pt x="1435" y="4040"/>
                  <a:pt x="1477" y="4065"/>
                  <a:pt x="1482" y="4089"/>
                </a:cubicBezTo>
                <a:cubicBezTo>
                  <a:pt x="1483" y="4089"/>
                  <a:pt x="1483" y="4090"/>
                  <a:pt x="1482" y="4096"/>
                </a:cubicBezTo>
                <a:cubicBezTo>
                  <a:pt x="1483" y="4094"/>
                  <a:pt x="1483" y="4091"/>
                  <a:pt x="1482" y="4089"/>
                </a:cubicBezTo>
                <a:cubicBezTo>
                  <a:pt x="1478" y="4089"/>
                  <a:pt x="1464" y="4117"/>
                  <a:pt x="1456" y="4094"/>
                </a:cubicBezTo>
                <a:cubicBezTo>
                  <a:pt x="1446" y="4103"/>
                  <a:pt x="1464" y="4116"/>
                  <a:pt x="1451" y="4114"/>
                </a:cubicBezTo>
                <a:cubicBezTo>
                  <a:pt x="1443" y="4104"/>
                  <a:pt x="1437" y="4093"/>
                  <a:pt x="1432" y="4082"/>
                </a:cubicBezTo>
                <a:cubicBezTo>
                  <a:pt x="1420" y="4080"/>
                  <a:pt x="1410" y="4082"/>
                  <a:pt x="1399" y="4082"/>
                </a:cubicBezTo>
                <a:cubicBezTo>
                  <a:pt x="1400" y="4077"/>
                  <a:pt x="1404" y="4069"/>
                  <a:pt x="1399" y="4067"/>
                </a:cubicBezTo>
                <a:cubicBezTo>
                  <a:pt x="1395" y="4096"/>
                  <a:pt x="1371" y="4065"/>
                  <a:pt x="1362" y="4060"/>
                </a:cubicBezTo>
                <a:cubicBezTo>
                  <a:pt x="1366" y="4080"/>
                  <a:pt x="1395" y="4087"/>
                  <a:pt x="1397" y="4108"/>
                </a:cubicBezTo>
                <a:cubicBezTo>
                  <a:pt x="1407" y="4093"/>
                  <a:pt x="1407" y="4108"/>
                  <a:pt x="1424" y="4111"/>
                </a:cubicBezTo>
                <a:cubicBezTo>
                  <a:pt x="1423" y="4117"/>
                  <a:pt x="1419" y="4124"/>
                  <a:pt x="1425" y="4127"/>
                </a:cubicBezTo>
                <a:cubicBezTo>
                  <a:pt x="1430" y="4123"/>
                  <a:pt x="1445" y="4144"/>
                  <a:pt x="1462" y="4132"/>
                </a:cubicBezTo>
                <a:cubicBezTo>
                  <a:pt x="1452" y="4127"/>
                  <a:pt x="1453" y="4122"/>
                  <a:pt x="1461" y="4117"/>
                </a:cubicBezTo>
                <a:cubicBezTo>
                  <a:pt x="1484" y="4131"/>
                  <a:pt x="1517" y="4123"/>
                  <a:pt x="1538" y="4151"/>
                </a:cubicBezTo>
                <a:cubicBezTo>
                  <a:pt x="1547" y="4124"/>
                  <a:pt x="1563" y="4141"/>
                  <a:pt x="1581" y="4150"/>
                </a:cubicBezTo>
                <a:cubicBezTo>
                  <a:pt x="1586" y="4119"/>
                  <a:pt x="1599" y="4134"/>
                  <a:pt x="1602" y="4154"/>
                </a:cubicBezTo>
                <a:cubicBezTo>
                  <a:pt x="1593" y="4151"/>
                  <a:pt x="1570" y="4157"/>
                  <a:pt x="1584" y="4165"/>
                </a:cubicBezTo>
                <a:cubicBezTo>
                  <a:pt x="1587" y="4152"/>
                  <a:pt x="1618" y="4177"/>
                  <a:pt x="1621" y="4163"/>
                </a:cubicBezTo>
                <a:cubicBezTo>
                  <a:pt x="1610" y="4162"/>
                  <a:pt x="1606" y="4156"/>
                  <a:pt x="1609" y="4145"/>
                </a:cubicBezTo>
                <a:cubicBezTo>
                  <a:pt x="1619" y="4160"/>
                  <a:pt x="1622" y="4137"/>
                  <a:pt x="1640" y="4146"/>
                </a:cubicBezTo>
                <a:cubicBezTo>
                  <a:pt x="1644" y="4134"/>
                  <a:pt x="1648" y="4120"/>
                  <a:pt x="1656" y="4114"/>
                </a:cubicBezTo>
                <a:cubicBezTo>
                  <a:pt x="1673" y="4152"/>
                  <a:pt x="1707" y="4063"/>
                  <a:pt x="1726" y="4160"/>
                </a:cubicBezTo>
                <a:cubicBezTo>
                  <a:pt x="1742" y="4158"/>
                  <a:pt x="1746" y="4163"/>
                  <a:pt x="1752" y="4158"/>
                </a:cubicBezTo>
                <a:cubicBezTo>
                  <a:pt x="1742" y="4155"/>
                  <a:pt x="1743" y="4143"/>
                  <a:pt x="1739" y="4136"/>
                </a:cubicBezTo>
                <a:cubicBezTo>
                  <a:pt x="1772" y="4129"/>
                  <a:pt x="1782" y="4136"/>
                  <a:pt x="1814" y="4145"/>
                </a:cubicBezTo>
                <a:cubicBezTo>
                  <a:pt x="1822" y="4132"/>
                  <a:pt x="1832" y="4126"/>
                  <a:pt x="1845" y="4133"/>
                </a:cubicBezTo>
                <a:cubicBezTo>
                  <a:pt x="1831" y="4117"/>
                  <a:pt x="1772" y="4137"/>
                  <a:pt x="1763" y="4109"/>
                </a:cubicBezTo>
                <a:close/>
                <a:moveTo>
                  <a:pt x="1206" y="3918"/>
                </a:moveTo>
                <a:cubicBezTo>
                  <a:pt x="1238" y="3916"/>
                  <a:pt x="1235" y="3941"/>
                  <a:pt x="1266" y="3940"/>
                </a:cubicBezTo>
                <a:cubicBezTo>
                  <a:pt x="1264" y="3926"/>
                  <a:pt x="1216" y="3894"/>
                  <a:pt x="1206" y="3918"/>
                </a:cubicBezTo>
                <a:close/>
                <a:moveTo>
                  <a:pt x="1000" y="3814"/>
                </a:moveTo>
                <a:cubicBezTo>
                  <a:pt x="996" y="3821"/>
                  <a:pt x="991" y="3826"/>
                  <a:pt x="986" y="3828"/>
                </a:cubicBezTo>
                <a:cubicBezTo>
                  <a:pt x="1015" y="3835"/>
                  <a:pt x="1027" y="3860"/>
                  <a:pt x="1054" y="3862"/>
                </a:cubicBezTo>
                <a:cubicBezTo>
                  <a:pt x="1049" y="3855"/>
                  <a:pt x="1074" y="3846"/>
                  <a:pt x="1086" y="3857"/>
                </a:cubicBezTo>
                <a:cubicBezTo>
                  <a:pt x="1088" y="3852"/>
                  <a:pt x="1093" y="3845"/>
                  <a:pt x="1089" y="3842"/>
                </a:cubicBezTo>
                <a:cubicBezTo>
                  <a:pt x="1055" y="3830"/>
                  <a:pt x="1025" y="3852"/>
                  <a:pt x="1000" y="3814"/>
                </a:cubicBezTo>
                <a:close/>
                <a:moveTo>
                  <a:pt x="931" y="3798"/>
                </a:moveTo>
                <a:cubicBezTo>
                  <a:pt x="936" y="3793"/>
                  <a:pt x="943" y="3794"/>
                  <a:pt x="947" y="3784"/>
                </a:cubicBezTo>
                <a:cubicBezTo>
                  <a:pt x="934" y="3777"/>
                  <a:pt x="937" y="3766"/>
                  <a:pt x="934" y="3757"/>
                </a:cubicBezTo>
                <a:cubicBezTo>
                  <a:pt x="931" y="3763"/>
                  <a:pt x="907" y="3751"/>
                  <a:pt x="917" y="3764"/>
                </a:cubicBezTo>
                <a:cubicBezTo>
                  <a:pt x="943" y="3764"/>
                  <a:pt x="923" y="3789"/>
                  <a:pt x="931" y="3798"/>
                </a:cubicBezTo>
                <a:close/>
                <a:moveTo>
                  <a:pt x="387" y="1107"/>
                </a:moveTo>
                <a:cubicBezTo>
                  <a:pt x="379" y="1127"/>
                  <a:pt x="366" y="1143"/>
                  <a:pt x="376" y="1151"/>
                </a:cubicBezTo>
                <a:cubicBezTo>
                  <a:pt x="377" y="1130"/>
                  <a:pt x="401" y="1119"/>
                  <a:pt x="400" y="1104"/>
                </a:cubicBezTo>
                <a:cubicBezTo>
                  <a:pt x="396" y="1109"/>
                  <a:pt x="393" y="1113"/>
                  <a:pt x="387" y="1107"/>
                </a:cubicBezTo>
                <a:close/>
                <a:moveTo>
                  <a:pt x="30" y="1598"/>
                </a:moveTo>
                <a:cubicBezTo>
                  <a:pt x="15" y="1610"/>
                  <a:pt x="42" y="1631"/>
                  <a:pt x="45" y="1649"/>
                </a:cubicBezTo>
                <a:cubicBezTo>
                  <a:pt x="31" y="1646"/>
                  <a:pt x="29" y="1660"/>
                  <a:pt x="29" y="1671"/>
                </a:cubicBezTo>
                <a:cubicBezTo>
                  <a:pt x="47" y="1660"/>
                  <a:pt x="45" y="1681"/>
                  <a:pt x="35" y="1694"/>
                </a:cubicBezTo>
                <a:cubicBezTo>
                  <a:pt x="57" y="1679"/>
                  <a:pt x="75" y="1681"/>
                  <a:pt x="85" y="1659"/>
                </a:cubicBezTo>
                <a:cubicBezTo>
                  <a:pt x="53" y="1668"/>
                  <a:pt x="63" y="1622"/>
                  <a:pt x="76" y="1608"/>
                </a:cubicBezTo>
                <a:cubicBezTo>
                  <a:pt x="72" y="1601"/>
                  <a:pt x="61" y="1595"/>
                  <a:pt x="53" y="1597"/>
                </a:cubicBezTo>
                <a:cubicBezTo>
                  <a:pt x="73" y="1593"/>
                  <a:pt x="70" y="1553"/>
                  <a:pt x="101" y="1562"/>
                </a:cubicBezTo>
                <a:cubicBezTo>
                  <a:pt x="102" y="1553"/>
                  <a:pt x="99" y="1544"/>
                  <a:pt x="106" y="1534"/>
                </a:cubicBezTo>
                <a:cubicBezTo>
                  <a:pt x="81" y="1526"/>
                  <a:pt x="113" y="1564"/>
                  <a:pt x="77" y="1553"/>
                </a:cubicBezTo>
                <a:cubicBezTo>
                  <a:pt x="100" y="1514"/>
                  <a:pt x="130" y="1447"/>
                  <a:pt x="168" y="1407"/>
                </a:cubicBezTo>
                <a:cubicBezTo>
                  <a:pt x="155" y="1399"/>
                  <a:pt x="152" y="1418"/>
                  <a:pt x="142" y="1417"/>
                </a:cubicBezTo>
                <a:cubicBezTo>
                  <a:pt x="139" y="1412"/>
                  <a:pt x="139" y="1407"/>
                  <a:pt x="140" y="1402"/>
                </a:cubicBezTo>
                <a:cubicBezTo>
                  <a:pt x="96" y="1404"/>
                  <a:pt x="97" y="1454"/>
                  <a:pt x="73" y="1479"/>
                </a:cubicBezTo>
                <a:cubicBezTo>
                  <a:pt x="103" y="1485"/>
                  <a:pt x="69" y="1565"/>
                  <a:pt x="39" y="1559"/>
                </a:cubicBezTo>
                <a:cubicBezTo>
                  <a:pt x="29" y="1568"/>
                  <a:pt x="47" y="1572"/>
                  <a:pt x="45" y="1580"/>
                </a:cubicBezTo>
                <a:cubicBezTo>
                  <a:pt x="34" y="1585"/>
                  <a:pt x="19" y="1583"/>
                  <a:pt x="10" y="1593"/>
                </a:cubicBezTo>
                <a:cubicBezTo>
                  <a:pt x="15" y="1592"/>
                  <a:pt x="22" y="1594"/>
                  <a:pt x="30" y="1598"/>
                </a:cubicBezTo>
                <a:close/>
                <a:moveTo>
                  <a:pt x="233" y="1222"/>
                </a:moveTo>
                <a:cubicBezTo>
                  <a:pt x="242" y="1203"/>
                  <a:pt x="241" y="1213"/>
                  <a:pt x="244" y="1222"/>
                </a:cubicBezTo>
                <a:cubicBezTo>
                  <a:pt x="247" y="1214"/>
                  <a:pt x="257" y="1215"/>
                  <a:pt x="251" y="1209"/>
                </a:cubicBezTo>
                <a:cubicBezTo>
                  <a:pt x="235" y="1220"/>
                  <a:pt x="254" y="1189"/>
                  <a:pt x="248" y="1184"/>
                </a:cubicBezTo>
                <a:cubicBezTo>
                  <a:pt x="237" y="1192"/>
                  <a:pt x="224" y="1222"/>
                  <a:pt x="233" y="1222"/>
                </a:cubicBezTo>
                <a:close/>
                <a:moveTo>
                  <a:pt x="910" y="3783"/>
                </a:moveTo>
                <a:cubicBezTo>
                  <a:pt x="919" y="3769"/>
                  <a:pt x="889" y="3743"/>
                  <a:pt x="888" y="3743"/>
                </a:cubicBezTo>
                <a:cubicBezTo>
                  <a:pt x="892" y="3748"/>
                  <a:pt x="893" y="3754"/>
                  <a:pt x="887" y="3761"/>
                </a:cubicBezTo>
                <a:cubicBezTo>
                  <a:pt x="903" y="3765"/>
                  <a:pt x="903" y="3770"/>
                  <a:pt x="910" y="3783"/>
                </a:cubicBezTo>
                <a:close/>
                <a:moveTo>
                  <a:pt x="387" y="907"/>
                </a:moveTo>
                <a:cubicBezTo>
                  <a:pt x="377" y="905"/>
                  <a:pt x="374" y="930"/>
                  <a:pt x="363" y="926"/>
                </a:cubicBezTo>
                <a:cubicBezTo>
                  <a:pt x="364" y="891"/>
                  <a:pt x="406" y="893"/>
                  <a:pt x="422" y="867"/>
                </a:cubicBezTo>
                <a:cubicBezTo>
                  <a:pt x="418" y="863"/>
                  <a:pt x="410" y="860"/>
                  <a:pt x="412" y="855"/>
                </a:cubicBezTo>
                <a:cubicBezTo>
                  <a:pt x="421" y="855"/>
                  <a:pt x="429" y="857"/>
                  <a:pt x="437" y="855"/>
                </a:cubicBezTo>
                <a:cubicBezTo>
                  <a:pt x="446" y="821"/>
                  <a:pt x="501" y="785"/>
                  <a:pt x="494" y="746"/>
                </a:cubicBezTo>
                <a:cubicBezTo>
                  <a:pt x="484" y="748"/>
                  <a:pt x="469" y="773"/>
                  <a:pt x="466" y="749"/>
                </a:cubicBezTo>
                <a:cubicBezTo>
                  <a:pt x="450" y="767"/>
                  <a:pt x="476" y="761"/>
                  <a:pt x="473" y="773"/>
                </a:cubicBezTo>
                <a:cubicBezTo>
                  <a:pt x="469" y="771"/>
                  <a:pt x="466" y="773"/>
                  <a:pt x="463" y="778"/>
                </a:cubicBezTo>
                <a:cubicBezTo>
                  <a:pt x="450" y="758"/>
                  <a:pt x="441" y="801"/>
                  <a:pt x="422" y="808"/>
                </a:cubicBezTo>
                <a:cubicBezTo>
                  <a:pt x="420" y="821"/>
                  <a:pt x="439" y="809"/>
                  <a:pt x="435" y="823"/>
                </a:cubicBezTo>
                <a:cubicBezTo>
                  <a:pt x="416" y="822"/>
                  <a:pt x="401" y="837"/>
                  <a:pt x="418" y="847"/>
                </a:cubicBezTo>
                <a:cubicBezTo>
                  <a:pt x="414" y="840"/>
                  <a:pt x="398" y="879"/>
                  <a:pt x="392" y="858"/>
                </a:cubicBezTo>
                <a:cubicBezTo>
                  <a:pt x="364" y="902"/>
                  <a:pt x="360" y="893"/>
                  <a:pt x="343" y="930"/>
                </a:cubicBezTo>
                <a:cubicBezTo>
                  <a:pt x="360" y="936"/>
                  <a:pt x="354" y="936"/>
                  <a:pt x="371" y="942"/>
                </a:cubicBezTo>
                <a:cubicBezTo>
                  <a:pt x="373" y="921"/>
                  <a:pt x="388" y="923"/>
                  <a:pt x="387" y="907"/>
                </a:cubicBezTo>
                <a:close/>
                <a:moveTo>
                  <a:pt x="941" y="3859"/>
                </a:moveTo>
                <a:cubicBezTo>
                  <a:pt x="924" y="3866"/>
                  <a:pt x="872" y="3832"/>
                  <a:pt x="873" y="3818"/>
                </a:cubicBezTo>
                <a:cubicBezTo>
                  <a:pt x="893" y="3821"/>
                  <a:pt x="904" y="3815"/>
                  <a:pt x="911" y="3838"/>
                </a:cubicBezTo>
                <a:cubicBezTo>
                  <a:pt x="921" y="3829"/>
                  <a:pt x="908" y="3824"/>
                  <a:pt x="913" y="3816"/>
                </a:cubicBezTo>
                <a:cubicBezTo>
                  <a:pt x="899" y="3806"/>
                  <a:pt x="889" y="3819"/>
                  <a:pt x="874" y="3807"/>
                </a:cubicBezTo>
                <a:cubicBezTo>
                  <a:pt x="885" y="3798"/>
                  <a:pt x="898" y="3800"/>
                  <a:pt x="909" y="3794"/>
                </a:cubicBezTo>
                <a:cubicBezTo>
                  <a:pt x="894" y="3782"/>
                  <a:pt x="886" y="3802"/>
                  <a:pt x="871" y="3793"/>
                </a:cubicBezTo>
                <a:cubicBezTo>
                  <a:pt x="873" y="3782"/>
                  <a:pt x="894" y="3788"/>
                  <a:pt x="883" y="3776"/>
                </a:cubicBezTo>
                <a:cubicBezTo>
                  <a:pt x="866" y="3782"/>
                  <a:pt x="865" y="3755"/>
                  <a:pt x="859" y="3747"/>
                </a:cubicBezTo>
                <a:cubicBezTo>
                  <a:pt x="845" y="3772"/>
                  <a:pt x="840" y="3730"/>
                  <a:pt x="821" y="3737"/>
                </a:cubicBezTo>
                <a:cubicBezTo>
                  <a:pt x="838" y="3742"/>
                  <a:pt x="836" y="3766"/>
                  <a:pt x="822" y="3762"/>
                </a:cubicBezTo>
                <a:cubicBezTo>
                  <a:pt x="822" y="3742"/>
                  <a:pt x="807" y="3745"/>
                  <a:pt x="797" y="3725"/>
                </a:cubicBezTo>
                <a:cubicBezTo>
                  <a:pt x="800" y="3721"/>
                  <a:pt x="797" y="3718"/>
                  <a:pt x="799" y="3714"/>
                </a:cubicBezTo>
                <a:cubicBezTo>
                  <a:pt x="819" y="3729"/>
                  <a:pt x="832" y="3705"/>
                  <a:pt x="806" y="3713"/>
                </a:cubicBezTo>
                <a:cubicBezTo>
                  <a:pt x="784" y="3689"/>
                  <a:pt x="761" y="3661"/>
                  <a:pt x="748" y="3644"/>
                </a:cubicBezTo>
                <a:cubicBezTo>
                  <a:pt x="751" y="3650"/>
                  <a:pt x="754" y="3656"/>
                  <a:pt x="754" y="3662"/>
                </a:cubicBezTo>
                <a:cubicBezTo>
                  <a:pt x="729" y="3642"/>
                  <a:pt x="746" y="3631"/>
                  <a:pt x="727" y="3645"/>
                </a:cubicBezTo>
                <a:cubicBezTo>
                  <a:pt x="709" y="3631"/>
                  <a:pt x="728" y="3616"/>
                  <a:pt x="723" y="3602"/>
                </a:cubicBezTo>
                <a:cubicBezTo>
                  <a:pt x="715" y="3619"/>
                  <a:pt x="703" y="3589"/>
                  <a:pt x="694" y="3603"/>
                </a:cubicBezTo>
                <a:cubicBezTo>
                  <a:pt x="700" y="3611"/>
                  <a:pt x="722" y="3619"/>
                  <a:pt x="707" y="3627"/>
                </a:cubicBezTo>
                <a:cubicBezTo>
                  <a:pt x="684" y="3602"/>
                  <a:pt x="681" y="3599"/>
                  <a:pt x="653" y="3585"/>
                </a:cubicBezTo>
                <a:cubicBezTo>
                  <a:pt x="661" y="3579"/>
                  <a:pt x="657" y="3573"/>
                  <a:pt x="664" y="3567"/>
                </a:cubicBezTo>
                <a:cubicBezTo>
                  <a:pt x="670" y="3583"/>
                  <a:pt x="686" y="3598"/>
                  <a:pt x="701" y="3588"/>
                </a:cubicBezTo>
                <a:cubicBezTo>
                  <a:pt x="684" y="3564"/>
                  <a:pt x="666" y="3561"/>
                  <a:pt x="642" y="3559"/>
                </a:cubicBezTo>
                <a:cubicBezTo>
                  <a:pt x="645" y="3538"/>
                  <a:pt x="623" y="3532"/>
                  <a:pt x="617" y="3539"/>
                </a:cubicBezTo>
                <a:cubicBezTo>
                  <a:pt x="612" y="3522"/>
                  <a:pt x="626" y="3522"/>
                  <a:pt x="638" y="3518"/>
                </a:cubicBezTo>
                <a:cubicBezTo>
                  <a:pt x="614" y="3500"/>
                  <a:pt x="607" y="3492"/>
                  <a:pt x="603" y="3466"/>
                </a:cubicBezTo>
                <a:cubicBezTo>
                  <a:pt x="609" y="3470"/>
                  <a:pt x="615" y="3463"/>
                  <a:pt x="621" y="3463"/>
                </a:cubicBezTo>
                <a:cubicBezTo>
                  <a:pt x="598" y="3456"/>
                  <a:pt x="601" y="3450"/>
                  <a:pt x="598" y="3430"/>
                </a:cubicBezTo>
                <a:cubicBezTo>
                  <a:pt x="567" y="3426"/>
                  <a:pt x="518" y="3379"/>
                  <a:pt x="516" y="3344"/>
                </a:cubicBezTo>
                <a:cubicBezTo>
                  <a:pt x="488" y="3340"/>
                  <a:pt x="481" y="3321"/>
                  <a:pt x="448" y="3285"/>
                </a:cubicBezTo>
                <a:cubicBezTo>
                  <a:pt x="426" y="3291"/>
                  <a:pt x="466" y="3310"/>
                  <a:pt x="454" y="3319"/>
                </a:cubicBezTo>
                <a:cubicBezTo>
                  <a:pt x="437" y="3323"/>
                  <a:pt x="404" y="3301"/>
                  <a:pt x="413" y="3277"/>
                </a:cubicBezTo>
                <a:cubicBezTo>
                  <a:pt x="422" y="3269"/>
                  <a:pt x="424" y="3299"/>
                  <a:pt x="434" y="3282"/>
                </a:cubicBezTo>
                <a:cubicBezTo>
                  <a:pt x="388" y="3241"/>
                  <a:pt x="400" y="3317"/>
                  <a:pt x="411" y="3343"/>
                </a:cubicBezTo>
                <a:cubicBezTo>
                  <a:pt x="404" y="3335"/>
                  <a:pt x="395" y="3346"/>
                  <a:pt x="390" y="3332"/>
                </a:cubicBezTo>
                <a:cubicBezTo>
                  <a:pt x="384" y="3307"/>
                  <a:pt x="368" y="3283"/>
                  <a:pt x="342" y="3279"/>
                </a:cubicBezTo>
                <a:cubicBezTo>
                  <a:pt x="339" y="3268"/>
                  <a:pt x="343" y="3265"/>
                  <a:pt x="352" y="3266"/>
                </a:cubicBezTo>
                <a:cubicBezTo>
                  <a:pt x="306" y="3221"/>
                  <a:pt x="293" y="3173"/>
                  <a:pt x="242" y="3135"/>
                </a:cubicBezTo>
                <a:cubicBezTo>
                  <a:pt x="265" y="3139"/>
                  <a:pt x="228" y="3082"/>
                  <a:pt x="220" y="3104"/>
                </a:cubicBezTo>
                <a:cubicBezTo>
                  <a:pt x="200" y="3028"/>
                  <a:pt x="154" y="2932"/>
                  <a:pt x="98" y="2872"/>
                </a:cubicBezTo>
                <a:cubicBezTo>
                  <a:pt x="112" y="2895"/>
                  <a:pt x="113" y="2949"/>
                  <a:pt x="142" y="2963"/>
                </a:cubicBezTo>
                <a:cubicBezTo>
                  <a:pt x="117" y="2959"/>
                  <a:pt x="148" y="2987"/>
                  <a:pt x="157" y="2986"/>
                </a:cubicBezTo>
                <a:cubicBezTo>
                  <a:pt x="143" y="2992"/>
                  <a:pt x="143" y="2992"/>
                  <a:pt x="143" y="2992"/>
                </a:cubicBezTo>
                <a:cubicBezTo>
                  <a:pt x="241" y="3229"/>
                  <a:pt x="481" y="3585"/>
                  <a:pt x="684" y="3701"/>
                </a:cubicBezTo>
                <a:cubicBezTo>
                  <a:pt x="657" y="3714"/>
                  <a:pt x="708" y="3725"/>
                  <a:pt x="689" y="3738"/>
                </a:cubicBezTo>
                <a:cubicBezTo>
                  <a:pt x="715" y="3746"/>
                  <a:pt x="722" y="3784"/>
                  <a:pt x="742" y="3777"/>
                </a:cubicBezTo>
                <a:cubicBezTo>
                  <a:pt x="720" y="3751"/>
                  <a:pt x="694" y="3747"/>
                  <a:pt x="702" y="3723"/>
                </a:cubicBezTo>
                <a:cubicBezTo>
                  <a:pt x="722" y="3748"/>
                  <a:pt x="757" y="3760"/>
                  <a:pt x="759" y="3790"/>
                </a:cubicBezTo>
                <a:cubicBezTo>
                  <a:pt x="783" y="3801"/>
                  <a:pt x="832" y="3814"/>
                  <a:pt x="837" y="3841"/>
                </a:cubicBezTo>
                <a:cubicBezTo>
                  <a:pt x="852" y="3824"/>
                  <a:pt x="858" y="3862"/>
                  <a:pt x="878" y="3858"/>
                </a:cubicBezTo>
                <a:cubicBezTo>
                  <a:pt x="891" y="3820"/>
                  <a:pt x="919" y="3885"/>
                  <a:pt x="940" y="3882"/>
                </a:cubicBezTo>
                <a:cubicBezTo>
                  <a:pt x="934" y="3878"/>
                  <a:pt x="930" y="3873"/>
                  <a:pt x="936" y="3867"/>
                </a:cubicBezTo>
                <a:cubicBezTo>
                  <a:pt x="952" y="3873"/>
                  <a:pt x="945" y="3883"/>
                  <a:pt x="960" y="3888"/>
                </a:cubicBezTo>
                <a:cubicBezTo>
                  <a:pt x="971" y="3875"/>
                  <a:pt x="945" y="3870"/>
                  <a:pt x="941" y="3859"/>
                </a:cubicBezTo>
                <a:close/>
                <a:moveTo>
                  <a:pt x="53" y="2032"/>
                </a:moveTo>
                <a:cubicBezTo>
                  <a:pt x="36" y="2023"/>
                  <a:pt x="17" y="2040"/>
                  <a:pt x="31" y="2051"/>
                </a:cubicBezTo>
                <a:cubicBezTo>
                  <a:pt x="34" y="2045"/>
                  <a:pt x="37" y="2039"/>
                  <a:pt x="42" y="2036"/>
                </a:cubicBezTo>
                <a:cubicBezTo>
                  <a:pt x="50" y="2040"/>
                  <a:pt x="39" y="2060"/>
                  <a:pt x="50" y="2062"/>
                </a:cubicBezTo>
                <a:cubicBezTo>
                  <a:pt x="60" y="2054"/>
                  <a:pt x="47" y="2049"/>
                  <a:pt x="53" y="2032"/>
                </a:cubicBezTo>
                <a:close/>
                <a:moveTo>
                  <a:pt x="84" y="1840"/>
                </a:moveTo>
                <a:cubicBezTo>
                  <a:pt x="87" y="1820"/>
                  <a:pt x="104" y="1808"/>
                  <a:pt x="89" y="1794"/>
                </a:cubicBezTo>
                <a:cubicBezTo>
                  <a:pt x="81" y="1803"/>
                  <a:pt x="71" y="1826"/>
                  <a:pt x="60" y="1809"/>
                </a:cubicBezTo>
                <a:cubicBezTo>
                  <a:pt x="70" y="1823"/>
                  <a:pt x="38" y="1860"/>
                  <a:pt x="51" y="1855"/>
                </a:cubicBezTo>
                <a:cubicBezTo>
                  <a:pt x="60" y="1844"/>
                  <a:pt x="77" y="1815"/>
                  <a:pt x="84" y="1840"/>
                </a:cubicBezTo>
                <a:close/>
                <a:moveTo>
                  <a:pt x="25" y="2145"/>
                </a:moveTo>
                <a:cubicBezTo>
                  <a:pt x="32" y="2159"/>
                  <a:pt x="53" y="2143"/>
                  <a:pt x="51" y="2130"/>
                </a:cubicBezTo>
                <a:cubicBezTo>
                  <a:pt x="42" y="2140"/>
                  <a:pt x="18" y="2144"/>
                  <a:pt x="25" y="2145"/>
                </a:cubicBezTo>
                <a:close/>
                <a:moveTo>
                  <a:pt x="2287" y="3496"/>
                </a:moveTo>
                <a:cubicBezTo>
                  <a:pt x="2285" y="3517"/>
                  <a:pt x="2245" y="3514"/>
                  <a:pt x="2234" y="3511"/>
                </a:cubicBezTo>
                <a:cubicBezTo>
                  <a:pt x="2227" y="3528"/>
                  <a:pt x="2218" y="3538"/>
                  <a:pt x="2200" y="3551"/>
                </a:cubicBezTo>
                <a:cubicBezTo>
                  <a:pt x="2198" y="3536"/>
                  <a:pt x="2198" y="3536"/>
                  <a:pt x="2198" y="3536"/>
                </a:cubicBezTo>
                <a:cubicBezTo>
                  <a:pt x="2195" y="3543"/>
                  <a:pt x="2187" y="3544"/>
                  <a:pt x="2179" y="3544"/>
                </a:cubicBezTo>
                <a:cubicBezTo>
                  <a:pt x="2180" y="3553"/>
                  <a:pt x="2184" y="3554"/>
                  <a:pt x="2184" y="3563"/>
                </a:cubicBezTo>
                <a:cubicBezTo>
                  <a:pt x="2173" y="3540"/>
                  <a:pt x="2151" y="3564"/>
                  <a:pt x="2138" y="3577"/>
                </a:cubicBezTo>
                <a:cubicBezTo>
                  <a:pt x="2128" y="3573"/>
                  <a:pt x="2141" y="3564"/>
                  <a:pt x="2140" y="3557"/>
                </a:cubicBezTo>
                <a:cubicBezTo>
                  <a:pt x="2128" y="3559"/>
                  <a:pt x="2128" y="3565"/>
                  <a:pt x="2117" y="3559"/>
                </a:cubicBezTo>
                <a:cubicBezTo>
                  <a:pt x="2109" y="3560"/>
                  <a:pt x="2117" y="3575"/>
                  <a:pt x="2121" y="3574"/>
                </a:cubicBezTo>
                <a:cubicBezTo>
                  <a:pt x="2111" y="3578"/>
                  <a:pt x="2102" y="3567"/>
                  <a:pt x="2088" y="3581"/>
                </a:cubicBezTo>
                <a:cubicBezTo>
                  <a:pt x="2085" y="3599"/>
                  <a:pt x="2106" y="3584"/>
                  <a:pt x="2096" y="3600"/>
                </a:cubicBezTo>
                <a:cubicBezTo>
                  <a:pt x="2121" y="3602"/>
                  <a:pt x="2140" y="3613"/>
                  <a:pt x="2162" y="3620"/>
                </a:cubicBezTo>
                <a:cubicBezTo>
                  <a:pt x="2159" y="3633"/>
                  <a:pt x="2113" y="3612"/>
                  <a:pt x="2108" y="3634"/>
                </a:cubicBezTo>
                <a:cubicBezTo>
                  <a:pt x="2131" y="3652"/>
                  <a:pt x="2164" y="3644"/>
                  <a:pt x="2189" y="3638"/>
                </a:cubicBezTo>
                <a:cubicBezTo>
                  <a:pt x="2185" y="3652"/>
                  <a:pt x="2175" y="3657"/>
                  <a:pt x="2158" y="3656"/>
                </a:cubicBezTo>
                <a:cubicBezTo>
                  <a:pt x="2159" y="3661"/>
                  <a:pt x="2163" y="3659"/>
                  <a:pt x="2166" y="3660"/>
                </a:cubicBezTo>
                <a:cubicBezTo>
                  <a:pt x="2166" y="3666"/>
                  <a:pt x="2160" y="3665"/>
                  <a:pt x="2156" y="3666"/>
                </a:cubicBezTo>
                <a:cubicBezTo>
                  <a:pt x="2188" y="3663"/>
                  <a:pt x="2200" y="3679"/>
                  <a:pt x="2236" y="3677"/>
                </a:cubicBezTo>
                <a:cubicBezTo>
                  <a:pt x="2235" y="3715"/>
                  <a:pt x="2274" y="3675"/>
                  <a:pt x="2280" y="3700"/>
                </a:cubicBezTo>
                <a:cubicBezTo>
                  <a:pt x="2215" y="3694"/>
                  <a:pt x="2191" y="3745"/>
                  <a:pt x="2127" y="3728"/>
                </a:cubicBezTo>
                <a:cubicBezTo>
                  <a:pt x="2123" y="3730"/>
                  <a:pt x="2118" y="3737"/>
                  <a:pt x="2124" y="3738"/>
                </a:cubicBezTo>
                <a:cubicBezTo>
                  <a:pt x="2112" y="3756"/>
                  <a:pt x="2075" y="3736"/>
                  <a:pt x="2061" y="3757"/>
                </a:cubicBezTo>
                <a:cubicBezTo>
                  <a:pt x="2040" y="3721"/>
                  <a:pt x="2003" y="3751"/>
                  <a:pt x="1973" y="3751"/>
                </a:cubicBezTo>
                <a:cubicBezTo>
                  <a:pt x="1923" y="3723"/>
                  <a:pt x="1800" y="3728"/>
                  <a:pt x="1750" y="3695"/>
                </a:cubicBezTo>
                <a:cubicBezTo>
                  <a:pt x="1740" y="3716"/>
                  <a:pt x="1729" y="3688"/>
                  <a:pt x="1701" y="3706"/>
                </a:cubicBezTo>
                <a:cubicBezTo>
                  <a:pt x="1704" y="3699"/>
                  <a:pt x="1710" y="3699"/>
                  <a:pt x="1712" y="3693"/>
                </a:cubicBezTo>
                <a:cubicBezTo>
                  <a:pt x="1665" y="3706"/>
                  <a:pt x="1619" y="3693"/>
                  <a:pt x="1572" y="3705"/>
                </a:cubicBezTo>
                <a:cubicBezTo>
                  <a:pt x="1568" y="3719"/>
                  <a:pt x="1602" y="3707"/>
                  <a:pt x="1591" y="3726"/>
                </a:cubicBezTo>
                <a:cubicBezTo>
                  <a:pt x="1554" y="3718"/>
                  <a:pt x="1535" y="3703"/>
                  <a:pt x="1508" y="3705"/>
                </a:cubicBezTo>
                <a:cubicBezTo>
                  <a:pt x="1512" y="3709"/>
                  <a:pt x="1517" y="3711"/>
                  <a:pt x="1529" y="3708"/>
                </a:cubicBezTo>
                <a:cubicBezTo>
                  <a:pt x="1525" y="3710"/>
                  <a:pt x="1523" y="3718"/>
                  <a:pt x="1517" y="3717"/>
                </a:cubicBezTo>
                <a:cubicBezTo>
                  <a:pt x="1530" y="3734"/>
                  <a:pt x="1538" y="3736"/>
                  <a:pt x="1561" y="3740"/>
                </a:cubicBezTo>
                <a:cubicBezTo>
                  <a:pt x="1557" y="3744"/>
                  <a:pt x="1552" y="3748"/>
                  <a:pt x="1551" y="3753"/>
                </a:cubicBezTo>
                <a:cubicBezTo>
                  <a:pt x="1552" y="3752"/>
                  <a:pt x="1553" y="3752"/>
                  <a:pt x="1554" y="3752"/>
                </a:cubicBezTo>
                <a:cubicBezTo>
                  <a:pt x="1554" y="3754"/>
                  <a:pt x="1553" y="3756"/>
                  <a:pt x="1551" y="3758"/>
                </a:cubicBezTo>
                <a:cubicBezTo>
                  <a:pt x="1552" y="3760"/>
                  <a:pt x="1552" y="3761"/>
                  <a:pt x="1554" y="3763"/>
                </a:cubicBezTo>
                <a:cubicBezTo>
                  <a:pt x="1556" y="3755"/>
                  <a:pt x="1573" y="3751"/>
                  <a:pt x="1579" y="3767"/>
                </a:cubicBezTo>
                <a:cubicBezTo>
                  <a:pt x="1597" y="3760"/>
                  <a:pt x="1610" y="3755"/>
                  <a:pt x="1631" y="3765"/>
                </a:cubicBezTo>
                <a:cubicBezTo>
                  <a:pt x="1625" y="3778"/>
                  <a:pt x="1608" y="3773"/>
                  <a:pt x="1597" y="3764"/>
                </a:cubicBezTo>
                <a:cubicBezTo>
                  <a:pt x="1595" y="3771"/>
                  <a:pt x="1600" y="3774"/>
                  <a:pt x="1597" y="3781"/>
                </a:cubicBezTo>
                <a:cubicBezTo>
                  <a:pt x="1622" y="3781"/>
                  <a:pt x="1625" y="3781"/>
                  <a:pt x="1650" y="3790"/>
                </a:cubicBezTo>
                <a:cubicBezTo>
                  <a:pt x="1658" y="3779"/>
                  <a:pt x="1639" y="3781"/>
                  <a:pt x="1632" y="3778"/>
                </a:cubicBezTo>
                <a:cubicBezTo>
                  <a:pt x="1633" y="3765"/>
                  <a:pt x="1653" y="3781"/>
                  <a:pt x="1652" y="3766"/>
                </a:cubicBezTo>
                <a:cubicBezTo>
                  <a:pt x="1661" y="3775"/>
                  <a:pt x="1653" y="3792"/>
                  <a:pt x="1671" y="3795"/>
                </a:cubicBezTo>
                <a:cubicBezTo>
                  <a:pt x="1679" y="3778"/>
                  <a:pt x="1671" y="3793"/>
                  <a:pt x="1696" y="3797"/>
                </a:cubicBezTo>
                <a:cubicBezTo>
                  <a:pt x="1694" y="3793"/>
                  <a:pt x="1690" y="3790"/>
                  <a:pt x="1686" y="3787"/>
                </a:cubicBezTo>
                <a:cubicBezTo>
                  <a:pt x="1701" y="3794"/>
                  <a:pt x="1727" y="3804"/>
                  <a:pt x="1752" y="3813"/>
                </a:cubicBezTo>
                <a:cubicBezTo>
                  <a:pt x="1767" y="3797"/>
                  <a:pt x="1767" y="3819"/>
                  <a:pt x="1747" y="3816"/>
                </a:cubicBezTo>
                <a:cubicBezTo>
                  <a:pt x="1748" y="3819"/>
                  <a:pt x="1751" y="3821"/>
                  <a:pt x="1750" y="3825"/>
                </a:cubicBezTo>
                <a:cubicBezTo>
                  <a:pt x="1765" y="3835"/>
                  <a:pt x="1774" y="3826"/>
                  <a:pt x="1781" y="3841"/>
                </a:cubicBezTo>
                <a:cubicBezTo>
                  <a:pt x="1793" y="3838"/>
                  <a:pt x="1785" y="3821"/>
                  <a:pt x="1771" y="3824"/>
                </a:cubicBezTo>
                <a:cubicBezTo>
                  <a:pt x="1782" y="3811"/>
                  <a:pt x="1801" y="3839"/>
                  <a:pt x="1802" y="3816"/>
                </a:cubicBezTo>
                <a:cubicBezTo>
                  <a:pt x="1808" y="3820"/>
                  <a:pt x="1819" y="3838"/>
                  <a:pt x="1829" y="3828"/>
                </a:cubicBezTo>
                <a:cubicBezTo>
                  <a:pt x="1841" y="3832"/>
                  <a:pt x="1824" y="3836"/>
                  <a:pt x="1827" y="3843"/>
                </a:cubicBezTo>
                <a:cubicBezTo>
                  <a:pt x="1841" y="3845"/>
                  <a:pt x="1839" y="3828"/>
                  <a:pt x="1854" y="3831"/>
                </a:cubicBezTo>
                <a:cubicBezTo>
                  <a:pt x="1849" y="3838"/>
                  <a:pt x="1839" y="3842"/>
                  <a:pt x="1835" y="3851"/>
                </a:cubicBezTo>
                <a:cubicBezTo>
                  <a:pt x="1837" y="3852"/>
                  <a:pt x="1839" y="3852"/>
                  <a:pt x="1841" y="3852"/>
                </a:cubicBezTo>
                <a:cubicBezTo>
                  <a:pt x="1850" y="3851"/>
                  <a:pt x="1854" y="3843"/>
                  <a:pt x="1865" y="3844"/>
                </a:cubicBezTo>
                <a:cubicBezTo>
                  <a:pt x="1865" y="3848"/>
                  <a:pt x="1868" y="3850"/>
                  <a:pt x="1870" y="3852"/>
                </a:cubicBezTo>
                <a:cubicBezTo>
                  <a:pt x="1895" y="3841"/>
                  <a:pt x="1927" y="3864"/>
                  <a:pt x="1949" y="3875"/>
                </a:cubicBezTo>
                <a:cubicBezTo>
                  <a:pt x="1947" y="3885"/>
                  <a:pt x="1940" y="3888"/>
                  <a:pt x="1935" y="3895"/>
                </a:cubicBezTo>
                <a:cubicBezTo>
                  <a:pt x="1933" y="3880"/>
                  <a:pt x="1919" y="3876"/>
                  <a:pt x="1901" y="3877"/>
                </a:cubicBezTo>
                <a:cubicBezTo>
                  <a:pt x="1903" y="3878"/>
                  <a:pt x="1905" y="3879"/>
                  <a:pt x="1908" y="3880"/>
                </a:cubicBezTo>
                <a:cubicBezTo>
                  <a:pt x="1904" y="3883"/>
                  <a:pt x="1895" y="3881"/>
                  <a:pt x="1886" y="3878"/>
                </a:cubicBezTo>
                <a:cubicBezTo>
                  <a:pt x="1875" y="3880"/>
                  <a:pt x="1864" y="3883"/>
                  <a:pt x="1856" y="3885"/>
                </a:cubicBezTo>
                <a:cubicBezTo>
                  <a:pt x="1857" y="3886"/>
                  <a:pt x="1856" y="3886"/>
                  <a:pt x="1857" y="3887"/>
                </a:cubicBezTo>
                <a:cubicBezTo>
                  <a:pt x="1844" y="3897"/>
                  <a:pt x="1826" y="3873"/>
                  <a:pt x="1822" y="3890"/>
                </a:cubicBezTo>
                <a:cubicBezTo>
                  <a:pt x="1817" y="3885"/>
                  <a:pt x="1809" y="3882"/>
                  <a:pt x="1800" y="3881"/>
                </a:cubicBezTo>
                <a:cubicBezTo>
                  <a:pt x="1793" y="3882"/>
                  <a:pt x="1787" y="3883"/>
                  <a:pt x="1780" y="3881"/>
                </a:cubicBezTo>
                <a:cubicBezTo>
                  <a:pt x="1769" y="3882"/>
                  <a:pt x="1757" y="3883"/>
                  <a:pt x="1748" y="3884"/>
                </a:cubicBezTo>
                <a:cubicBezTo>
                  <a:pt x="1739" y="3870"/>
                  <a:pt x="1721" y="3868"/>
                  <a:pt x="1703" y="3864"/>
                </a:cubicBezTo>
                <a:cubicBezTo>
                  <a:pt x="1702" y="3868"/>
                  <a:pt x="1702" y="3868"/>
                  <a:pt x="1702" y="3868"/>
                </a:cubicBezTo>
                <a:cubicBezTo>
                  <a:pt x="1701" y="3866"/>
                  <a:pt x="1699" y="3865"/>
                  <a:pt x="1697" y="3863"/>
                </a:cubicBezTo>
                <a:cubicBezTo>
                  <a:pt x="1692" y="3862"/>
                  <a:pt x="1687" y="3861"/>
                  <a:pt x="1683" y="3859"/>
                </a:cubicBezTo>
                <a:cubicBezTo>
                  <a:pt x="1686" y="3879"/>
                  <a:pt x="1706" y="3872"/>
                  <a:pt x="1731" y="3881"/>
                </a:cubicBezTo>
                <a:cubicBezTo>
                  <a:pt x="1720" y="3894"/>
                  <a:pt x="1701" y="3870"/>
                  <a:pt x="1679" y="3874"/>
                </a:cubicBezTo>
                <a:cubicBezTo>
                  <a:pt x="1688" y="3858"/>
                  <a:pt x="1648" y="3870"/>
                  <a:pt x="1662" y="3850"/>
                </a:cubicBezTo>
                <a:cubicBezTo>
                  <a:pt x="1655" y="3850"/>
                  <a:pt x="1647" y="3849"/>
                  <a:pt x="1639" y="3848"/>
                </a:cubicBezTo>
                <a:cubicBezTo>
                  <a:pt x="1637" y="3850"/>
                  <a:pt x="1636" y="3852"/>
                  <a:pt x="1635" y="3854"/>
                </a:cubicBezTo>
                <a:cubicBezTo>
                  <a:pt x="1631" y="3854"/>
                  <a:pt x="1630" y="3851"/>
                  <a:pt x="1630" y="3848"/>
                </a:cubicBezTo>
                <a:cubicBezTo>
                  <a:pt x="1562" y="3841"/>
                  <a:pt x="1482" y="3816"/>
                  <a:pt x="1400" y="3783"/>
                </a:cubicBezTo>
                <a:cubicBezTo>
                  <a:pt x="1400" y="3783"/>
                  <a:pt x="1400" y="3784"/>
                  <a:pt x="1399" y="3784"/>
                </a:cubicBezTo>
                <a:cubicBezTo>
                  <a:pt x="1399" y="3783"/>
                  <a:pt x="1398" y="3783"/>
                  <a:pt x="1398" y="3782"/>
                </a:cubicBezTo>
                <a:cubicBezTo>
                  <a:pt x="1389" y="3778"/>
                  <a:pt x="1381" y="3775"/>
                  <a:pt x="1372" y="3771"/>
                </a:cubicBezTo>
                <a:cubicBezTo>
                  <a:pt x="1372" y="3772"/>
                  <a:pt x="1371" y="3772"/>
                  <a:pt x="1371" y="3773"/>
                </a:cubicBezTo>
                <a:cubicBezTo>
                  <a:pt x="1370" y="3772"/>
                  <a:pt x="1369" y="3770"/>
                  <a:pt x="1368" y="3769"/>
                </a:cubicBezTo>
                <a:cubicBezTo>
                  <a:pt x="1350" y="3761"/>
                  <a:pt x="1333" y="3753"/>
                  <a:pt x="1315" y="3745"/>
                </a:cubicBezTo>
                <a:cubicBezTo>
                  <a:pt x="1297" y="3761"/>
                  <a:pt x="1273" y="3726"/>
                  <a:pt x="1260" y="3719"/>
                </a:cubicBezTo>
                <a:cubicBezTo>
                  <a:pt x="1261" y="3718"/>
                  <a:pt x="1262" y="3719"/>
                  <a:pt x="1264" y="3719"/>
                </a:cubicBezTo>
                <a:cubicBezTo>
                  <a:pt x="1209" y="3690"/>
                  <a:pt x="1157" y="3659"/>
                  <a:pt x="1110" y="3628"/>
                </a:cubicBezTo>
                <a:cubicBezTo>
                  <a:pt x="1103" y="3628"/>
                  <a:pt x="1079" y="3609"/>
                  <a:pt x="1070" y="3609"/>
                </a:cubicBezTo>
                <a:cubicBezTo>
                  <a:pt x="1072" y="3607"/>
                  <a:pt x="1074" y="3605"/>
                  <a:pt x="1076" y="3604"/>
                </a:cubicBezTo>
                <a:cubicBezTo>
                  <a:pt x="1068" y="3598"/>
                  <a:pt x="1059" y="3592"/>
                  <a:pt x="1051" y="3586"/>
                </a:cubicBezTo>
                <a:cubicBezTo>
                  <a:pt x="1049" y="3591"/>
                  <a:pt x="1048" y="3597"/>
                  <a:pt x="1045" y="3604"/>
                </a:cubicBezTo>
                <a:cubicBezTo>
                  <a:pt x="1043" y="3591"/>
                  <a:pt x="1036" y="3597"/>
                  <a:pt x="1027" y="3591"/>
                </a:cubicBezTo>
                <a:cubicBezTo>
                  <a:pt x="1013" y="3605"/>
                  <a:pt x="1033" y="3613"/>
                  <a:pt x="1044" y="3622"/>
                </a:cubicBezTo>
                <a:cubicBezTo>
                  <a:pt x="1028" y="3635"/>
                  <a:pt x="1020" y="3604"/>
                  <a:pt x="1013" y="3594"/>
                </a:cubicBezTo>
                <a:cubicBezTo>
                  <a:pt x="1018" y="3592"/>
                  <a:pt x="1022" y="3590"/>
                  <a:pt x="1026" y="3584"/>
                </a:cubicBezTo>
                <a:cubicBezTo>
                  <a:pt x="1004" y="3583"/>
                  <a:pt x="1022" y="3568"/>
                  <a:pt x="1012" y="3556"/>
                </a:cubicBezTo>
                <a:cubicBezTo>
                  <a:pt x="998" y="3564"/>
                  <a:pt x="982" y="3551"/>
                  <a:pt x="992" y="3537"/>
                </a:cubicBezTo>
                <a:cubicBezTo>
                  <a:pt x="988" y="3535"/>
                  <a:pt x="983" y="3532"/>
                  <a:pt x="979" y="3528"/>
                </a:cubicBezTo>
                <a:cubicBezTo>
                  <a:pt x="980" y="3537"/>
                  <a:pt x="980" y="3549"/>
                  <a:pt x="985" y="3555"/>
                </a:cubicBezTo>
                <a:cubicBezTo>
                  <a:pt x="964" y="3561"/>
                  <a:pt x="971" y="3536"/>
                  <a:pt x="975" y="3525"/>
                </a:cubicBezTo>
                <a:cubicBezTo>
                  <a:pt x="974" y="3524"/>
                  <a:pt x="974" y="3524"/>
                  <a:pt x="973" y="3523"/>
                </a:cubicBezTo>
                <a:cubicBezTo>
                  <a:pt x="968" y="3524"/>
                  <a:pt x="964" y="3528"/>
                  <a:pt x="958" y="3522"/>
                </a:cubicBezTo>
                <a:cubicBezTo>
                  <a:pt x="962" y="3520"/>
                  <a:pt x="965" y="3518"/>
                  <a:pt x="967" y="3518"/>
                </a:cubicBezTo>
                <a:cubicBezTo>
                  <a:pt x="958" y="3508"/>
                  <a:pt x="949" y="3499"/>
                  <a:pt x="941" y="3494"/>
                </a:cubicBezTo>
                <a:cubicBezTo>
                  <a:pt x="978" y="3506"/>
                  <a:pt x="1017" y="3529"/>
                  <a:pt x="1051" y="3554"/>
                </a:cubicBezTo>
                <a:cubicBezTo>
                  <a:pt x="1052" y="3553"/>
                  <a:pt x="1053" y="3552"/>
                  <a:pt x="1055" y="3550"/>
                </a:cubicBezTo>
                <a:cubicBezTo>
                  <a:pt x="1057" y="3554"/>
                  <a:pt x="1059" y="3558"/>
                  <a:pt x="1061" y="3561"/>
                </a:cubicBezTo>
                <a:cubicBezTo>
                  <a:pt x="1068" y="3567"/>
                  <a:pt x="1075" y="3573"/>
                  <a:pt x="1082" y="3579"/>
                </a:cubicBezTo>
                <a:cubicBezTo>
                  <a:pt x="1075" y="3566"/>
                  <a:pt x="1070" y="3552"/>
                  <a:pt x="1068" y="3541"/>
                </a:cubicBezTo>
                <a:cubicBezTo>
                  <a:pt x="1089" y="3542"/>
                  <a:pt x="1093" y="3584"/>
                  <a:pt x="1114" y="3607"/>
                </a:cubicBezTo>
                <a:cubicBezTo>
                  <a:pt x="1115" y="3593"/>
                  <a:pt x="1158" y="3617"/>
                  <a:pt x="1141" y="3623"/>
                </a:cubicBezTo>
                <a:cubicBezTo>
                  <a:pt x="1191" y="3630"/>
                  <a:pt x="1217" y="3658"/>
                  <a:pt x="1267" y="3673"/>
                </a:cubicBezTo>
                <a:cubicBezTo>
                  <a:pt x="1260" y="3675"/>
                  <a:pt x="1258" y="3679"/>
                  <a:pt x="1265" y="3685"/>
                </a:cubicBezTo>
                <a:cubicBezTo>
                  <a:pt x="1282" y="3679"/>
                  <a:pt x="1299" y="3686"/>
                  <a:pt x="1312" y="3698"/>
                </a:cubicBezTo>
                <a:cubicBezTo>
                  <a:pt x="1316" y="3694"/>
                  <a:pt x="1320" y="3688"/>
                  <a:pt x="1309" y="3686"/>
                </a:cubicBezTo>
                <a:cubicBezTo>
                  <a:pt x="1310" y="3683"/>
                  <a:pt x="1313" y="3682"/>
                  <a:pt x="1316" y="3681"/>
                </a:cubicBezTo>
                <a:cubicBezTo>
                  <a:pt x="1308" y="3669"/>
                  <a:pt x="1303" y="3657"/>
                  <a:pt x="1310" y="3653"/>
                </a:cubicBezTo>
                <a:cubicBezTo>
                  <a:pt x="1301" y="3642"/>
                  <a:pt x="1289" y="3649"/>
                  <a:pt x="1273" y="3653"/>
                </a:cubicBezTo>
                <a:cubicBezTo>
                  <a:pt x="1290" y="3632"/>
                  <a:pt x="1226" y="3601"/>
                  <a:pt x="1204" y="3626"/>
                </a:cubicBezTo>
                <a:cubicBezTo>
                  <a:pt x="1189" y="3622"/>
                  <a:pt x="1197" y="3591"/>
                  <a:pt x="1180" y="3607"/>
                </a:cubicBezTo>
                <a:cubicBezTo>
                  <a:pt x="1183" y="3589"/>
                  <a:pt x="1165" y="3578"/>
                  <a:pt x="1150" y="3566"/>
                </a:cubicBezTo>
                <a:cubicBezTo>
                  <a:pt x="1144" y="3573"/>
                  <a:pt x="1148" y="3576"/>
                  <a:pt x="1152" y="3579"/>
                </a:cubicBezTo>
                <a:cubicBezTo>
                  <a:pt x="1135" y="3590"/>
                  <a:pt x="1134" y="3525"/>
                  <a:pt x="1101" y="3546"/>
                </a:cubicBezTo>
                <a:cubicBezTo>
                  <a:pt x="1105" y="3542"/>
                  <a:pt x="1106" y="3538"/>
                  <a:pt x="1103" y="3535"/>
                </a:cubicBezTo>
                <a:cubicBezTo>
                  <a:pt x="1096" y="3536"/>
                  <a:pt x="1100" y="3543"/>
                  <a:pt x="1088" y="3543"/>
                </a:cubicBezTo>
                <a:cubicBezTo>
                  <a:pt x="1080" y="3532"/>
                  <a:pt x="1088" y="3534"/>
                  <a:pt x="1096" y="3524"/>
                </a:cubicBezTo>
                <a:cubicBezTo>
                  <a:pt x="1079" y="3530"/>
                  <a:pt x="1061" y="3529"/>
                  <a:pt x="1043" y="3529"/>
                </a:cubicBezTo>
                <a:cubicBezTo>
                  <a:pt x="1047" y="3523"/>
                  <a:pt x="1052" y="3511"/>
                  <a:pt x="1037" y="3501"/>
                </a:cubicBezTo>
                <a:cubicBezTo>
                  <a:pt x="1043" y="3531"/>
                  <a:pt x="1002" y="3510"/>
                  <a:pt x="1017" y="3492"/>
                </a:cubicBezTo>
                <a:cubicBezTo>
                  <a:pt x="1012" y="3490"/>
                  <a:pt x="991" y="3491"/>
                  <a:pt x="997" y="3502"/>
                </a:cubicBezTo>
                <a:cubicBezTo>
                  <a:pt x="993" y="3499"/>
                  <a:pt x="991" y="3461"/>
                  <a:pt x="963" y="3474"/>
                </a:cubicBezTo>
                <a:cubicBezTo>
                  <a:pt x="957" y="3437"/>
                  <a:pt x="908" y="3418"/>
                  <a:pt x="885" y="3433"/>
                </a:cubicBezTo>
                <a:cubicBezTo>
                  <a:pt x="878" y="3439"/>
                  <a:pt x="869" y="3417"/>
                  <a:pt x="869" y="3411"/>
                </a:cubicBezTo>
                <a:cubicBezTo>
                  <a:pt x="861" y="3402"/>
                  <a:pt x="853" y="3423"/>
                  <a:pt x="845" y="3409"/>
                </a:cubicBezTo>
                <a:cubicBezTo>
                  <a:pt x="857" y="3435"/>
                  <a:pt x="884" y="3455"/>
                  <a:pt x="913" y="3477"/>
                </a:cubicBezTo>
                <a:cubicBezTo>
                  <a:pt x="924" y="3463"/>
                  <a:pt x="896" y="3454"/>
                  <a:pt x="909" y="3440"/>
                </a:cubicBezTo>
                <a:cubicBezTo>
                  <a:pt x="923" y="3462"/>
                  <a:pt x="936" y="3433"/>
                  <a:pt x="949" y="3456"/>
                </a:cubicBezTo>
                <a:cubicBezTo>
                  <a:pt x="945" y="3460"/>
                  <a:pt x="940" y="3454"/>
                  <a:pt x="936" y="3451"/>
                </a:cubicBezTo>
                <a:cubicBezTo>
                  <a:pt x="926" y="3480"/>
                  <a:pt x="940" y="3507"/>
                  <a:pt x="963" y="3532"/>
                </a:cubicBezTo>
                <a:cubicBezTo>
                  <a:pt x="939" y="3532"/>
                  <a:pt x="925" y="3501"/>
                  <a:pt x="923" y="3486"/>
                </a:cubicBezTo>
                <a:cubicBezTo>
                  <a:pt x="893" y="3491"/>
                  <a:pt x="862" y="3433"/>
                  <a:pt x="831" y="3471"/>
                </a:cubicBezTo>
                <a:cubicBezTo>
                  <a:pt x="824" y="3438"/>
                  <a:pt x="791" y="3451"/>
                  <a:pt x="766" y="3443"/>
                </a:cubicBezTo>
                <a:cubicBezTo>
                  <a:pt x="767" y="3413"/>
                  <a:pt x="795" y="3449"/>
                  <a:pt x="807" y="3442"/>
                </a:cubicBezTo>
                <a:cubicBezTo>
                  <a:pt x="819" y="3421"/>
                  <a:pt x="775" y="3435"/>
                  <a:pt x="777" y="3412"/>
                </a:cubicBezTo>
                <a:cubicBezTo>
                  <a:pt x="760" y="3406"/>
                  <a:pt x="776" y="3433"/>
                  <a:pt x="759" y="3429"/>
                </a:cubicBezTo>
                <a:cubicBezTo>
                  <a:pt x="731" y="3396"/>
                  <a:pt x="709" y="3337"/>
                  <a:pt x="667" y="3319"/>
                </a:cubicBezTo>
                <a:cubicBezTo>
                  <a:pt x="663" y="3325"/>
                  <a:pt x="672" y="3331"/>
                  <a:pt x="676" y="3337"/>
                </a:cubicBezTo>
                <a:cubicBezTo>
                  <a:pt x="660" y="3332"/>
                  <a:pt x="664" y="3333"/>
                  <a:pt x="651" y="3339"/>
                </a:cubicBezTo>
                <a:cubicBezTo>
                  <a:pt x="654" y="3334"/>
                  <a:pt x="640" y="3317"/>
                  <a:pt x="645" y="3332"/>
                </a:cubicBezTo>
                <a:cubicBezTo>
                  <a:pt x="630" y="3328"/>
                  <a:pt x="640" y="3289"/>
                  <a:pt x="620" y="3283"/>
                </a:cubicBezTo>
                <a:cubicBezTo>
                  <a:pt x="625" y="3283"/>
                  <a:pt x="629" y="3283"/>
                  <a:pt x="635" y="3278"/>
                </a:cubicBezTo>
                <a:cubicBezTo>
                  <a:pt x="623" y="3263"/>
                  <a:pt x="623" y="3263"/>
                  <a:pt x="623" y="3263"/>
                </a:cubicBezTo>
                <a:cubicBezTo>
                  <a:pt x="621" y="3267"/>
                  <a:pt x="619" y="3272"/>
                  <a:pt x="621" y="3277"/>
                </a:cubicBezTo>
                <a:cubicBezTo>
                  <a:pt x="585" y="3212"/>
                  <a:pt x="521" y="3141"/>
                  <a:pt x="507" y="3067"/>
                </a:cubicBezTo>
                <a:cubicBezTo>
                  <a:pt x="501" y="3058"/>
                  <a:pt x="496" y="3075"/>
                  <a:pt x="503" y="3080"/>
                </a:cubicBezTo>
                <a:cubicBezTo>
                  <a:pt x="490" y="3082"/>
                  <a:pt x="484" y="3055"/>
                  <a:pt x="491" y="3049"/>
                </a:cubicBezTo>
                <a:cubicBezTo>
                  <a:pt x="453" y="3026"/>
                  <a:pt x="464" y="3000"/>
                  <a:pt x="431" y="2966"/>
                </a:cubicBezTo>
                <a:cubicBezTo>
                  <a:pt x="460" y="2948"/>
                  <a:pt x="408" y="2910"/>
                  <a:pt x="431" y="2904"/>
                </a:cubicBezTo>
                <a:cubicBezTo>
                  <a:pt x="426" y="2881"/>
                  <a:pt x="411" y="2915"/>
                  <a:pt x="408" y="2903"/>
                </a:cubicBezTo>
                <a:cubicBezTo>
                  <a:pt x="402" y="2890"/>
                  <a:pt x="381" y="2844"/>
                  <a:pt x="373" y="2829"/>
                </a:cubicBezTo>
                <a:cubicBezTo>
                  <a:pt x="354" y="2836"/>
                  <a:pt x="354" y="2836"/>
                  <a:pt x="354" y="2836"/>
                </a:cubicBezTo>
                <a:cubicBezTo>
                  <a:pt x="347" y="2818"/>
                  <a:pt x="362" y="2835"/>
                  <a:pt x="365" y="2822"/>
                </a:cubicBezTo>
                <a:cubicBezTo>
                  <a:pt x="343" y="2816"/>
                  <a:pt x="368" y="2781"/>
                  <a:pt x="335" y="2781"/>
                </a:cubicBezTo>
                <a:cubicBezTo>
                  <a:pt x="335" y="2770"/>
                  <a:pt x="339" y="2768"/>
                  <a:pt x="348" y="2771"/>
                </a:cubicBezTo>
                <a:cubicBezTo>
                  <a:pt x="342" y="2765"/>
                  <a:pt x="323" y="2744"/>
                  <a:pt x="318" y="2760"/>
                </a:cubicBezTo>
                <a:cubicBezTo>
                  <a:pt x="307" y="2766"/>
                  <a:pt x="314" y="2738"/>
                  <a:pt x="299" y="2751"/>
                </a:cubicBezTo>
                <a:cubicBezTo>
                  <a:pt x="300" y="2741"/>
                  <a:pt x="308" y="2747"/>
                  <a:pt x="314" y="2746"/>
                </a:cubicBezTo>
                <a:cubicBezTo>
                  <a:pt x="292" y="2715"/>
                  <a:pt x="291" y="2668"/>
                  <a:pt x="272" y="2636"/>
                </a:cubicBezTo>
                <a:cubicBezTo>
                  <a:pt x="281" y="2639"/>
                  <a:pt x="285" y="2638"/>
                  <a:pt x="286" y="2627"/>
                </a:cubicBezTo>
                <a:cubicBezTo>
                  <a:pt x="274" y="2630"/>
                  <a:pt x="260" y="2604"/>
                  <a:pt x="254" y="2620"/>
                </a:cubicBezTo>
                <a:cubicBezTo>
                  <a:pt x="246" y="2615"/>
                  <a:pt x="238" y="2598"/>
                  <a:pt x="243" y="2592"/>
                </a:cubicBezTo>
                <a:cubicBezTo>
                  <a:pt x="238" y="2588"/>
                  <a:pt x="230" y="2591"/>
                  <a:pt x="212" y="2593"/>
                </a:cubicBezTo>
                <a:cubicBezTo>
                  <a:pt x="221" y="2617"/>
                  <a:pt x="234" y="2653"/>
                  <a:pt x="253" y="2640"/>
                </a:cubicBezTo>
                <a:cubicBezTo>
                  <a:pt x="255" y="2649"/>
                  <a:pt x="238" y="2647"/>
                  <a:pt x="242" y="2658"/>
                </a:cubicBezTo>
                <a:cubicBezTo>
                  <a:pt x="257" y="2678"/>
                  <a:pt x="278" y="2690"/>
                  <a:pt x="295" y="2737"/>
                </a:cubicBezTo>
                <a:cubicBezTo>
                  <a:pt x="284" y="2738"/>
                  <a:pt x="288" y="2710"/>
                  <a:pt x="274" y="2717"/>
                </a:cubicBezTo>
                <a:cubicBezTo>
                  <a:pt x="275" y="2727"/>
                  <a:pt x="293" y="2770"/>
                  <a:pt x="312" y="2773"/>
                </a:cubicBezTo>
                <a:cubicBezTo>
                  <a:pt x="307" y="2778"/>
                  <a:pt x="300" y="2779"/>
                  <a:pt x="297" y="2793"/>
                </a:cubicBezTo>
                <a:cubicBezTo>
                  <a:pt x="321" y="2811"/>
                  <a:pt x="303" y="2856"/>
                  <a:pt x="342" y="2861"/>
                </a:cubicBezTo>
                <a:cubicBezTo>
                  <a:pt x="344" y="2871"/>
                  <a:pt x="337" y="2877"/>
                  <a:pt x="343" y="2888"/>
                </a:cubicBezTo>
                <a:cubicBezTo>
                  <a:pt x="349" y="2898"/>
                  <a:pt x="354" y="2878"/>
                  <a:pt x="346" y="2870"/>
                </a:cubicBezTo>
                <a:cubicBezTo>
                  <a:pt x="380" y="2891"/>
                  <a:pt x="345" y="2947"/>
                  <a:pt x="374" y="2961"/>
                </a:cubicBezTo>
                <a:cubicBezTo>
                  <a:pt x="377" y="2976"/>
                  <a:pt x="362" y="2961"/>
                  <a:pt x="356" y="2969"/>
                </a:cubicBezTo>
                <a:cubicBezTo>
                  <a:pt x="374" y="2986"/>
                  <a:pt x="374" y="2993"/>
                  <a:pt x="388" y="3015"/>
                </a:cubicBezTo>
                <a:cubicBezTo>
                  <a:pt x="390" y="2991"/>
                  <a:pt x="382" y="2986"/>
                  <a:pt x="379" y="2959"/>
                </a:cubicBezTo>
                <a:cubicBezTo>
                  <a:pt x="402" y="2971"/>
                  <a:pt x="392" y="3015"/>
                  <a:pt x="417" y="3028"/>
                </a:cubicBezTo>
                <a:cubicBezTo>
                  <a:pt x="410" y="3029"/>
                  <a:pt x="404" y="3027"/>
                  <a:pt x="401" y="3019"/>
                </a:cubicBezTo>
                <a:cubicBezTo>
                  <a:pt x="407" y="3051"/>
                  <a:pt x="420" y="3031"/>
                  <a:pt x="402" y="3063"/>
                </a:cubicBezTo>
                <a:cubicBezTo>
                  <a:pt x="406" y="3079"/>
                  <a:pt x="416" y="3073"/>
                  <a:pt x="423" y="3080"/>
                </a:cubicBezTo>
                <a:cubicBezTo>
                  <a:pt x="433" y="3069"/>
                  <a:pt x="411" y="3063"/>
                  <a:pt x="408" y="3054"/>
                </a:cubicBezTo>
                <a:cubicBezTo>
                  <a:pt x="418" y="3058"/>
                  <a:pt x="429" y="3060"/>
                  <a:pt x="440" y="3060"/>
                </a:cubicBezTo>
                <a:cubicBezTo>
                  <a:pt x="429" y="3073"/>
                  <a:pt x="425" y="3137"/>
                  <a:pt x="458" y="3112"/>
                </a:cubicBezTo>
                <a:cubicBezTo>
                  <a:pt x="465" y="3120"/>
                  <a:pt x="456" y="3124"/>
                  <a:pt x="449" y="3128"/>
                </a:cubicBezTo>
                <a:cubicBezTo>
                  <a:pt x="507" y="3178"/>
                  <a:pt x="536" y="3251"/>
                  <a:pt x="588" y="3308"/>
                </a:cubicBezTo>
                <a:cubicBezTo>
                  <a:pt x="621" y="3345"/>
                  <a:pt x="669" y="3380"/>
                  <a:pt x="687" y="3410"/>
                </a:cubicBezTo>
                <a:cubicBezTo>
                  <a:pt x="702" y="3434"/>
                  <a:pt x="762" y="3457"/>
                  <a:pt x="755" y="3482"/>
                </a:cubicBezTo>
                <a:cubicBezTo>
                  <a:pt x="812" y="3545"/>
                  <a:pt x="871" y="3586"/>
                  <a:pt x="936" y="3636"/>
                </a:cubicBezTo>
                <a:cubicBezTo>
                  <a:pt x="908" y="3644"/>
                  <a:pt x="916" y="3647"/>
                  <a:pt x="935" y="3661"/>
                </a:cubicBezTo>
                <a:cubicBezTo>
                  <a:pt x="950" y="3651"/>
                  <a:pt x="925" y="3648"/>
                  <a:pt x="939" y="3639"/>
                </a:cubicBezTo>
                <a:cubicBezTo>
                  <a:pt x="974" y="3652"/>
                  <a:pt x="1027" y="3704"/>
                  <a:pt x="1065" y="3719"/>
                </a:cubicBezTo>
                <a:cubicBezTo>
                  <a:pt x="1060" y="3726"/>
                  <a:pt x="1050" y="3714"/>
                  <a:pt x="1045" y="3724"/>
                </a:cubicBezTo>
                <a:cubicBezTo>
                  <a:pt x="1061" y="3740"/>
                  <a:pt x="1078" y="3706"/>
                  <a:pt x="1085" y="3731"/>
                </a:cubicBezTo>
                <a:cubicBezTo>
                  <a:pt x="1080" y="3738"/>
                  <a:pt x="1073" y="3736"/>
                  <a:pt x="1064" y="3730"/>
                </a:cubicBezTo>
                <a:cubicBezTo>
                  <a:pt x="1069" y="3754"/>
                  <a:pt x="1111" y="3746"/>
                  <a:pt x="1113" y="3758"/>
                </a:cubicBezTo>
                <a:cubicBezTo>
                  <a:pt x="1117" y="3754"/>
                  <a:pt x="1117" y="3750"/>
                  <a:pt x="1114" y="3747"/>
                </a:cubicBezTo>
                <a:cubicBezTo>
                  <a:pt x="1136" y="3763"/>
                  <a:pt x="1198" y="3814"/>
                  <a:pt x="1218" y="3792"/>
                </a:cubicBezTo>
                <a:cubicBezTo>
                  <a:pt x="1228" y="3815"/>
                  <a:pt x="1237" y="3816"/>
                  <a:pt x="1247" y="3797"/>
                </a:cubicBezTo>
                <a:cubicBezTo>
                  <a:pt x="1249" y="3818"/>
                  <a:pt x="1319" y="3838"/>
                  <a:pt x="1337" y="3845"/>
                </a:cubicBezTo>
                <a:cubicBezTo>
                  <a:pt x="1321" y="3865"/>
                  <a:pt x="1286" y="3830"/>
                  <a:pt x="1269" y="3848"/>
                </a:cubicBezTo>
                <a:cubicBezTo>
                  <a:pt x="1311" y="3862"/>
                  <a:pt x="1357" y="3884"/>
                  <a:pt x="1391" y="3871"/>
                </a:cubicBezTo>
                <a:cubicBezTo>
                  <a:pt x="1457" y="3938"/>
                  <a:pt x="1571" y="3912"/>
                  <a:pt x="1648" y="3959"/>
                </a:cubicBezTo>
                <a:cubicBezTo>
                  <a:pt x="1666" y="3956"/>
                  <a:pt x="1688" y="3948"/>
                  <a:pt x="1703" y="3960"/>
                </a:cubicBezTo>
                <a:cubicBezTo>
                  <a:pt x="1700" y="3964"/>
                  <a:pt x="1697" y="3967"/>
                  <a:pt x="1696" y="3974"/>
                </a:cubicBezTo>
                <a:cubicBezTo>
                  <a:pt x="1747" y="3987"/>
                  <a:pt x="1777" y="3952"/>
                  <a:pt x="1815" y="3990"/>
                </a:cubicBezTo>
                <a:cubicBezTo>
                  <a:pt x="1806" y="4003"/>
                  <a:pt x="1801" y="3974"/>
                  <a:pt x="1781" y="3981"/>
                </a:cubicBezTo>
                <a:cubicBezTo>
                  <a:pt x="1789" y="4010"/>
                  <a:pt x="1820" y="4014"/>
                  <a:pt x="1844" y="4018"/>
                </a:cubicBezTo>
                <a:cubicBezTo>
                  <a:pt x="1839" y="4036"/>
                  <a:pt x="1814" y="4027"/>
                  <a:pt x="1813" y="4050"/>
                </a:cubicBezTo>
                <a:cubicBezTo>
                  <a:pt x="1783" y="4021"/>
                  <a:pt x="1759" y="4031"/>
                  <a:pt x="1715" y="4028"/>
                </a:cubicBezTo>
                <a:cubicBezTo>
                  <a:pt x="1717" y="4018"/>
                  <a:pt x="1730" y="4026"/>
                  <a:pt x="1731" y="4015"/>
                </a:cubicBezTo>
                <a:cubicBezTo>
                  <a:pt x="1694" y="4021"/>
                  <a:pt x="1681" y="4013"/>
                  <a:pt x="1650" y="4021"/>
                </a:cubicBezTo>
                <a:cubicBezTo>
                  <a:pt x="1626" y="3994"/>
                  <a:pt x="1585" y="4002"/>
                  <a:pt x="1534" y="3985"/>
                </a:cubicBezTo>
                <a:cubicBezTo>
                  <a:pt x="1516" y="3988"/>
                  <a:pt x="1533" y="4010"/>
                  <a:pt x="1510" y="4004"/>
                </a:cubicBezTo>
                <a:cubicBezTo>
                  <a:pt x="1523" y="3944"/>
                  <a:pt x="1428" y="3988"/>
                  <a:pt x="1414" y="3943"/>
                </a:cubicBezTo>
                <a:cubicBezTo>
                  <a:pt x="1408" y="3943"/>
                  <a:pt x="1403" y="3946"/>
                  <a:pt x="1401" y="3954"/>
                </a:cubicBezTo>
                <a:cubicBezTo>
                  <a:pt x="1313" y="3900"/>
                  <a:pt x="1236" y="3895"/>
                  <a:pt x="1153" y="3848"/>
                </a:cubicBezTo>
                <a:cubicBezTo>
                  <a:pt x="1158" y="3843"/>
                  <a:pt x="1165" y="3840"/>
                  <a:pt x="1170" y="3835"/>
                </a:cubicBezTo>
                <a:cubicBezTo>
                  <a:pt x="1147" y="3834"/>
                  <a:pt x="1124" y="3835"/>
                  <a:pt x="1102" y="3838"/>
                </a:cubicBezTo>
                <a:cubicBezTo>
                  <a:pt x="1108" y="3827"/>
                  <a:pt x="1063" y="3795"/>
                  <a:pt x="1045" y="3817"/>
                </a:cubicBezTo>
                <a:cubicBezTo>
                  <a:pt x="1043" y="3793"/>
                  <a:pt x="992" y="3752"/>
                  <a:pt x="967" y="3762"/>
                </a:cubicBezTo>
                <a:cubicBezTo>
                  <a:pt x="975" y="3726"/>
                  <a:pt x="930" y="3727"/>
                  <a:pt x="917" y="3703"/>
                </a:cubicBezTo>
                <a:cubicBezTo>
                  <a:pt x="906" y="3698"/>
                  <a:pt x="917" y="3712"/>
                  <a:pt x="904" y="3712"/>
                </a:cubicBezTo>
                <a:cubicBezTo>
                  <a:pt x="895" y="3695"/>
                  <a:pt x="885" y="3683"/>
                  <a:pt x="869" y="3692"/>
                </a:cubicBezTo>
                <a:cubicBezTo>
                  <a:pt x="874" y="3673"/>
                  <a:pt x="840" y="3675"/>
                  <a:pt x="856" y="3651"/>
                </a:cubicBezTo>
                <a:cubicBezTo>
                  <a:pt x="846" y="3655"/>
                  <a:pt x="836" y="3652"/>
                  <a:pt x="848" y="3637"/>
                </a:cubicBezTo>
                <a:cubicBezTo>
                  <a:pt x="829" y="3644"/>
                  <a:pt x="825" y="3614"/>
                  <a:pt x="811" y="3626"/>
                </a:cubicBezTo>
                <a:cubicBezTo>
                  <a:pt x="816" y="3589"/>
                  <a:pt x="754" y="3580"/>
                  <a:pt x="750" y="3558"/>
                </a:cubicBezTo>
                <a:cubicBezTo>
                  <a:pt x="681" y="3572"/>
                  <a:pt x="737" y="3529"/>
                  <a:pt x="639" y="3490"/>
                </a:cubicBezTo>
                <a:cubicBezTo>
                  <a:pt x="632" y="3473"/>
                  <a:pt x="654" y="3504"/>
                  <a:pt x="660" y="3491"/>
                </a:cubicBezTo>
                <a:cubicBezTo>
                  <a:pt x="569" y="3409"/>
                  <a:pt x="506" y="3299"/>
                  <a:pt x="394" y="3240"/>
                </a:cubicBezTo>
                <a:cubicBezTo>
                  <a:pt x="379" y="3253"/>
                  <a:pt x="403" y="3260"/>
                  <a:pt x="389" y="3268"/>
                </a:cubicBezTo>
                <a:cubicBezTo>
                  <a:pt x="369" y="3253"/>
                  <a:pt x="370" y="3246"/>
                  <a:pt x="351" y="3235"/>
                </a:cubicBezTo>
                <a:cubicBezTo>
                  <a:pt x="359" y="3227"/>
                  <a:pt x="362" y="3240"/>
                  <a:pt x="369" y="3237"/>
                </a:cubicBezTo>
                <a:cubicBezTo>
                  <a:pt x="373" y="3230"/>
                  <a:pt x="371" y="3222"/>
                  <a:pt x="367" y="3213"/>
                </a:cubicBezTo>
                <a:cubicBezTo>
                  <a:pt x="358" y="3204"/>
                  <a:pt x="363" y="3223"/>
                  <a:pt x="351" y="3216"/>
                </a:cubicBezTo>
                <a:cubicBezTo>
                  <a:pt x="354" y="3203"/>
                  <a:pt x="343" y="3196"/>
                  <a:pt x="333" y="3196"/>
                </a:cubicBezTo>
                <a:cubicBezTo>
                  <a:pt x="322" y="3179"/>
                  <a:pt x="336" y="3192"/>
                  <a:pt x="344" y="3184"/>
                </a:cubicBezTo>
                <a:cubicBezTo>
                  <a:pt x="337" y="3171"/>
                  <a:pt x="325" y="3177"/>
                  <a:pt x="314" y="3183"/>
                </a:cubicBezTo>
                <a:cubicBezTo>
                  <a:pt x="306" y="3174"/>
                  <a:pt x="315" y="3170"/>
                  <a:pt x="322" y="3166"/>
                </a:cubicBezTo>
                <a:cubicBezTo>
                  <a:pt x="268" y="3116"/>
                  <a:pt x="216" y="3015"/>
                  <a:pt x="201" y="2950"/>
                </a:cubicBezTo>
                <a:cubicBezTo>
                  <a:pt x="183" y="2928"/>
                  <a:pt x="153" y="2870"/>
                  <a:pt x="184" y="2848"/>
                </a:cubicBezTo>
                <a:cubicBezTo>
                  <a:pt x="152" y="2849"/>
                  <a:pt x="181" y="2813"/>
                  <a:pt x="155" y="2790"/>
                </a:cubicBezTo>
                <a:cubicBezTo>
                  <a:pt x="190" y="2788"/>
                  <a:pt x="166" y="2730"/>
                  <a:pt x="144" y="2716"/>
                </a:cubicBezTo>
                <a:cubicBezTo>
                  <a:pt x="130" y="2732"/>
                  <a:pt x="140" y="2763"/>
                  <a:pt x="154" y="2785"/>
                </a:cubicBezTo>
                <a:cubicBezTo>
                  <a:pt x="111" y="2763"/>
                  <a:pt x="131" y="2681"/>
                  <a:pt x="86" y="2669"/>
                </a:cubicBezTo>
                <a:cubicBezTo>
                  <a:pt x="69" y="2618"/>
                  <a:pt x="93" y="2581"/>
                  <a:pt x="65" y="2536"/>
                </a:cubicBezTo>
                <a:cubicBezTo>
                  <a:pt x="78" y="2538"/>
                  <a:pt x="89" y="2540"/>
                  <a:pt x="93" y="2526"/>
                </a:cubicBezTo>
                <a:cubicBezTo>
                  <a:pt x="88" y="2501"/>
                  <a:pt x="78" y="2523"/>
                  <a:pt x="61" y="2515"/>
                </a:cubicBezTo>
                <a:cubicBezTo>
                  <a:pt x="61" y="2454"/>
                  <a:pt x="14" y="2395"/>
                  <a:pt x="32" y="2330"/>
                </a:cubicBezTo>
                <a:cubicBezTo>
                  <a:pt x="27" y="2312"/>
                  <a:pt x="21" y="2330"/>
                  <a:pt x="12" y="2320"/>
                </a:cubicBezTo>
                <a:cubicBezTo>
                  <a:pt x="0" y="2272"/>
                  <a:pt x="17" y="2252"/>
                  <a:pt x="4" y="2213"/>
                </a:cubicBezTo>
                <a:cubicBezTo>
                  <a:pt x="17" y="2209"/>
                  <a:pt x="23" y="2198"/>
                  <a:pt x="20" y="2176"/>
                </a:cubicBezTo>
                <a:cubicBezTo>
                  <a:pt x="26" y="2177"/>
                  <a:pt x="24" y="2186"/>
                  <a:pt x="25" y="2192"/>
                </a:cubicBezTo>
                <a:cubicBezTo>
                  <a:pt x="38" y="2196"/>
                  <a:pt x="34" y="2181"/>
                  <a:pt x="40" y="2177"/>
                </a:cubicBezTo>
                <a:cubicBezTo>
                  <a:pt x="35" y="2171"/>
                  <a:pt x="26" y="2180"/>
                  <a:pt x="30" y="2155"/>
                </a:cubicBezTo>
                <a:cubicBezTo>
                  <a:pt x="38" y="2158"/>
                  <a:pt x="34" y="2172"/>
                  <a:pt x="50" y="2166"/>
                </a:cubicBezTo>
                <a:cubicBezTo>
                  <a:pt x="58" y="2190"/>
                  <a:pt x="41" y="2207"/>
                  <a:pt x="69" y="2208"/>
                </a:cubicBezTo>
                <a:cubicBezTo>
                  <a:pt x="30" y="2233"/>
                  <a:pt x="93" y="2259"/>
                  <a:pt x="75" y="2301"/>
                </a:cubicBezTo>
                <a:cubicBezTo>
                  <a:pt x="112" y="2294"/>
                  <a:pt x="59" y="2253"/>
                  <a:pt x="89" y="2244"/>
                </a:cubicBezTo>
                <a:cubicBezTo>
                  <a:pt x="86" y="2226"/>
                  <a:pt x="70" y="2220"/>
                  <a:pt x="79" y="2203"/>
                </a:cubicBezTo>
                <a:cubicBezTo>
                  <a:pt x="88" y="2204"/>
                  <a:pt x="82" y="2220"/>
                  <a:pt x="89" y="2224"/>
                </a:cubicBezTo>
                <a:cubicBezTo>
                  <a:pt x="101" y="2215"/>
                  <a:pt x="91" y="2188"/>
                  <a:pt x="90" y="2178"/>
                </a:cubicBezTo>
                <a:cubicBezTo>
                  <a:pt x="85" y="2178"/>
                  <a:pt x="85" y="2184"/>
                  <a:pt x="84" y="2188"/>
                </a:cubicBezTo>
                <a:cubicBezTo>
                  <a:pt x="80" y="2181"/>
                  <a:pt x="77" y="2143"/>
                  <a:pt x="90" y="2157"/>
                </a:cubicBezTo>
                <a:cubicBezTo>
                  <a:pt x="86" y="2147"/>
                  <a:pt x="84" y="2136"/>
                  <a:pt x="76" y="2131"/>
                </a:cubicBezTo>
                <a:cubicBezTo>
                  <a:pt x="75" y="2117"/>
                  <a:pt x="84" y="2114"/>
                  <a:pt x="91" y="2121"/>
                </a:cubicBezTo>
                <a:cubicBezTo>
                  <a:pt x="90" y="2109"/>
                  <a:pt x="78" y="2109"/>
                  <a:pt x="76" y="2121"/>
                </a:cubicBezTo>
                <a:cubicBezTo>
                  <a:pt x="65" y="2105"/>
                  <a:pt x="84" y="2099"/>
                  <a:pt x="89" y="2075"/>
                </a:cubicBezTo>
                <a:cubicBezTo>
                  <a:pt x="59" y="2105"/>
                  <a:pt x="102" y="2048"/>
                  <a:pt x="92" y="2035"/>
                </a:cubicBezTo>
                <a:cubicBezTo>
                  <a:pt x="88" y="2038"/>
                  <a:pt x="84" y="2040"/>
                  <a:pt x="77" y="2039"/>
                </a:cubicBezTo>
                <a:cubicBezTo>
                  <a:pt x="80" y="2029"/>
                  <a:pt x="97" y="2037"/>
                  <a:pt x="94" y="2020"/>
                </a:cubicBezTo>
                <a:cubicBezTo>
                  <a:pt x="73" y="1999"/>
                  <a:pt x="105" y="1943"/>
                  <a:pt x="84" y="1896"/>
                </a:cubicBezTo>
                <a:cubicBezTo>
                  <a:pt x="89" y="1897"/>
                  <a:pt x="94" y="1898"/>
                  <a:pt x="99" y="1898"/>
                </a:cubicBezTo>
                <a:cubicBezTo>
                  <a:pt x="105" y="1884"/>
                  <a:pt x="97" y="1880"/>
                  <a:pt x="99" y="1868"/>
                </a:cubicBezTo>
                <a:cubicBezTo>
                  <a:pt x="92" y="1870"/>
                  <a:pt x="86" y="1874"/>
                  <a:pt x="82" y="1880"/>
                </a:cubicBezTo>
                <a:cubicBezTo>
                  <a:pt x="76" y="1877"/>
                  <a:pt x="88" y="1862"/>
                  <a:pt x="82" y="1850"/>
                </a:cubicBezTo>
                <a:cubicBezTo>
                  <a:pt x="91" y="1854"/>
                  <a:pt x="89" y="1866"/>
                  <a:pt x="105" y="1864"/>
                </a:cubicBezTo>
                <a:cubicBezTo>
                  <a:pt x="104" y="1844"/>
                  <a:pt x="105" y="1832"/>
                  <a:pt x="119" y="1821"/>
                </a:cubicBezTo>
                <a:cubicBezTo>
                  <a:pt x="120" y="1808"/>
                  <a:pt x="109" y="1826"/>
                  <a:pt x="99" y="1817"/>
                </a:cubicBezTo>
                <a:cubicBezTo>
                  <a:pt x="115" y="1801"/>
                  <a:pt x="134" y="1782"/>
                  <a:pt x="99" y="1771"/>
                </a:cubicBezTo>
                <a:cubicBezTo>
                  <a:pt x="112" y="1738"/>
                  <a:pt x="63" y="1705"/>
                  <a:pt x="89" y="1664"/>
                </a:cubicBezTo>
                <a:cubicBezTo>
                  <a:pt x="96" y="1682"/>
                  <a:pt x="93" y="1669"/>
                  <a:pt x="105" y="1663"/>
                </a:cubicBezTo>
                <a:cubicBezTo>
                  <a:pt x="102" y="1654"/>
                  <a:pt x="95" y="1647"/>
                  <a:pt x="91" y="1638"/>
                </a:cubicBezTo>
                <a:cubicBezTo>
                  <a:pt x="104" y="1625"/>
                  <a:pt x="105" y="1628"/>
                  <a:pt x="107" y="1606"/>
                </a:cubicBezTo>
                <a:cubicBezTo>
                  <a:pt x="120" y="1609"/>
                  <a:pt x="114" y="1617"/>
                  <a:pt x="126" y="1611"/>
                </a:cubicBezTo>
                <a:cubicBezTo>
                  <a:pt x="114" y="1594"/>
                  <a:pt x="121" y="1588"/>
                  <a:pt x="114" y="1565"/>
                </a:cubicBezTo>
                <a:cubicBezTo>
                  <a:pt x="125" y="1572"/>
                  <a:pt x="140" y="1571"/>
                  <a:pt x="131" y="1544"/>
                </a:cubicBezTo>
                <a:cubicBezTo>
                  <a:pt x="146" y="1546"/>
                  <a:pt x="147" y="1517"/>
                  <a:pt x="164" y="1524"/>
                </a:cubicBezTo>
                <a:cubicBezTo>
                  <a:pt x="170" y="1512"/>
                  <a:pt x="147" y="1514"/>
                  <a:pt x="157" y="1500"/>
                </a:cubicBezTo>
                <a:cubicBezTo>
                  <a:pt x="176" y="1505"/>
                  <a:pt x="176" y="1501"/>
                  <a:pt x="183" y="1515"/>
                </a:cubicBezTo>
                <a:cubicBezTo>
                  <a:pt x="187" y="1504"/>
                  <a:pt x="191" y="1493"/>
                  <a:pt x="199" y="1490"/>
                </a:cubicBezTo>
                <a:cubicBezTo>
                  <a:pt x="185" y="1482"/>
                  <a:pt x="183" y="1500"/>
                  <a:pt x="167" y="1488"/>
                </a:cubicBezTo>
                <a:cubicBezTo>
                  <a:pt x="178" y="1462"/>
                  <a:pt x="209" y="1405"/>
                  <a:pt x="228" y="1417"/>
                </a:cubicBezTo>
                <a:cubicBezTo>
                  <a:pt x="230" y="1411"/>
                  <a:pt x="218" y="1409"/>
                  <a:pt x="212" y="1405"/>
                </a:cubicBezTo>
                <a:cubicBezTo>
                  <a:pt x="218" y="1388"/>
                  <a:pt x="234" y="1398"/>
                  <a:pt x="247" y="1399"/>
                </a:cubicBezTo>
                <a:cubicBezTo>
                  <a:pt x="235" y="1415"/>
                  <a:pt x="255" y="1418"/>
                  <a:pt x="243" y="1434"/>
                </a:cubicBezTo>
                <a:cubicBezTo>
                  <a:pt x="277" y="1417"/>
                  <a:pt x="263" y="1394"/>
                  <a:pt x="283" y="1367"/>
                </a:cubicBezTo>
                <a:cubicBezTo>
                  <a:pt x="266" y="1363"/>
                  <a:pt x="253" y="1367"/>
                  <a:pt x="246" y="1388"/>
                </a:cubicBezTo>
                <a:cubicBezTo>
                  <a:pt x="243" y="1378"/>
                  <a:pt x="248" y="1365"/>
                  <a:pt x="251" y="1352"/>
                </a:cubicBezTo>
                <a:cubicBezTo>
                  <a:pt x="259" y="1357"/>
                  <a:pt x="263" y="1351"/>
                  <a:pt x="271" y="1356"/>
                </a:cubicBezTo>
                <a:cubicBezTo>
                  <a:pt x="285" y="1341"/>
                  <a:pt x="270" y="1335"/>
                  <a:pt x="277" y="1322"/>
                </a:cubicBezTo>
                <a:cubicBezTo>
                  <a:pt x="285" y="1325"/>
                  <a:pt x="284" y="1332"/>
                  <a:pt x="293" y="1335"/>
                </a:cubicBezTo>
                <a:cubicBezTo>
                  <a:pt x="262" y="1257"/>
                  <a:pt x="356" y="1189"/>
                  <a:pt x="357" y="1212"/>
                </a:cubicBezTo>
                <a:cubicBezTo>
                  <a:pt x="363" y="1214"/>
                  <a:pt x="366" y="1207"/>
                  <a:pt x="362" y="1204"/>
                </a:cubicBezTo>
                <a:cubicBezTo>
                  <a:pt x="401" y="1229"/>
                  <a:pt x="408" y="1166"/>
                  <a:pt x="417" y="1143"/>
                </a:cubicBezTo>
                <a:cubicBezTo>
                  <a:pt x="427" y="1157"/>
                  <a:pt x="417" y="1175"/>
                  <a:pt x="415" y="1192"/>
                </a:cubicBezTo>
                <a:cubicBezTo>
                  <a:pt x="429" y="1190"/>
                  <a:pt x="448" y="1170"/>
                  <a:pt x="424" y="1159"/>
                </a:cubicBezTo>
                <a:cubicBezTo>
                  <a:pt x="439" y="1150"/>
                  <a:pt x="437" y="1142"/>
                  <a:pt x="445" y="1127"/>
                </a:cubicBezTo>
                <a:cubicBezTo>
                  <a:pt x="458" y="1121"/>
                  <a:pt x="433" y="1150"/>
                  <a:pt x="444" y="1155"/>
                </a:cubicBezTo>
                <a:cubicBezTo>
                  <a:pt x="477" y="1153"/>
                  <a:pt x="489" y="1094"/>
                  <a:pt x="499" y="1091"/>
                </a:cubicBezTo>
                <a:cubicBezTo>
                  <a:pt x="506" y="1066"/>
                  <a:pt x="530" y="1069"/>
                  <a:pt x="540" y="1058"/>
                </a:cubicBezTo>
                <a:cubicBezTo>
                  <a:pt x="534" y="1007"/>
                  <a:pt x="617" y="978"/>
                  <a:pt x="625" y="903"/>
                </a:cubicBezTo>
                <a:cubicBezTo>
                  <a:pt x="630" y="903"/>
                  <a:pt x="637" y="910"/>
                  <a:pt x="642" y="906"/>
                </a:cubicBezTo>
                <a:cubicBezTo>
                  <a:pt x="650" y="922"/>
                  <a:pt x="627" y="908"/>
                  <a:pt x="623" y="920"/>
                </a:cubicBezTo>
                <a:cubicBezTo>
                  <a:pt x="645" y="934"/>
                  <a:pt x="664" y="907"/>
                  <a:pt x="674" y="893"/>
                </a:cubicBezTo>
                <a:cubicBezTo>
                  <a:pt x="669" y="891"/>
                  <a:pt x="664" y="897"/>
                  <a:pt x="657" y="889"/>
                </a:cubicBezTo>
                <a:cubicBezTo>
                  <a:pt x="676" y="877"/>
                  <a:pt x="724" y="872"/>
                  <a:pt x="711" y="840"/>
                </a:cubicBezTo>
                <a:cubicBezTo>
                  <a:pt x="716" y="831"/>
                  <a:pt x="722" y="838"/>
                  <a:pt x="728" y="844"/>
                </a:cubicBezTo>
                <a:cubicBezTo>
                  <a:pt x="740" y="828"/>
                  <a:pt x="742" y="828"/>
                  <a:pt x="746" y="817"/>
                </a:cubicBezTo>
                <a:cubicBezTo>
                  <a:pt x="741" y="810"/>
                  <a:pt x="737" y="813"/>
                  <a:pt x="733" y="817"/>
                </a:cubicBezTo>
                <a:cubicBezTo>
                  <a:pt x="730" y="788"/>
                  <a:pt x="762" y="799"/>
                  <a:pt x="768" y="768"/>
                </a:cubicBezTo>
                <a:cubicBezTo>
                  <a:pt x="778" y="783"/>
                  <a:pt x="789" y="767"/>
                  <a:pt x="799" y="770"/>
                </a:cubicBezTo>
                <a:cubicBezTo>
                  <a:pt x="799" y="744"/>
                  <a:pt x="792" y="712"/>
                  <a:pt x="799" y="687"/>
                </a:cubicBezTo>
                <a:cubicBezTo>
                  <a:pt x="813" y="677"/>
                  <a:pt x="828" y="662"/>
                  <a:pt x="811" y="643"/>
                </a:cubicBezTo>
                <a:cubicBezTo>
                  <a:pt x="819" y="636"/>
                  <a:pt x="829" y="649"/>
                  <a:pt x="836" y="638"/>
                </a:cubicBezTo>
                <a:cubicBezTo>
                  <a:pt x="837" y="621"/>
                  <a:pt x="815" y="620"/>
                  <a:pt x="842" y="603"/>
                </a:cubicBezTo>
                <a:cubicBezTo>
                  <a:pt x="834" y="559"/>
                  <a:pt x="815" y="594"/>
                  <a:pt x="801" y="605"/>
                </a:cubicBezTo>
                <a:cubicBezTo>
                  <a:pt x="799" y="608"/>
                  <a:pt x="797" y="612"/>
                  <a:pt x="796" y="616"/>
                </a:cubicBezTo>
                <a:cubicBezTo>
                  <a:pt x="798" y="613"/>
                  <a:pt x="801" y="612"/>
                  <a:pt x="805" y="620"/>
                </a:cubicBezTo>
                <a:cubicBezTo>
                  <a:pt x="807" y="632"/>
                  <a:pt x="794" y="637"/>
                  <a:pt x="783" y="622"/>
                </a:cubicBezTo>
                <a:cubicBezTo>
                  <a:pt x="781" y="625"/>
                  <a:pt x="780" y="627"/>
                  <a:pt x="779" y="630"/>
                </a:cubicBezTo>
                <a:cubicBezTo>
                  <a:pt x="786" y="633"/>
                  <a:pt x="792" y="636"/>
                  <a:pt x="790" y="641"/>
                </a:cubicBezTo>
                <a:cubicBezTo>
                  <a:pt x="784" y="644"/>
                  <a:pt x="781" y="642"/>
                  <a:pt x="778" y="639"/>
                </a:cubicBezTo>
                <a:cubicBezTo>
                  <a:pt x="778" y="652"/>
                  <a:pt x="781" y="664"/>
                  <a:pt x="769" y="677"/>
                </a:cubicBezTo>
                <a:cubicBezTo>
                  <a:pt x="765" y="668"/>
                  <a:pt x="769" y="659"/>
                  <a:pt x="777" y="651"/>
                </a:cubicBezTo>
                <a:cubicBezTo>
                  <a:pt x="769" y="639"/>
                  <a:pt x="764" y="647"/>
                  <a:pt x="756" y="638"/>
                </a:cubicBezTo>
                <a:cubicBezTo>
                  <a:pt x="760" y="634"/>
                  <a:pt x="762" y="630"/>
                  <a:pt x="764" y="626"/>
                </a:cubicBezTo>
                <a:cubicBezTo>
                  <a:pt x="762" y="625"/>
                  <a:pt x="759" y="624"/>
                  <a:pt x="756" y="624"/>
                </a:cubicBezTo>
                <a:cubicBezTo>
                  <a:pt x="763" y="620"/>
                  <a:pt x="760" y="615"/>
                  <a:pt x="757" y="610"/>
                </a:cubicBezTo>
                <a:cubicBezTo>
                  <a:pt x="763" y="608"/>
                  <a:pt x="768" y="605"/>
                  <a:pt x="772" y="602"/>
                </a:cubicBezTo>
                <a:cubicBezTo>
                  <a:pt x="773" y="597"/>
                  <a:pt x="774" y="591"/>
                  <a:pt x="775" y="586"/>
                </a:cubicBezTo>
                <a:cubicBezTo>
                  <a:pt x="777" y="589"/>
                  <a:pt x="779" y="591"/>
                  <a:pt x="782" y="592"/>
                </a:cubicBezTo>
                <a:cubicBezTo>
                  <a:pt x="790" y="582"/>
                  <a:pt x="797" y="571"/>
                  <a:pt x="815" y="560"/>
                </a:cubicBezTo>
                <a:cubicBezTo>
                  <a:pt x="818" y="570"/>
                  <a:pt x="811" y="581"/>
                  <a:pt x="800" y="580"/>
                </a:cubicBezTo>
                <a:cubicBezTo>
                  <a:pt x="803" y="581"/>
                  <a:pt x="805" y="582"/>
                  <a:pt x="806" y="584"/>
                </a:cubicBezTo>
                <a:cubicBezTo>
                  <a:pt x="831" y="570"/>
                  <a:pt x="862" y="546"/>
                  <a:pt x="883" y="562"/>
                </a:cubicBezTo>
                <a:cubicBezTo>
                  <a:pt x="883" y="556"/>
                  <a:pt x="886" y="551"/>
                  <a:pt x="892" y="547"/>
                </a:cubicBezTo>
                <a:cubicBezTo>
                  <a:pt x="907" y="552"/>
                  <a:pt x="922" y="550"/>
                  <a:pt x="936" y="539"/>
                </a:cubicBezTo>
                <a:cubicBezTo>
                  <a:pt x="973" y="551"/>
                  <a:pt x="1014" y="529"/>
                  <a:pt x="1043" y="545"/>
                </a:cubicBezTo>
                <a:cubicBezTo>
                  <a:pt x="1030" y="545"/>
                  <a:pt x="1020" y="568"/>
                  <a:pt x="1024" y="567"/>
                </a:cubicBezTo>
                <a:cubicBezTo>
                  <a:pt x="1034" y="561"/>
                  <a:pt x="1043" y="554"/>
                  <a:pt x="1049" y="542"/>
                </a:cubicBezTo>
                <a:cubicBezTo>
                  <a:pt x="1060" y="543"/>
                  <a:pt x="1072" y="536"/>
                  <a:pt x="1081" y="551"/>
                </a:cubicBezTo>
                <a:cubicBezTo>
                  <a:pt x="1084" y="538"/>
                  <a:pt x="1086" y="534"/>
                  <a:pt x="1101" y="532"/>
                </a:cubicBezTo>
                <a:cubicBezTo>
                  <a:pt x="1110" y="525"/>
                  <a:pt x="1091" y="528"/>
                  <a:pt x="1091" y="515"/>
                </a:cubicBezTo>
                <a:cubicBezTo>
                  <a:pt x="1126" y="504"/>
                  <a:pt x="1116" y="462"/>
                  <a:pt x="1142" y="444"/>
                </a:cubicBezTo>
                <a:cubicBezTo>
                  <a:pt x="1154" y="474"/>
                  <a:pt x="1126" y="471"/>
                  <a:pt x="1125" y="494"/>
                </a:cubicBezTo>
                <a:cubicBezTo>
                  <a:pt x="1143" y="493"/>
                  <a:pt x="1169" y="490"/>
                  <a:pt x="1180" y="473"/>
                </a:cubicBezTo>
                <a:cubicBezTo>
                  <a:pt x="1180" y="478"/>
                  <a:pt x="1180" y="483"/>
                  <a:pt x="1184" y="489"/>
                </a:cubicBezTo>
                <a:cubicBezTo>
                  <a:pt x="1187" y="446"/>
                  <a:pt x="1255" y="467"/>
                  <a:pt x="1229" y="440"/>
                </a:cubicBezTo>
                <a:cubicBezTo>
                  <a:pt x="1294" y="422"/>
                  <a:pt x="1344" y="374"/>
                  <a:pt x="1421" y="360"/>
                </a:cubicBezTo>
                <a:cubicBezTo>
                  <a:pt x="1426" y="356"/>
                  <a:pt x="1420" y="347"/>
                  <a:pt x="1418" y="340"/>
                </a:cubicBezTo>
                <a:cubicBezTo>
                  <a:pt x="1444" y="331"/>
                  <a:pt x="1447" y="329"/>
                  <a:pt x="1467" y="327"/>
                </a:cubicBezTo>
                <a:cubicBezTo>
                  <a:pt x="1439" y="315"/>
                  <a:pt x="1492" y="318"/>
                  <a:pt x="1500" y="325"/>
                </a:cubicBezTo>
                <a:cubicBezTo>
                  <a:pt x="1508" y="321"/>
                  <a:pt x="1497" y="308"/>
                  <a:pt x="1502" y="303"/>
                </a:cubicBezTo>
                <a:cubicBezTo>
                  <a:pt x="1520" y="300"/>
                  <a:pt x="1506" y="327"/>
                  <a:pt x="1525" y="326"/>
                </a:cubicBezTo>
                <a:cubicBezTo>
                  <a:pt x="1529" y="303"/>
                  <a:pt x="1549" y="307"/>
                  <a:pt x="1571" y="290"/>
                </a:cubicBezTo>
                <a:cubicBezTo>
                  <a:pt x="1584" y="291"/>
                  <a:pt x="1556" y="301"/>
                  <a:pt x="1552" y="306"/>
                </a:cubicBezTo>
                <a:cubicBezTo>
                  <a:pt x="1557" y="329"/>
                  <a:pt x="1580" y="310"/>
                  <a:pt x="1596" y="308"/>
                </a:cubicBezTo>
                <a:cubicBezTo>
                  <a:pt x="1605" y="305"/>
                  <a:pt x="1593" y="290"/>
                  <a:pt x="1593" y="282"/>
                </a:cubicBezTo>
                <a:cubicBezTo>
                  <a:pt x="1610" y="279"/>
                  <a:pt x="1615" y="304"/>
                  <a:pt x="1638" y="290"/>
                </a:cubicBezTo>
                <a:cubicBezTo>
                  <a:pt x="1649" y="282"/>
                  <a:pt x="1628" y="279"/>
                  <a:pt x="1637" y="270"/>
                </a:cubicBezTo>
                <a:cubicBezTo>
                  <a:pt x="1658" y="288"/>
                  <a:pt x="1696" y="265"/>
                  <a:pt x="1724" y="273"/>
                </a:cubicBezTo>
                <a:cubicBezTo>
                  <a:pt x="1725" y="278"/>
                  <a:pt x="1717" y="279"/>
                  <a:pt x="1712" y="281"/>
                </a:cubicBezTo>
                <a:cubicBezTo>
                  <a:pt x="1719" y="294"/>
                  <a:pt x="1725" y="274"/>
                  <a:pt x="1734" y="275"/>
                </a:cubicBezTo>
                <a:cubicBezTo>
                  <a:pt x="1731" y="271"/>
                  <a:pt x="1728" y="267"/>
                  <a:pt x="1723" y="268"/>
                </a:cubicBezTo>
                <a:cubicBezTo>
                  <a:pt x="1732" y="265"/>
                  <a:pt x="1753" y="262"/>
                  <a:pt x="1774" y="266"/>
                </a:cubicBezTo>
                <a:cubicBezTo>
                  <a:pt x="1788" y="274"/>
                  <a:pt x="1764" y="285"/>
                  <a:pt x="1780" y="295"/>
                </a:cubicBezTo>
                <a:cubicBezTo>
                  <a:pt x="1780" y="287"/>
                  <a:pt x="1777" y="266"/>
                  <a:pt x="1800" y="275"/>
                </a:cubicBezTo>
                <a:cubicBezTo>
                  <a:pt x="1796" y="287"/>
                  <a:pt x="1783" y="291"/>
                  <a:pt x="1793" y="312"/>
                </a:cubicBezTo>
                <a:cubicBezTo>
                  <a:pt x="1798" y="310"/>
                  <a:pt x="1801" y="312"/>
                  <a:pt x="1803" y="315"/>
                </a:cubicBezTo>
                <a:cubicBezTo>
                  <a:pt x="1822" y="311"/>
                  <a:pt x="1793" y="293"/>
                  <a:pt x="1813" y="293"/>
                </a:cubicBezTo>
                <a:cubicBezTo>
                  <a:pt x="1811" y="326"/>
                  <a:pt x="1838" y="311"/>
                  <a:pt x="1854" y="316"/>
                </a:cubicBezTo>
                <a:cubicBezTo>
                  <a:pt x="1855" y="327"/>
                  <a:pt x="1835" y="322"/>
                  <a:pt x="1828" y="326"/>
                </a:cubicBezTo>
                <a:cubicBezTo>
                  <a:pt x="1831" y="341"/>
                  <a:pt x="1844" y="338"/>
                  <a:pt x="1857" y="336"/>
                </a:cubicBezTo>
                <a:cubicBezTo>
                  <a:pt x="1872" y="343"/>
                  <a:pt x="1832" y="341"/>
                  <a:pt x="1833" y="350"/>
                </a:cubicBezTo>
                <a:cubicBezTo>
                  <a:pt x="1859" y="353"/>
                  <a:pt x="1924" y="344"/>
                  <a:pt x="1934" y="308"/>
                </a:cubicBezTo>
                <a:cubicBezTo>
                  <a:pt x="1944" y="309"/>
                  <a:pt x="1959" y="316"/>
                  <a:pt x="1960" y="300"/>
                </a:cubicBezTo>
                <a:cubicBezTo>
                  <a:pt x="1991" y="325"/>
                  <a:pt x="2036" y="291"/>
                  <a:pt x="2055" y="300"/>
                </a:cubicBezTo>
                <a:cubicBezTo>
                  <a:pt x="2027" y="321"/>
                  <a:pt x="2034" y="310"/>
                  <a:pt x="2045" y="341"/>
                </a:cubicBezTo>
                <a:cubicBezTo>
                  <a:pt x="2102" y="332"/>
                  <a:pt x="2168" y="357"/>
                  <a:pt x="2221" y="339"/>
                </a:cubicBezTo>
                <a:cubicBezTo>
                  <a:pt x="2258" y="363"/>
                  <a:pt x="2274" y="351"/>
                  <a:pt x="2318" y="367"/>
                </a:cubicBezTo>
                <a:cubicBezTo>
                  <a:pt x="2261" y="367"/>
                  <a:pt x="2165" y="346"/>
                  <a:pt x="2094" y="348"/>
                </a:cubicBezTo>
                <a:cubicBezTo>
                  <a:pt x="2076" y="347"/>
                  <a:pt x="2046" y="374"/>
                  <a:pt x="2040" y="336"/>
                </a:cubicBezTo>
                <a:cubicBezTo>
                  <a:pt x="2023" y="339"/>
                  <a:pt x="2001" y="336"/>
                  <a:pt x="1997" y="350"/>
                </a:cubicBezTo>
                <a:cubicBezTo>
                  <a:pt x="1983" y="344"/>
                  <a:pt x="1979" y="328"/>
                  <a:pt x="1961" y="345"/>
                </a:cubicBezTo>
                <a:cubicBezTo>
                  <a:pt x="1953" y="346"/>
                  <a:pt x="1970" y="362"/>
                  <a:pt x="1960" y="370"/>
                </a:cubicBezTo>
                <a:cubicBezTo>
                  <a:pt x="1951" y="373"/>
                  <a:pt x="1940" y="337"/>
                  <a:pt x="1941" y="363"/>
                </a:cubicBezTo>
                <a:cubicBezTo>
                  <a:pt x="1880" y="341"/>
                  <a:pt x="1812" y="363"/>
                  <a:pt x="1750" y="379"/>
                </a:cubicBezTo>
                <a:cubicBezTo>
                  <a:pt x="1729" y="357"/>
                  <a:pt x="1688" y="377"/>
                  <a:pt x="1670" y="385"/>
                </a:cubicBezTo>
                <a:cubicBezTo>
                  <a:pt x="1673" y="398"/>
                  <a:pt x="1696" y="371"/>
                  <a:pt x="1695" y="393"/>
                </a:cubicBezTo>
                <a:cubicBezTo>
                  <a:pt x="1680" y="395"/>
                  <a:pt x="1672" y="402"/>
                  <a:pt x="1663" y="407"/>
                </a:cubicBezTo>
                <a:cubicBezTo>
                  <a:pt x="1665" y="368"/>
                  <a:pt x="1611" y="404"/>
                  <a:pt x="1599" y="406"/>
                </a:cubicBezTo>
                <a:cubicBezTo>
                  <a:pt x="1604" y="420"/>
                  <a:pt x="1619" y="409"/>
                  <a:pt x="1631" y="406"/>
                </a:cubicBezTo>
                <a:cubicBezTo>
                  <a:pt x="1598" y="456"/>
                  <a:pt x="1527" y="426"/>
                  <a:pt x="1484" y="458"/>
                </a:cubicBezTo>
                <a:cubicBezTo>
                  <a:pt x="1482" y="447"/>
                  <a:pt x="1471" y="458"/>
                  <a:pt x="1467" y="449"/>
                </a:cubicBezTo>
                <a:cubicBezTo>
                  <a:pt x="1389" y="517"/>
                  <a:pt x="1293" y="501"/>
                  <a:pt x="1222" y="582"/>
                </a:cubicBezTo>
                <a:cubicBezTo>
                  <a:pt x="1227" y="584"/>
                  <a:pt x="1231" y="588"/>
                  <a:pt x="1235" y="595"/>
                </a:cubicBezTo>
                <a:cubicBezTo>
                  <a:pt x="1233" y="597"/>
                  <a:pt x="1232" y="599"/>
                  <a:pt x="1226" y="601"/>
                </a:cubicBezTo>
                <a:cubicBezTo>
                  <a:pt x="1223" y="597"/>
                  <a:pt x="1226" y="595"/>
                  <a:pt x="1229" y="593"/>
                </a:cubicBezTo>
                <a:cubicBezTo>
                  <a:pt x="1218" y="590"/>
                  <a:pt x="1198" y="626"/>
                  <a:pt x="1192" y="603"/>
                </a:cubicBezTo>
                <a:cubicBezTo>
                  <a:pt x="1181" y="600"/>
                  <a:pt x="1176" y="622"/>
                  <a:pt x="1168" y="611"/>
                </a:cubicBezTo>
                <a:cubicBezTo>
                  <a:pt x="1164" y="626"/>
                  <a:pt x="1135" y="632"/>
                  <a:pt x="1121" y="636"/>
                </a:cubicBezTo>
                <a:cubicBezTo>
                  <a:pt x="1117" y="654"/>
                  <a:pt x="1097" y="659"/>
                  <a:pt x="1084" y="673"/>
                </a:cubicBezTo>
                <a:cubicBezTo>
                  <a:pt x="1080" y="658"/>
                  <a:pt x="1096" y="657"/>
                  <a:pt x="1110" y="644"/>
                </a:cubicBezTo>
                <a:cubicBezTo>
                  <a:pt x="1099" y="639"/>
                  <a:pt x="1093" y="660"/>
                  <a:pt x="1077" y="663"/>
                </a:cubicBezTo>
                <a:cubicBezTo>
                  <a:pt x="1088" y="672"/>
                  <a:pt x="1057" y="676"/>
                  <a:pt x="1073" y="684"/>
                </a:cubicBezTo>
                <a:cubicBezTo>
                  <a:pt x="950" y="741"/>
                  <a:pt x="793" y="935"/>
                  <a:pt x="725" y="1067"/>
                </a:cubicBezTo>
                <a:cubicBezTo>
                  <a:pt x="733" y="1071"/>
                  <a:pt x="733" y="1071"/>
                  <a:pt x="733" y="1071"/>
                </a:cubicBezTo>
                <a:cubicBezTo>
                  <a:pt x="728" y="1070"/>
                  <a:pt x="708" y="1085"/>
                  <a:pt x="723" y="1084"/>
                </a:cubicBezTo>
                <a:cubicBezTo>
                  <a:pt x="705" y="1091"/>
                  <a:pt x="703" y="1121"/>
                  <a:pt x="693" y="1134"/>
                </a:cubicBezTo>
                <a:cubicBezTo>
                  <a:pt x="728" y="1102"/>
                  <a:pt x="760" y="1049"/>
                  <a:pt x="775" y="1006"/>
                </a:cubicBezTo>
                <a:cubicBezTo>
                  <a:pt x="779" y="1019"/>
                  <a:pt x="803" y="988"/>
                  <a:pt x="789" y="989"/>
                </a:cubicBezTo>
                <a:cubicBezTo>
                  <a:pt x="821" y="970"/>
                  <a:pt x="830" y="943"/>
                  <a:pt x="859" y="919"/>
                </a:cubicBezTo>
                <a:cubicBezTo>
                  <a:pt x="854" y="919"/>
                  <a:pt x="852" y="917"/>
                  <a:pt x="854" y="911"/>
                </a:cubicBezTo>
                <a:cubicBezTo>
                  <a:pt x="869" y="910"/>
                  <a:pt x="880" y="897"/>
                  <a:pt x="884" y="883"/>
                </a:cubicBezTo>
                <a:cubicBezTo>
                  <a:pt x="888" y="875"/>
                  <a:pt x="893" y="882"/>
                  <a:pt x="897" y="877"/>
                </a:cubicBezTo>
                <a:cubicBezTo>
                  <a:pt x="889" y="892"/>
                  <a:pt x="879" y="936"/>
                  <a:pt x="908" y="914"/>
                </a:cubicBezTo>
                <a:cubicBezTo>
                  <a:pt x="903" y="904"/>
                  <a:pt x="900" y="921"/>
                  <a:pt x="895" y="916"/>
                </a:cubicBezTo>
                <a:cubicBezTo>
                  <a:pt x="891" y="901"/>
                  <a:pt x="911" y="890"/>
                  <a:pt x="921" y="894"/>
                </a:cubicBezTo>
                <a:cubicBezTo>
                  <a:pt x="927" y="899"/>
                  <a:pt x="903" y="908"/>
                  <a:pt x="916" y="913"/>
                </a:cubicBezTo>
                <a:cubicBezTo>
                  <a:pt x="937" y="894"/>
                  <a:pt x="942" y="883"/>
                  <a:pt x="958" y="882"/>
                </a:cubicBezTo>
                <a:cubicBezTo>
                  <a:pt x="961" y="862"/>
                  <a:pt x="992" y="838"/>
                  <a:pt x="1009" y="837"/>
                </a:cubicBezTo>
                <a:cubicBezTo>
                  <a:pt x="1012" y="825"/>
                  <a:pt x="1011" y="821"/>
                  <a:pt x="1025" y="819"/>
                </a:cubicBezTo>
                <a:cubicBezTo>
                  <a:pt x="1021" y="819"/>
                  <a:pt x="1018" y="814"/>
                  <a:pt x="1014" y="816"/>
                </a:cubicBezTo>
                <a:cubicBezTo>
                  <a:pt x="1018" y="801"/>
                  <a:pt x="1022" y="797"/>
                  <a:pt x="1037" y="788"/>
                </a:cubicBezTo>
                <a:cubicBezTo>
                  <a:pt x="1030" y="785"/>
                  <a:pt x="1022" y="784"/>
                  <a:pt x="1026" y="775"/>
                </a:cubicBezTo>
                <a:cubicBezTo>
                  <a:pt x="1029" y="779"/>
                  <a:pt x="1042" y="777"/>
                  <a:pt x="1041" y="765"/>
                </a:cubicBezTo>
                <a:cubicBezTo>
                  <a:pt x="1055" y="764"/>
                  <a:pt x="1066" y="764"/>
                  <a:pt x="1077" y="750"/>
                </a:cubicBezTo>
                <a:cubicBezTo>
                  <a:pt x="1069" y="744"/>
                  <a:pt x="1059" y="752"/>
                  <a:pt x="1054" y="761"/>
                </a:cubicBezTo>
                <a:cubicBezTo>
                  <a:pt x="1051" y="757"/>
                  <a:pt x="1053" y="754"/>
                  <a:pt x="1049" y="750"/>
                </a:cubicBezTo>
                <a:cubicBezTo>
                  <a:pt x="1066" y="743"/>
                  <a:pt x="1068" y="742"/>
                  <a:pt x="1082" y="728"/>
                </a:cubicBezTo>
                <a:cubicBezTo>
                  <a:pt x="1091" y="734"/>
                  <a:pt x="1077" y="737"/>
                  <a:pt x="1074" y="742"/>
                </a:cubicBezTo>
                <a:cubicBezTo>
                  <a:pt x="1078" y="750"/>
                  <a:pt x="1086" y="733"/>
                  <a:pt x="1090" y="744"/>
                </a:cubicBezTo>
                <a:cubicBezTo>
                  <a:pt x="1094" y="736"/>
                  <a:pt x="1084" y="726"/>
                  <a:pt x="1094" y="719"/>
                </a:cubicBezTo>
                <a:cubicBezTo>
                  <a:pt x="1105" y="728"/>
                  <a:pt x="1095" y="721"/>
                  <a:pt x="1111" y="710"/>
                </a:cubicBezTo>
                <a:cubicBezTo>
                  <a:pt x="1111" y="714"/>
                  <a:pt x="1109" y="717"/>
                  <a:pt x="1107" y="720"/>
                </a:cubicBezTo>
                <a:cubicBezTo>
                  <a:pt x="1115" y="711"/>
                  <a:pt x="1130" y="696"/>
                  <a:pt x="1144" y="683"/>
                </a:cubicBezTo>
                <a:cubicBezTo>
                  <a:pt x="1158" y="689"/>
                  <a:pt x="1152" y="675"/>
                  <a:pt x="1140" y="683"/>
                </a:cubicBezTo>
                <a:cubicBezTo>
                  <a:pt x="1139" y="680"/>
                  <a:pt x="1141" y="678"/>
                  <a:pt x="1139" y="676"/>
                </a:cubicBezTo>
                <a:cubicBezTo>
                  <a:pt x="1146" y="665"/>
                  <a:pt x="1154" y="668"/>
                  <a:pt x="1155" y="656"/>
                </a:cubicBezTo>
                <a:cubicBezTo>
                  <a:pt x="1164" y="654"/>
                  <a:pt x="1163" y="669"/>
                  <a:pt x="1154" y="670"/>
                </a:cubicBezTo>
                <a:cubicBezTo>
                  <a:pt x="1164" y="676"/>
                  <a:pt x="1169" y="651"/>
                  <a:pt x="1176" y="667"/>
                </a:cubicBezTo>
                <a:cubicBezTo>
                  <a:pt x="1180" y="662"/>
                  <a:pt x="1182" y="647"/>
                  <a:pt x="1191" y="651"/>
                </a:cubicBezTo>
                <a:cubicBezTo>
                  <a:pt x="1198" y="645"/>
                  <a:pt x="1186" y="647"/>
                  <a:pt x="1185" y="641"/>
                </a:cubicBezTo>
                <a:cubicBezTo>
                  <a:pt x="1194" y="636"/>
                  <a:pt x="1198" y="648"/>
                  <a:pt x="1207" y="642"/>
                </a:cubicBezTo>
                <a:cubicBezTo>
                  <a:pt x="1201" y="638"/>
                  <a:pt x="1193" y="638"/>
                  <a:pt x="1188" y="633"/>
                </a:cubicBezTo>
                <a:cubicBezTo>
                  <a:pt x="1197" y="627"/>
                  <a:pt x="1202" y="635"/>
                  <a:pt x="1211" y="630"/>
                </a:cubicBezTo>
                <a:cubicBezTo>
                  <a:pt x="1208" y="625"/>
                  <a:pt x="1216" y="622"/>
                  <a:pt x="1210" y="616"/>
                </a:cubicBezTo>
                <a:cubicBezTo>
                  <a:pt x="1206" y="630"/>
                  <a:pt x="1199" y="625"/>
                  <a:pt x="1188" y="626"/>
                </a:cubicBezTo>
                <a:cubicBezTo>
                  <a:pt x="1188" y="618"/>
                  <a:pt x="1219" y="601"/>
                  <a:pt x="1229" y="606"/>
                </a:cubicBezTo>
                <a:cubicBezTo>
                  <a:pt x="1232" y="600"/>
                  <a:pt x="1247" y="598"/>
                  <a:pt x="1241" y="590"/>
                </a:cubicBezTo>
                <a:cubicBezTo>
                  <a:pt x="1239" y="591"/>
                  <a:pt x="1237" y="592"/>
                  <a:pt x="1236" y="593"/>
                </a:cubicBezTo>
                <a:cubicBezTo>
                  <a:pt x="1236" y="577"/>
                  <a:pt x="1252" y="592"/>
                  <a:pt x="1263" y="593"/>
                </a:cubicBezTo>
                <a:cubicBezTo>
                  <a:pt x="1264" y="589"/>
                  <a:pt x="1266" y="585"/>
                  <a:pt x="1271" y="582"/>
                </a:cubicBezTo>
                <a:cubicBezTo>
                  <a:pt x="1260" y="576"/>
                  <a:pt x="1247" y="586"/>
                  <a:pt x="1237" y="573"/>
                </a:cubicBezTo>
                <a:cubicBezTo>
                  <a:pt x="1249" y="568"/>
                  <a:pt x="1258" y="579"/>
                  <a:pt x="1271" y="565"/>
                </a:cubicBezTo>
                <a:cubicBezTo>
                  <a:pt x="1285" y="580"/>
                  <a:pt x="1279" y="592"/>
                  <a:pt x="1298" y="579"/>
                </a:cubicBezTo>
                <a:cubicBezTo>
                  <a:pt x="1291" y="587"/>
                  <a:pt x="1296" y="599"/>
                  <a:pt x="1283" y="604"/>
                </a:cubicBezTo>
                <a:cubicBezTo>
                  <a:pt x="1289" y="632"/>
                  <a:pt x="1371" y="576"/>
                  <a:pt x="1331" y="589"/>
                </a:cubicBezTo>
                <a:cubicBezTo>
                  <a:pt x="1335" y="572"/>
                  <a:pt x="1380" y="575"/>
                  <a:pt x="1362" y="557"/>
                </a:cubicBezTo>
                <a:cubicBezTo>
                  <a:pt x="1385" y="537"/>
                  <a:pt x="1402" y="558"/>
                  <a:pt x="1421" y="546"/>
                </a:cubicBezTo>
                <a:cubicBezTo>
                  <a:pt x="1436" y="536"/>
                  <a:pt x="1434" y="513"/>
                  <a:pt x="1447" y="501"/>
                </a:cubicBezTo>
                <a:cubicBezTo>
                  <a:pt x="1446" y="502"/>
                  <a:pt x="1451" y="510"/>
                  <a:pt x="1451" y="510"/>
                </a:cubicBezTo>
                <a:cubicBezTo>
                  <a:pt x="1459" y="503"/>
                  <a:pt x="1472" y="469"/>
                  <a:pt x="1487" y="500"/>
                </a:cubicBezTo>
                <a:cubicBezTo>
                  <a:pt x="1474" y="494"/>
                  <a:pt x="1457" y="509"/>
                  <a:pt x="1466" y="525"/>
                </a:cubicBezTo>
                <a:cubicBezTo>
                  <a:pt x="1492" y="491"/>
                  <a:pt x="1556" y="506"/>
                  <a:pt x="1586" y="474"/>
                </a:cubicBezTo>
                <a:cubicBezTo>
                  <a:pt x="1591" y="473"/>
                  <a:pt x="1592" y="482"/>
                  <a:pt x="1594" y="487"/>
                </a:cubicBezTo>
                <a:cubicBezTo>
                  <a:pt x="1633" y="455"/>
                  <a:pt x="1701" y="470"/>
                  <a:pt x="1739" y="444"/>
                </a:cubicBezTo>
                <a:cubicBezTo>
                  <a:pt x="1740" y="448"/>
                  <a:pt x="1741" y="453"/>
                  <a:pt x="1743" y="458"/>
                </a:cubicBezTo>
                <a:cubicBezTo>
                  <a:pt x="1751" y="437"/>
                  <a:pt x="1763" y="441"/>
                  <a:pt x="1782" y="443"/>
                </a:cubicBezTo>
                <a:cubicBezTo>
                  <a:pt x="1765" y="453"/>
                  <a:pt x="1779" y="462"/>
                  <a:pt x="1753" y="466"/>
                </a:cubicBezTo>
                <a:cubicBezTo>
                  <a:pt x="1778" y="466"/>
                  <a:pt x="1800" y="452"/>
                  <a:pt x="1822" y="469"/>
                </a:cubicBezTo>
                <a:cubicBezTo>
                  <a:pt x="1821" y="462"/>
                  <a:pt x="1820" y="455"/>
                  <a:pt x="1815" y="456"/>
                </a:cubicBezTo>
                <a:cubicBezTo>
                  <a:pt x="1819" y="447"/>
                  <a:pt x="1845" y="457"/>
                  <a:pt x="1854" y="463"/>
                </a:cubicBezTo>
                <a:cubicBezTo>
                  <a:pt x="1858" y="457"/>
                  <a:pt x="1882" y="448"/>
                  <a:pt x="1867" y="440"/>
                </a:cubicBezTo>
                <a:cubicBezTo>
                  <a:pt x="1897" y="437"/>
                  <a:pt x="1930" y="430"/>
                  <a:pt x="1962" y="425"/>
                </a:cubicBezTo>
                <a:cubicBezTo>
                  <a:pt x="1964" y="445"/>
                  <a:pt x="1946" y="443"/>
                  <a:pt x="1959" y="461"/>
                </a:cubicBezTo>
                <a:cubicBezTo>
                  <a:pt x="1926" y="462"/>
                  <a:pt x="1897" y="449"/>
                  <a:pt x="1879" y="484"/>
                </a:cubicBezTo>
                <a:cubicBezTo>
                  <a:pt x="1874" y="484"/>
                  <a:pt x="1874" y="475"/>
                  <a:pt x="1872" y="470"/>
                </a:cubicBezTo>
                <a:cubicBezTo>
                  <a:pt x="1868" y="472"/>
                  <a:pt x="1871" y="480"/>
                  <a:pt x="1866" y="481"/>
                </a:cubicBezTo>
                <a:cubicBezTo>
                  <a:pt x="1878" y="490"/>
                  <a:pt x="1923" y="500"/>
                  <a:pt x="1927" y="471"/>
                </a:cubicBezTo>
                <a:cubicBezTo>
                  <a:pt x="1938" y="476"/>
                  <a:pt x="1955" y="473"/>
                  <a:pt x="1965" y="480"/>
                </a:cubicBezTo>
                <a:cubicBezTo>
                  <a:pt x="1966" y="504"/>
                  <a:pt x="1968" y="518"/>
                  <a:pt x="1943" y="524"/>
                </a:cubicBezTo>
                <a:cubicBezTo>
                  <a:pt x="1942" y="514"/>
                  <a:pt x="1955" y="518"/>
                  <a:pt x="1953" y="507"/>
                </a:cubicBezTo>
                <a:cubicBezTo>
                  <a:pt x="1954" y="493"/>
                  <a:pt x="1943" y="498"/>
                  <a:pt x="1942" y="489"/>
                </a:cubicBezTo>
                <a:cubicBezTo>
                  <a:pt x="1934" y="493"/>
                  <a:pt x="1905" y="500"/>
                  <a:pt x="1921" y="512"/>
                </a:cubicBezTo>
                <a:cubicBezTo>
                  <a:pt x="1911" y="523"/>
                  <a:pt x="1911" y="503"/>
                  <a:pt x="1902" y="495"/>
                </a:cubicBezTo>
                <a:cubicBezTo>
                  <a:pt x="1896" y="508"/>
                  <a:pt x="1895" y="514"/>
                  <a:pt x="1883" y="503"/>
                </a:cubicBezTo>
                <a:cubicBezTo>
                  <a:pt x="1878" y="509"/>
                  <a:pt x="1877" y="518"/>
                  <a:pt x="1874" y="525"/>
                </a:cubicBezTo>
                <a:cubicBezTo>
                  <a:pt x="1845" y="523"/>
                  <a:pt x="1808" y="536"/>
                  <a:pt x="1766" y="550"/>
                </a:cubicBezTo>
                <a:cubicBezTo>
                  <a:pt x="1765" y="546"/>
                  <a:pt x="1768" y="544"/>
                  <a:pt x="1767" y="539"/>
                </a:cubicBezTo>
                <a:cubicBezTo>
                  <a:pt x="1754" y="553"/>
                  <a:pt x="1745" y="556"/>
                  <a:pt x="1716" y="563"/>
                </a:cubicBezTo>
                <a:cubicBezTo>
                  <a:pt x="1717" y="570"/>
                  <a:pt x="1719" y="577"/>
                  <a:pt x="1724" y="577"/>
                </a:cubicBezTo>
                <a:cubicBezTo>
                  <a:pt x="1698" y="582"/>
                  <a:pt x="1658" y="608"/>
                  <a:pt x="1637" y="625"/>
                </a:cubicBezTo>
                <a:cubicBezTo>
                  <a:pt x="1633" y="598"/>
                  <a:pt x="1612" y="637"/>
                  <a:pt x="1592" y="615"/>
                </a:cubicBezTo>
                <a:cubicBezTo>
                  <a:pt x="1590" y="627"/>
                  <a:pt x="1574" y="630"/>
                  <a:pt x="1579" y="646"/>
                </a:cubicBezTo>
                <a:cubicBezTo>
                  <a:pt x="1563" y="650"/>
                  <a:pt x="1582" y="634"/>
                  <a:pt x="1567" y="624"/>
                </a:cubicBezTo>
                <a:cubicBezTo>
                  <a:pt x="1550" y="636"/>
                  <a:pt x="1539" y="680"/>
                  <a:pt x="1522" y="648"/>
                </a:cubicBezTo>
                <a:cubicBezTo>
                  <a:pt x="1513" y="653"/>
                  <a:pt x="1513" y="668"/>
                  <a:pt x="1503" y="673"/>
                </a:cubicBezTo>
                <a:cubicBezTo>
                  <a:pt x="1504" y="672"/>
                  <a:pt x="1502" y="662"/>
                  <a:pt x="1502" y="662"/>
                </a:cubicBezTo>
                <a:cubicBezTo>
                  <a:pt x="1483" y="695"/>
                  <a:pt x="1474" y="673"/>
                  <a:pt x="1446" y="677"/>
                </a:cubicBezTo>
                <a:cubicBezTo>
                  <a:pt x="1436" y="683"/>
                  <a:pt x="1438" y="706"/>
                  <a:pt x="1429" y="713"/>
                </a:cubicBezTo>
                <a:cubicBezTo>
                  <a:pt x="1413" y="726"/>
                  <a:pt x="1384" y="707"/>
                  <a:pt x="1379" y="733"/>
                </a:cubicBezTo>
                <a:cubicBezTo>
                  <a:pt x="1369" y="738"/>
                  <a:pt x="1362" y="728"/>
                  <a:pt x="1352" y="731"/>
                </a:cubicBezTo>
                <a:cubicBezTo>
                  <a:pt x="1327" y="761"/>
                  <a:pt x="1296" y="778"/>
                  <a:pt x="1267" y="811"/>
                </a:cubicBezTo>
                <a:cubicBezTo>
                  <a:pt x="1270" y="823"/>
                  <a:pt x="1273" y="862"/>
                  <a:pt x="1288" y="850"/>
                </a:cubicBezTo>
                <a:cubicBezTo>
                  <a:pt x="1225" y="888"/>
                  <a:pt x="1284" y="922"/>
                  <a:pt x="1283" y="890"/>
                </a:cubicBezTo>
                <a:cubicBezTo>
                  <a:pt x="1308" y="883"/>
                  <a:pt x="1340" y="871"/>
                  <a:pt x="1351" y="835"/>
                </a:cubicBezTo>
                <a:cubicBezTo>
                  <a:pt x="1426" y="806"/>
                  <a:pt x="1488" y="753"/>
                  <a:pt x="1570" y="746"/>
                </a:cubicBezTo>
                <a:cubicBezTo>
                  <a:pt x="1586" y="794"/>
                  <a:pt x="1637" y="759"/>
                  <a:pt x="1652" y="736"/>
                </a:cubicBezTo>
                <a:cubicBezTo>
                  <a:pt x="1717" y="725"/>
                  <a:pt x="1773" y="692"/>
                  <a:pt x="1838" y="675"/>
                </a:cubicBezTo>
                <a:cubicBezTo>
                  <a:pt x="1844" y="681"/>
                  <a:pt x="1842" y="683"/>
                  <a:pt x="1842" y="690"/>
                </a:cubicBezTo>
                <a:cubicBezTo>
                  <a:pt x="1850" y="689"/>
                  <a:pt x="1852" y="683"/>
                  <a:pt x="1849" y="673"/>
                </a:cubicBezTo>
                <a:cubicBezTo>
                  <a:pt x="1865" y="686"/>
                  <a:pt x="1908" y="658"/>
                  <a:pt x="1908" y="691"/>
                </a:cubicBezTo>
                <a:cubicBezTo>
                  <a:pt x="1915" y="684"/>
                  <a:pt x="1913" y="669"/>
                  <a:pt x="1931" y="672"/>
                </a:cubicBezTo>
                <a:cubicBezTo>
                  <a:pt x="1929" y="688"/>
                  <a:pt x="1932" y="683"/>
                  <a:pt x="1936" y="702"/>
                </a:cubicBezTo>
                <a:cubicBezTo>
                  <a:pt x="1919" y="699"/>
                  <a:pt x="1919" y="691"/>
                  <a:pt x="1916" y="715"/>
                </a:cubicBezTo>
                <a:cubicBezTo>
                  <a:pt x="1935" y="716"/>
                  <a:pt x="1955" y="729"/>
                  <a:pt x="1975" y="725"/>
                </a:cubicBezTo>
                <a:cubicBezTo>
                  <a:pt x="1975" y="718"/>
                  <a:pt x="1989" y="695"/>
                  <a:pt x="1975" y="700"/>
                </a:cubicBezTo>
                <a:cubicBezTo>
                  <a:pt x="1982" y="684"/>
                  <a:pt x="1992" y="713"/>
                  <a:pt x="1996" y="722"/>
                </a:cubicBezTo>
                <a:cubicBezTo>
                  <a:pt x="2024" y="718"/>
                  <a:pt x="2046" y="744"/>
                  <a:pt x="2063" y="715"/>
                </a:cubicBezTo>
                <a:cubicBezTo>
                  <a:pt x="2076" y="739"/>
                  <a:pt x="2104" y="731"/>
                  <a:pt x="2105" y="761"/>
                </a:cubicBezTo>
                <a:cubicBezTo>
                  <a:pt x="2113" y="760"/>
                  <a:pt x="2099" y="753"/>
                  <a:pt x="2104" y="741"/>
                </a:cubicBezTo>
                <a:cubicBezTo>
                  <a:pt x="2130" y="737"/>
                  <a:pt x="2104" y="763"/>
                  <a:pt x="2119" y="765"/>
                </a:cubicBezTo>
                <a:cubicBezTo>
                  <a:pt x="2088" y="785"/>
                  <a:pt x="2066" y="723"/>
                  <a:pt x="2042" y="756"/>
                </a:cubicBezTo>
                <a:cubicBezTo>
                  <a:pt x="2046" y="750"/>
                  <a:pt x="2043" y="748"/>
                  <a:pt x="2041" y="741"/>
                </a:cubicBezTo>
                <a:cubicBezTo>
                  <a:pt x="2030" y="758"/>
                  <a:pt x="1999" y="717"/>
                  <a:pt x="2000" y="752"/>
                </a:cubicBezTo>
                <a:cubicBezTo>
                  <a:pt x="1978" y="738"/>
                  <a:pt x="1946" y="728"/>
                  <a:pt x="1918" y="745"/>
                </a:cubicBezTo>
                <a:cubicBezTo>
                  <a:pt x="1918" y="731"/>
                  <a:pt x="1911" y="733"/>
                  <a:pt x="1910" y="721"/>
                </a:cubicBezTo>
                <a:cubicBezTo>
                  <a:pt x="1873" y="735"/>
                  <a:pt x="1842" y="716"/>
                  <a:pt x="1815" y="717"/>
                </a:cubicBezTo>
                <a:cubicBezTo>
                  <a:pt x="1752" y="762"/>
                  <a:pt x="1677" y="725"/>
                  <a:pt x="1617" y="776"/>
                </a:cubicBezTo>
                <a:cubicBezTo>
                  <a:pt x="1646" y="815"/>
                  <a:pt x="1641" y="838"/>
                  <a:pt x="1652" y="869"/>
                </a:cubicBezTo>
                <a:cubicBezTo>
                  <a:pt x="1661" y="860"/>
                  <a:pt x="1671" y="844"/>
                  <a:pt x="1685" y="862"/>
                </a:cubicBezTo>
                <a:cubicBezTo>
                  <a:pt x="1663" y="858"/>
                  <a:pt x="1658" y="879"/>
                  <a:pt x="1642" y="889"/>
                </a:cubicBezTo>
                <a:cubicBezTo>
                  <a:pt x="1649" y="904"/>
                  <a:pt x="1643" y="914"/>
                  <a:pt x="1637" y="929"/>
                </a:cubicBezTo>
                <a:cubicBezTo>
                  <a:pt x="1645" y="941"/>
                  <a:pt x="1655" y="939"/>
                  <a:pt x="1664" y="944"/>
                </a:cubicBezTo>
                <a:cubicBezTo>
                  <a:pt x="1654" y="956"/>
                  <a:pt x="1646" y="953"/>
                  <a:pt x="1641" y="971"/>
                </a:cubicBezTo>
                <a:cubicBezTo>
                  <a:pt x="1683" y="959"/>
                  <a:pt x="1708" y="949"/>
                  <a:pt x="1754" y="954"/>
                </a:cubicBezTo>
                <a:cubicBezTo>
                  <a:pt x="1752" y="944"/>
                  <a:pt x="1749" y="939"/>
                  <a:pt x="1744" y="942"/>
                </a:cubicBezTo>
                <a:cubicBezTo>
                  <a:pt x="1746" y="930"/>
                  <a:pt x="1767" y="932"/>
                  <a:pt x="1773" y="942"/>
                </a:cubicBezTo>
                <a:cubicBezTo>
                  <a:pt x="1780" y="904"/>
                  <a:pt x="1807" y="927"/>
                  <a:pt x="1822" y="896"/>
                </a:cubicBezTo>
                <a:cubicBezTo>
                  <a:pt x="1814" y="878"/>
                  <a:pt x="1802" y="874"/>
                  <a:pt x="1787" y="880"/>
                </a:cubicBezTo>
                <a:cubicBezTo>
                  <a:pt x="1783" y="871"/>
                  <a:pt x="1780" y="860"/>
                  <a:pt x="1774" y="857"/>
                </a:cubicBezTo>
                <a:cubicBezTo>
                  <a:pt x="1770" y="842"/>
                  <a:pt x="1784" y="860"/>
                  <a:pt x="1783" y="853"/>
                </a:cubicBezTo>
                <a:cubicBezTo>
                  <a:pt x="1788" y="868"/>
                  <a:pt x="1818" y="888"/>
                  <a:pt x="1821" y="865"/>
                </a:cubicBezTo>
                <a:cubicBezTo>
                  <a:pt x="1810" y="847"/>
                  <a:pt x="1807" y="860"/>
                  <a:pt x="1791" y="858"/>
                </a:cubicBezTo>
                <a:cubicBezTo>
                  <a:pt x="1789" y="835"/>
                  <a:pt x="1811" y="868"/>
                  <a:pt x="1811" y="842"/>
                </a:cubicBezTo>
                <a:cubicBezTo>
                  <a:pt x="1801" y="816"/>
                  <a:pt x="1781" y="831"/>
                  <a:pt x="1769" y="828"/>
                </a:cubicBezTo>
                <a:cubicBezTo>
                  <a:pt x="1786" y="805"/>
                  <a:pt x="1835" y="822"/>
                  <a:pt x="1861" y="808"/>
                </a:cubicBezTo>
                <a:cubicBezTo>
                  <a:pt x="1872" y="814"/>
                  <a:pt x="1883" y="815"/>
                  <a:pt x="1891" y="817"/>
                </a:cubicBezTo>
                <a:cubicBezTo>
                  <a:pt x="1891" y="817"/>
                  <a:pt x="1891" y="818"/>
                  <a:pt x="1891" y="821"/>
                </a:cubicBezTo>
                <a:cubicBezTo>
                  <a:pt x="1895" y="821"/>
                  <a:pt x="1894" y="826"/>
                  <a:pt x="1893" y="831"/>
                </a:cubicBezTo>
                <a:cubicBezTo>
                  <a:pt x="1898" y="832"/>
                  <a:pt x="1901" y="837"/>
                  <a:pt x="1907" y="833"/>
                </a:cubicBezTo>
                <a:cubicBezTo>
                  <a:pt x="1904" y="820"/>
                  <a:pt x="1904" y="820"/>
                  <a:pt x="1904" y="820"/>
                </a:cubicBezTo>
                <a:cubicBezTo>
                  <a:pt x="1916" y="825"/>
                  <a:pt x="1923" y="835"/>
                  <a:pt x="1923" y="866"/>
                </a:cubicBezTo>
                <a:cubicBezTo>
                  <a:pt x="1908" y="878"/>
                  <a:pt x="1909" y="907"/>
                  <a:pt x="1880" y="906"/>
                </a:cubicBezTo>
                <a:cubicBezTo>
                  <a:pt x="1903" y="945"/>
                  <a:pt x="1923" y="881"/>
                  <a:pt x="1939" y="883"/>
                </a:cubicBezTo>
                <a:cubicBezTo>
                  <a:pt x="1946" y="900"/>
                  <a:pt x="1925" y="888"/>
                  <a:pt x="1935" y="909"/>
                </a:cubicBezTo>
                <a:cubicBezTo>
                  <a:pt x="1925" y="904"/>
                  <a:pt x="1916" y="908"/>
                  <a:pt x="1915" y="923"/>
                </a:cubicBezTo>
                <a:cubicBezTo>
                  <a:pt x="1921" y="924"/>
                  <a:pt x="1942" y="930"/>
                  <a:pt x="1937" y="904"/>
                </a:cubicBezTo>
                <a:cubicBezTo>
                  <a:pt x="1953" y="913"/>
                  <a:pt x="1968" y="914"/>
                  <a:pt x="1978" y="907"/>
                </a:cubicBezTo>
                <a:cubicBezTo>
                  <a:pt x="1979" y="922"/>
                  <a:pt x="1958" y="940"/>
                  <a:pt x="1984" y="941"/>
                </a:cubicBezTo>
                <a:cubicBezTo>
                  <a:pt x="1972" y="947"/>
                  <a:pt x="1977" y="973"/>
                  <a:pt x="1969" y="984"/>
                </a:cubicBezTo>
                <a:cubicBezTo>
                  <a:pt x="1979" y="989"/>
                  <a:pt x="1987" y="998"/>
                  <a:pt x="1984" y="1017"/>
                </a:cubicBezTo>
                <a:cubicBezTo>
                  <a:pt x="1974" y="1015"/>
                  <a:pt x="1981" y="1002"/>
                  <a:pt x="1969" y="1014"/>
                </a:cubicBezTo>
                <a:cubicBezTo>
                  <a:pt x="1971" y="1039"/>
                  <a:pt x="1989" y="1025"/>
                  <a:pt x="1996" y="1020"/>
                </a:cubicBezTo>
                <a:cubicBezTo>
                  <a:pt x="1993" y="1027"/>
                  <a:pt x="1996" y="1028"/>
                  <a:pt x="1998" y="1035"/>
                </a:cubicBezTo>
                <a:cubicBezTo>
                  <a:pt x="2023" y="1027"/>
                  <a:pt x="2044" y="1046"/>
                  <a:pt x="2058" y="1010"/>
                </a:cubicBezTo>
                <a:cubicBezTo>
                  <a:pt x="2056" y="994"/>
                  <a:pt x="2046" y="997"/>
                  <a:pt x="2043" y="982"/>
                </a:cubicBezTo>
                <a:cubicBezTo>
                  <a:pt x="2039" y="966"/>
                  <a:pt x="2052" y="974"/>
                  <a:pt x="2050" y="961"/>
                </a:cubicBezTo>
                <a:cubicBezTo>
                  <a:pt x="2069" y="954"/>
                  <a:pt x="2096" y="997"/>
                  <a:pt x="2100" y="952"/>
                </a:cubicBezTo>
                <a:cubicBezTo>
                  <a:pt x="2111" y="947"/>
                  <a:pt x="2125" y="966"/>
                  <a:pt x="2127" y="960"/>
                </a:cubicBezTo>
                <a:cubicBezTo>
                  <a:pt x="2123" y="995"/>
                  <a:pt x="2175" y="915"/>
                  <a:pt x="2196" y="932"/>
                </a:cubicBezTo>
                <a:cubicBezTo>
                  <a:pt x="2195" y="926"/>
                  <a:pt x="2191" y="924"/>
                  <a:pt x="2190" y="917"/>
                </a:cubicBezTo>
                <a:cubicBezTo>
                  <a:pt x="2138" y="917"/>
                  <a:pt x="2091" y="911"/>
                  <a:pt x="2038" y="912"/>
                </a:cubicBezTo>
                <a:cubicBezTo>
                  <a:pt x="2053" y="895"/>
                  <a:pt x="2090" y="908"/>
                  <a:pt x="2105" y="881"/>
                </a:cubicBezTo>
                <a:cubicBezTo>
                  <a:pt x="2118" y="879"/>
                  <a:pt x="2105" y="888"/>
                  <a:pt x="2109" y="901"/>
                </a:cubicBezTo>
                <a:cubicBezTo>
                  <a:pt x="2164" y="894"/>
                  <a:pt x="2212" y="880"/>
                  <a:pt x="2257" y="883"/>
                </a:cubicBezTo>
                <a:cubicBezTo>
                  <a:pt x="2267" y="851"/>
                  <a:pt x="2303" y="850"/>
                  <a:pt x="2317" y="857"/>
                </a:cubicBezTo>
                <a:cubicBezTo>
                  <a:pt x="2348" y="873"/>
                  <a:pt x="2408" y="830"/>
                  <a:pt x="2429" y="865"/>
                </a:cubicBezTo>
                <a:cubicBezTo>
                  <a:pt x="2474" y="843"/>
                  <a:pt x="2510" y="891"/>
                  <a:pt x="2546" y="895"/>
                </a:cubicBezTo>
                <a:cubicBezTo>
                  <a:pt x="2540" y="920"/>
                  <a:pt x="2529" y="927"/>
                  <a:pt x="2520" y="940"/>
                </a:cubicBezTo>
                <a:cubicBezTo>
                  <a:pt x="2487" y="942"/>
                  <a:pt x="2462" y="920"/>
                  <a:pt x="2444" y="944"/>
                </a:cubicBezTo>
                <a:cubicBezTo>
                  <a:pt x="2487" y="961"/>
                  <a:pt x="2491" y="1012"/>
                  <a:pt x="2526" y="1035"/>
                </a:cubicBezTo>
                <a:cubicBezTo>
                  <a:pt x="2528" y="1040"/>
                  <a:pt x="2522" y="1052"/>
                  <a:pt x="2531" y="1051"/>
                </a:cubicBezTo>
                <a:cubicBezTo>
                  <a:pt x="2524" y="1072"/>
                  <a:pt x="2514" y="1081"/>
                  <a:pt x="2503" y="1085"/>
                </a:cubicBezTo>
                <a:cubicBezTo>
                  <a:pt x="2517" y="1087"/>
                  <a:pt x="2520" y="1102"/>
                  <a:pt x="2541" y="1117"/>
                </a:cubicBezTo>
                <a:cubicBezTo>
                  <a:pt x="2526" y="1119"/>
                  <a:pt x="2543" y="1140"/>
                  <a:pt x="2527" y="1133"/>
                </a:cubicBezTo>
                <a:cubicBezTo>
                  <a:pt x="2526" y="1145"/>
                  <a:pt x="2543" y="1142"/>
                  <a:pt x="2547" y="1134"/>
                </a:cubicBezTo>
                <a:cubicBezTo>
                  <a:pt x="2556" y="1145"/>
                  <a:pt x="2551" y="1152"/>
                  <a:pt x="2563" y="1155"/>
                </a:cubicBezTo>
                <a:cubicBezTo>
                  <a:pt x="2558" y="1169"/>
                  <a:pt x="2566" y="1178"/>
                  <a:pt x="2558" y="1185"/>
                </a:cubicBezTo>
                <a:cubicBezTo>
                  <a:pt x="2562" y="1187"/>
                  <a:pt x="2566" y="1181"/>
                  <a:pt x="2570" y="1184"/>
                </a:cubicBezTo>
                <a:cubicBezTo>
                  <a:pt x="2567" y="1195"/>
                  <a:pt x="2562" y="1192"/>
                  <a:pt x="2559" y="1206"/>
                </a:cubicBezTo>
                <a:cubicBezTo>
                  <a:pt x="2546" y="1192"/>
                  <a:pt x="2557" y="1156"/>
                  <a:pt x="2541" y="1143"/>
                </a:cubicBezTo>
                <a:cubicBezTo>
                  <a:pt x="2535" y="1160"/>
                  <a:pt x="2554" y="1155"/>
                  <a:pt x="2544" y="1175"/>
                </a:cubicBezTo>
                <a:cubicBezTo>
                  <a:pt x="2539" y="1171"/>
                  <a:pt x="2537" y="1183"/>
                  <a:pt x="2533" y="1182"/>
                </a:cubicBezTo>
                <a:cubicBezTo>
                  <a:pt x="2530" y="1227"/>
                  <a:pt x="2544" y="1252"/>
                  <a:pt x="2573" y="1249"/>
                </a:cubicBezTo>
                <a:cubicBezTo>
                  <a:pt x="2576" y="1269"/>
                  <a:pt x="2567" y="1267"/>
                  <a:pt x="2556" y="1296"/>
                </a:cubicBezTo>
                <a:cubicBezTo>
                  <a:pt x="2547" y="1292"/>
                  <a:pt x="2547" y="1292"/>
                  <a:pt x="2547" y="1292"/>
                </a:cubicBezTo>
                <a:cubicBezTo>
                  <a:pt x="2549" y="1299"/>
                  <a:pt x="2547" y="1308"/>
                  <a:pt x="2539" y="1305"/>
                </a:cubicBezTo>
                <a:cubicBezTo>
                  <a:pt x="2535" y="1337"/>
                  <a:pt x="2522" y="1484"/>
                  <a:pt x="2481" y="1481"/>
                </a:cubicBezTo>
                <a:cubicBezTo>
                  <a:pt x="2474" y="1494"/>
                  <a:pt x="2458" y="1497"/>
                  <a:pt x="2457" y="1503"/>
                </a:cubicBezTo>
                <a:cubicBezTo>
                  <a:pt x="2438" y="1509"/>
                  <a:pt x="2418" y="1527"/>
                  <a:pt x="2400" y="1553"/>
                </a:cubicBezTo>
                <a:cubicBezTo>
                  <a:pt x="2386" y="1539"/>
                  <a:pt x="2362" y="1618"/>
                  <a:pt x="2349" y="1595"/>
                </a:cubicBezTo>
                <a:cubicBezTo>
                  <a:pt x="2355" y="1576"/>
                  <a:pt x="2355" y="1576"/>
                  <a:pt x="2355" y="1576"/>
                </a:cubicBezTo>
                <a:cubicBezTo>
                  <a:pt x="2331" y="1585"/>
                  <a:pt x="2335" y="1513"/>
                  <a:pt x="2304" y="1537"/>
                </a:cubicBezTo>
                <a:cubicBezTo>
                  <a:pt x="2304" y="1573"/>
                  <a:pt x="2322" y="1573"/>
                  <a:pt x="2311" y="1624"/>
                </a:cubicBezTo>
                <a:cubicBezTo>
                  <a:pt x="2309" y="1624"/>
                  <a:pt x="2306" y="1621"/>
                  <a:pt x="2304" y="1628"/>
                </a:cubicBezTo>
                <a:cubicBezTo>
                  <a:pt x="2300" y="1643"/>
                  <a:pt x="2308" y="1636"/>
                  <a:pt x="2307" y="1644"/>
                </a:cubicBezTo>
                <a:cubicBezTo>
                  <a:pt x="2304" y="1655"/>
                  <a:pt x="2301" y="1654"/>
                  <a:pt x="2300" y="1647"/>
                </a:cubicBezTo>
                <a:cubicBezTo>
                  <a:pt x="2297" y="1685"/>
                  <a:pt x="2282" y="1688"/>
                  <a:pt x="2275" y="1734"/>
                </a:cubicBezTo>
                <a:cubicBezTo>
                  <a:pt x="2272" y="1729"/>
                  <a:pt x="2269" y="1723"/>
                  <a:pt x="2264" y="1747"/>
                </a:cubicBezTo>
                <a:cubicBezTo>
                  <a:pt x="2261" y="1738"/>
                  <a:pt x="2254" y="1739"/>
                  <a:pt x="2250" y="1766"/>
                </a:cubicBezTo>
                <a:cubicBezTo>
                  <a:pt x="2238" y="1760"/>
                  <a:pt x="2247" y="1680"/>
                  <a:pt x="2232" y="1685"/>
                </a:cubicBezTo>
                <a:cubicBezTo>
                  <a:pt x="2232" y="1672"/>
                  <a:pt x="2226" y="1658"/>
                  <a:pt x="2234" y="1650"/>
                </a:cubicBezTo>
                <a:cubicBezTo>
                  <a:pt x="2234" y="1616"/>
                  <a:pt x="2216" y="1628"/>
                  <a:pt x="2214" y="1595"/>
                </a:cubicBezTo>
                <a:cubicBezTo>
                  <a:pt x="2203" y="1604"/>
                  <a:pt x="2195" y="1613"/>
                  <a:pt x="2185" y="1600"/>
                </a:cubicBezTo>
                <a:cubicBezTo>
                  <a:pt x="2182" y="1625"/>
                  <a:pt x="2195" y="1607"/>
                  <a:pt x="2189" y="1625"/>
                </a:cubicBezTo>
                <a:cubicBezTo>
                  <a:pt x="2191" y="1621"/>
                  <a:pt x="2193" y="1619"/>
                  <a:pt x="2195" y="1620"/>
                </a:cubicBezTo>
                <a:cubicBezTo>
                  <a:pt x="2197" y="1626"/>
                  <a:pt x="2195" y="1644"/>
                  <a:pt x="2198" y="1645"/>
                </a:cubicBezTo>
                <a:cubicBezTo>
                  <a:pt x="2198" y="1657"/>
                  <a:pt x="2194" y="1646"/>
                  <a:pt x="2193" y="1645"/>
                </a:cubicBezTo>
                <a:cubicBezTo>
                  <a:pt x="2192" y="1660"/>
                  <a:pt x="2195" y="1668"/>
                  <a:pt x="2192" y="1680"/>
                </a:cubicBezTo>
                <a:cubicBezTo>
                  <a:pt x="2199" y="1685"/>
                  <a:pt x="2198" y="1657"/>
                  <a:pt x="2204" y="1654"/>
                </a:cubicBezTo>
                <a:cubicBezTo>
                  <a:pt x="2206" y="1667"/>
                  <a:pt x="2198" y="1694"/>
                  <a:pt x="2207" y="1689"/>
                </a:cubicBezTo>
                <a:cubicBezTo>
                  <a:pt x="2207" y="1700"/>
                  <a:pt x="2205" y="1699"/>
                  <a:pt x="2203" y="1699"/>
                </a:cubicBezTo>
                <a:cubicBezTo>
                  <a:pt x="2203" y="1703"/>
                  <a:pt x="2203" y="1707"/>
                  <a:pt x="2203" y="1714"/>
                </a:cubicBezTo>
                <a:cubicBezTo>
                  <a:pt x="2214" y="1680"/>
                  <a:pt x="2199" y="1783"/>
                  <a:pt x="2212" y="1768"/>
                </a:cubicBezTo>
                <a:cubicBezTo>
                  <a:pt x="2205" y="1787"/>
                  <a:pt x="2218" y="1828"/>
                  <a:pt x="2210" y="1818"/>
                </a:cubicBezTo>
                <a:cubicBezTo>
                  <a:pt x="2206" y="1892"/>
                  <a:pt x="2225" y="1866"/>
                  <a:pt x="2238" y="1874"/>
                </a:cubicBezTo>
                <a:cubicBezTo>
                  <a:pt x="2239" y="1868"/>
                  <a:pt x="2239" y="1865"/>
                  <a:pt x="2239" y="1864"/>
                </a:cubicBezTo>
                <a:cubicBezTo>
                  <a:pt x="2240" y="1866"/>
                  <a:pt x="2245" y="1866"/>
                  <a:pt x="2246" y="1876"/>
                </a:cubicBezTo>
                <a:cubicBezTo>
                  <a:pt x="2247" y="1875"/>
                  <a:pt x="2249" y="1867"/>
                  <a:pt x="2250" y="1861"/>
                </a:cubicBezTo>
                <a:cubicBezTo>
                  <a:pt x="2267" y="1855"/>
                  <a:pt x="2286" y="1832"/>
                  <a:pt x="2306" y="1842"/>
                </a:cubicBezTo>
                <a:cubicBezTo>
                  <a:pt x="2307" y="1841"/>
                  <a:pt x="2310" y="1833"/>
                  <a:pt x="2312" y="1828"/>
                </a:cubicBezTo>
                <a:cubicBezTo>
                  <a:pt x="2328" y="1825"/>
                  <a:pt x="2347" y="1801"/>
                  <a:pt x="2363" y="1808"/>
                </a:cubicBezTo>
                <a:cubicBezTo>
                  <a:pt x="2368" y="1797"/>
                  <a:pt x="2368" y="1794"/>
                  <a:pt x="2368" y="1789"/>
                </a:cubicBezTo>
                <a:cubicBezTo>
                  <a:pt x="2374" y="1779"/>
                  <a:pt x="2375" y="1792"/>
                  <a:pt x="2383" y="1773"/>
                </a:cubicBezTo>
                <a:cubicBezTo>
                  <a:pt x="2384" y="1779"/>
                  <a:pt x="2383" y="1788"/>
                  <a:pt x="2389" y="1787"/>
                </a:cubicBezTo>
                <a:cubicBezTo>
                  <a:pt x="2393" y="1779"/>
                  <a:pt x="2394" y="1775"/>
                  <a:pt x="2394" y="1772"/>
                </a:cubicBezTo>
                <a:cubicBezTo>
                  <a:pt x="2413" y="1802"/>
                  <a:pt x="2415" y="1830"/>
                  <a:pt x="2390" y="1866"/>
                </a:cubicBezTo>
                <a:cubicBezTo>
                  <a:pt x="2417" y="1854"/>
                  <a:pt x="2428" y="1831"/>
                  <a:pt x="2433" y="1790"/>
                </a:cubicBezTo>
                <a:cubicBezTo>
                  <a:pt x="2449" y="1818"/>
                  <a:pt x="2433" y="1856"/>
                  <a:pt x="2407" y="1880"/>
                </a:cubicBezTo>
                <a:cubicBezTo>
                  <a:pt x="2388" y="1896"/>
                  <a:pt x="2382" y="1899"/>
                  <a:pt x="2369" y="1905"/>
                </a:cubicBezTo>
                <a:cubicBezTo>
                  <a:pt x="2376" y="1947"/>
                  <a:pt x="2370" y="1981"/>
                  <a:pt x="2358" y="2008"/>
                </a:cubicBezTo>
                <a:cubicBezTo>
                  <a:pt x="2366" y="2010"/>
                  <a:pt x="2396" y="2003"/>
                  <a:pt x="2402" y="1985"/>
                </a:cubicBezTo>
                <a:cubicBezTo>
                  <a:pt x="2415" y="2041"/>
                  <a:pt x="2358" y="2098"/>
                  <a:pt x="2361" y="2167"/>
                </a:cubicBezTo>
                <a:cubicBezTo>
                  <a:pt x="2336" y="2186"/>
                  <a:pt x="2325" y="2210"/>
                  <a:pt x="2327" y="2238"/>
                </a:cubicBezTo>
                <a:cubicBezTo>
                  <a:pt x="2316" y="2245"/>
                  <a:pt x="2306" y="2247"/>
                  <a:pt x="2297" y="2245"/>
                </a:cubicBezTo>
                <a:cubicBezTo>
                  <a:pt x="2320" y="2262"/>
                  <a:pt x="2302" y="2257"/>
                  <a:pt x="2305" y="2263"/>
                </a:cubicBezTo>
                <a:cubicBezTo>
                  <a:pt x="2306" y="2266"/>
                  <a:pt x="2318" y="2274"/>
                  <a:pt x="2307" y="2270"/>
                </a:cubicBezTo>
                <a:cubicBezTo>
                  <a:pt x="2312" y="2274"/>
                  <a:pt x="2322" y="2285"/>
                  <a:pt x="2322" y="2292"/>
                </a:cubicBezTo>
                <a:cubicBezTo>
                  <a:pt x="2317" y="2288"/>
                  <a:pt x="2317" y="2286"/>
                  <a:pt x="2311" y="2282"/>
                </a:cubicBezTo>
                <a:cubicBezTo>
                  <a:pt x="2306" y="2284"/>
                  <a:pt x="2324" y="2300"/>
                  <a:pt x="2342" y="2316"/>
                </a:cubicBezTo>
                <a:cubicBezTo>
                  <a:pt x="2350" y="2322"/>
                  <a:pt x="2339" y="2311"/>
                  <a:pt x="2348" y="2315"/>
                </a:cubicBezTo>
                <a:cubicBezTo>
                  <a:pt x="2349" y="2324"/>
                  <a:pt x="2361" y="2328"/>
                  <a:pt x="2376" y="2346"/>
                </a:cubicBezTo>
                <a:cubicBezTo>
                  <a:pt x="2373" y="2351"/>
                  <a:pt x="2362" y="2353"/>
                  <a:pt x="2383" y="2370"/>
                </a:cubicBezTo>
                <a:cubicBezTo>
                  <a:pt x="2385" y="2382"/>
                  <a:pt x="2373" y="2380"/>
                  <a:pt x="2386" y="2399"/>
                </a:cubicBezTo>
                <a:cubicBezTo>
                  <a:pt x="2360" y="2383"/>
                  <a:pt x="2377" y="2410"/>
                  <a:pt x="2383" y="2425"/>
                </a:cubicBezTo>
                <a:cubicBezTo>
                  <a:pt x="2392" y="2428"/>
                  <a:pt x="2400" y="2431"/>
                  <a:pt x="2399" y="2422"/>
                </a:cubicBezTo>
                <a:cubicBezTo>
                  <a:pt x="2411" y="2432"/>
                  <a:pt x="2412" y="2442"/>
                  <a:pt x="2405" y="2437"/>
                </a:cubicBezTo>
                <a:cubicBezTo>
                  <a:pt x="2406" y="2441"/>
                  <a:pt x="2413" y="2449"/>
                  <a:pt x="2421" y="2457"/>
                </a:cubicBezTo>
                <a:cubicBezTo>
                  <a:pt x="2435" y="2462"/>
                  <a:pt x="2416" y="2434"/>
                  <a:pt x="2437" y="2447"/>
                </a:cubicBezTo>
                <a:cubicBezTo>
                  <a:pt x="2439" y="2457"/>
                  <a:pt x="2442" y="2476"/>
                  <a:pt x="2435" y="2486"/>
                </a:cubicBezTo>
                <a:cubicBezTo>
                  <a:pt x="2433" y="2491"/>
                  <a:pt x="2409" y="2487"/>
                  <a:pt x="2428" y="2501"/>
                </a:cubicBezTo>
                <a:cubicBezTo>
                  <a:pt x="2433" y="2512"/>
                  <a:pt x="2398" y="2492"/>
                  <a:pt x="2428" y="2528"/>
                </a:cubicBezTo>
                <a:cubicBezTo>
                  <a:pt x="2412" y="2550"/>
                  <a:pt x="2403" y="2573"/>
                  <a:pt x="2386" y="2596"/>
                </a:cubicBezTo>
                <a:cubicBezTo>
                  <a:pt x="2392" y="2605"/>
                  <a:pt x="2392" y="2594"/>
                  <a:pt x="2395" y="2595"/>
                </a:cubicBezTo>
                <a:cubicBezTo>
                  <a:pt x="2400" y="2608"/>
                  <a:pt x="2399" y="2597"/>
                  <a:pt x="2407" y="2611"/>
                </a:cubicBezTo>
                <a:cubicBezTo>
                  <a:pt x="2400" y="2609"/>
                  <a:pt x="2393" y="2606"/>
                  <a:pt x="2384" y="2598"/>
                </a:cubicBezTo>
                <a:cubicBezTo>
                  <a:pt x="2389" y="2628"/>
                  <a:pt x="2349" y="2603"/>
                  <a:pt x="2364" y="2641"/>
                </a:cubicBezTo>
                <a:cubicBezTo>
                  <a:pt x="2356" y="2638"/>
                  <a:pt x="2353" y="2640"/>
                  <a:pt x="2362" y="2655"/>
                </a:cubicBezTo>
                <a:cubicBezTo>
                  <a:pt x="2345" y="2645"/>
                  <a:pt x="2355" y="2679"/>
                  <a:pt x="2342" y="2673"/>
                </a:cubicBezTo>
                <a:cubicBezTo>
                  <a:pt x="2365" y="2716"/>
                  <a:pt x="2367" y="2675"/>
                  <a:pt x="2381" y="2684"/>
                </a:cubicBezTo>
                <a:cubicBezTo>
                  <a:pt x="2379" y="2706"/>
                  <a:pt x="2353" y="2704"/>
                  <a:pt x="2347" y="2726"/>
                </a:cubicBezTo>
                <a:cubicBezTo>
                  <a:pt x="2334" y="2723"/>
                  <a:pt x="2313" y="2731"/>
                  <a:pt x="2306" y="2737"/>
                </a:cubicBezTo>
                <a:cubicBezTo>
                  <a:pt x="2313" y="2754"/>
                  <a:pt x="2320" y="2759"/>
                  <a:pt x="2325" y="2754"/>
                </a:cubicBezTo>
                <a:cubicBezTo>
                  <a:pt x="2329" y="2765"/>
                  <a:pt x="2320" y="2760"/>
                  <a:pt x="2318" y="2764"/>
                </a:cubicBezTo>
                <a:cubicBezTo>
                  <a:pt x="2312" y="2749"/>
                  <a:pt x="2306" y="2747"/>
                  <a:pt x="2300" y="2745"/>
                </a:cubicBezTo>
                <a:cubicBezTo>
                  <a:pt x="2299" y="2773"/>
                  <a:pt x="2275" y="2746"/>
                  <a:pt x="2269" y="2773"/>
                </a:cubicBezTo>
                <a:cubicBezTo>
                  <a:pt x="2266" y="2764"/>
                  <a:pt x="2266" y="2764"/>
                  <a:pt x="2266" y="2764"/>
                </a:cubicBezTo>
                <a:cubicBezTo>
                  <a:pt x="2229" y="2770"/>
                  <a:pt x="2191" y="2768"/>
                  <a:pt x="2154" y="2771"/>
                </a:cubicBezTo>
                <a:cubicBezTo>
                  <a:pt x="2128" y="2775"/>
                  <a:pt x="2097" y="2794"/>
                  <a:pt x="2070" y="2773"/>
                </a:cubicBezTo>
                <a:cubicBezTo>
                  <a:pt x="2065" y="2785"/>
                  <a:pt x="2073" y="2798"/>
                  <a:pt x="2076" y="2798"/>
                </a:cubicBezTo>
                <a:cubicBezTo>
                  <a:pt x="2072" y="2802"/>
                  <a:pt x="2057" y="2807"/>
                  <a:pt x="2049" y="2805"/>
                </a:cubicBezTo>
                <a:cubicBezTo>
                  <a:pt x="2049" y="2783"/>
                  <a:pt x="2054" y="2808"/>
                  <a:pt x="2055" y="2795"/>
                </a:cubicBezTo>
                <a:cubicBezTo>
                  <a:pt x="2055" y="2784"/>
                  <a:pt x="2049" y="2793"/>
                  <a:pt x="2046" y="2790"/>
                </a:cubicBezTo>
                <a:cubicBezTo>
                  <a:pt x="2044" y="2793"/>
                  <a:pt x="2047" y="2797"/>
                  <a:pt x="2046" y="2805"/>
                </a:cubicBezTo>
                <a:cubicBezTo>
                  <a:pt x="2010" y="2803"/>
                  <a:pt x="1985" y="2795"/>
                  <a:pt x="1949" y="2797"/>
                </a:cubicBezTo>
                <a:cubicBezTo>
                  <a:pt x="1949" y="2835"/>
                  <a:pt x="1986" y="2790"/>
                  <a:pt x="1982" y="2830"/>
                </a:cubicBezTo>
                <a:cubicBezTo>
                  <a:pt x="1976" y="2809"/>
                  <a:pt x="1966" y="2835"/>
                  <a:pt x="1959" y="2828"/>
                </a:cubicBezTo>
                <a:cubicBezTo>
                  <a:pt x="1958" y="2852"/>
                  <a:pt x="1974" y="2834"/>
                  <a:pt x="1977" y="2830"/>
                </a:cubicBezTo>
                <a:cubicBezTo>
                  <a:pt x="1977" y="2835"/>
                  <a:pt x="1976" y="2840"/>
                  <a:pt x="1976" y="2844"/>
                </a:cubicBezTo>
                <a:cubicBezTo>
                  <a:pt x="1979" y="2832"/>
                  <a:pt x="1982" y="2836"/>
                  <a:pt x="1986" y="2841"/>
                </a:cubicBezTo>
                <a:cubicBezTo>
                  <a:pt x="1987" y="2829"/>
                  <a:pt x="1987" y="2829"/>
                  <a:pt x="1992" y="2811"/>
                </a:cubicBezTo>
                <a:cubicBezTo>
                  <a:pt x="1996" y="2825"/>
                  <a:pt x="2006" y="2807"/>
                  <a:pt x="2004" y="2830"/>
                </a:cubicBezTo>
                <a:cubicBezTo>
                  <a:pt x="2011" y="2837"/>
                  <a:pt x="2010" y="2814"/>
                  <a:pt x="2017" y="2820"/>
                </a:cubicBezTo>
                <a:cubicBezTo>
                  <a:pt x="2018" y="2834"/>
                  <a:pt x="2013" y="2830"/>
                  <a:pt x="2013" y="2840"/>
                </a:cubicBezTo>
                <a:cubicBezTo>
                  <a:pt x="2017" y="2844"/>
                  <a:pt x="2018" y="2833"/>
                  <a:pt x="2021" y="2835"/>
                </a:cubicBezTo>
                <a:cubicBezTo>
                  <a:pt x="2021" y="2827"/>
                  <a:pt x="2016" y="2831"/>
                  <a:pt x="2019" y="2815"/>
                </a:cubicBezTo>
                <a:cubicBezTo>
                  <a:pt x="2027" y="2819"/>
                  <a:pt x="2037" y="2830"/>
                  <a:pt x="2044" y="2820"/>
                </a:cubicBezTo>
                <a:cubicBezTo>
                  <a:pt x="2042" y="2830"/>
                  <a:pt x="2045" y="2827"/>
                  <a:pt x="2044" y="2840"/>
                </a:cubicBezTo>
                <a:cubicBezTo>
                  <a:pt x="2050" y="2844"/>
                  <a:pt x="2048" y="2827"/>
                  <a:pt x="2053" y="2830"/>
                </a:cubicBezTo>
                <a:cubicBezTo>
                  <a:pt x="2053" y="2835"/>
                  <a:pt x="2051" y="2834"/>
                  <a:pt x="2049" y="2835"/>
                </a:cubicBezTo>
                <a:cubicBezTo>
                  <a:pt x="2095" y="2851"/>
                  <a:pt x="2135" y="2833"/>
                  <a:pt x="2180" y="2837"/>
                </a:cubicBezTo>
                <a:cubicBezTo>
                  <a:pt x="2183" y="2834"/>
                  <a:pt x="2177" y="2830"/>
                  <a:pt x="2179" y="2822"/>
                </a:cubicBezTo>
                <a:cubicBezTo>
                  <a:pt x="2187" y="2821"/>
                  <a:pt x="2194" y="2802"/>
                  <a:pt x="2201" y="2832"/>
                </a:cubicBezTo>
                <a:cubicBezTo>
                  <a:pt x="2208" y="2823"/>
                  <a:pt x="2219" y="2834"/>
                  <a:pt x="2219" y="2811"/>
                </a:cubicBezTo>
                <a:cubicBezTo>
                  <a:pt x="2226" y="2826"/>
                  <a:pt x="2228" y="2805"/>
                  <a:pt x="2234" y="2822"/>
                </a:cubicBezTo>
                <a:cubicBezTo>
                  <a:pt x="2237" y="2820"/>
                  <a:pt x="2233" y="2808"/>
                  <a:pt x="2233" y="2802"/>
                </a:cubicBezTo>
                <a:cubicBezTo>
                  <a:pt x="2239" y="2806"/>
                  <a:pt x="2264" y="2820"/>
                  <a:pt x="2260" y="2798"/>
                </a:cubicBezTo>
                <a:cubicBezTo>
                  <a:pt x="2274" y="2819"/>
                  <a:pt x="2279" y="2794"/>
                  <a:pt x="2289" y="2813"/>
                </a:cubicBezTo>
                <a:cubicBezTo>
                  <a:pt x="2290" y="2807"/>
                  <a:pt x="2295" y="2805"/>
                  <a:pt x="2287" y="2787"/>
                </a:cubicBezTo>
                <a:cubicBezTo>
                  <a:pt x="2289" y="2787"/>
                  <a:pt x="2292" y="2795"/>
                  <a:pt x="2294" y="2801"/>
                </a:cubicBezTo>
                <a:cubicBezTo>
                  <a:pt x="2315" y="2768"/>
                  <a:pt x="2368" y="2786"/>
                  <a:pt x="2389" y="2755"/>
                </a:cubicBezTo>
                <a:cubicBezTo>
                  <a:pt x="2396" y="2775"/>
                  <a:pt x="2397" y="2751"/>
                  <a:pt x="2403" y="2764"/>
                </a:cubicBezTo>
                <a:cubicBezTo>
                  <a:pt x="2445" y="2719"/>
                  <a:pt x="2497" y="2694"/>
                  <a:pt x="2544" y="2658"/>
                </a:cubicBezTo>
                <a:cubicBezTo>
                  <a:pt x="2500" y="2716"/>
                  <a:pt x="2430" y="2774"/>
                  <a:pt x="2359" y="2782"/>
                </a:cubicBezTo>
                <a:cubicBezTo>
                  <a:pt x="2358" y="2789"/>
                  <a:pt x="2373" y="2804"/>
                  <a:pt x="2368" y="2811"/>
                </a:cubicBezTo>
                <a:cubicBezTo>
                  <a:pt x="2359" y="2797"/>
                  <a:pt x="2352" y="2797"/>
                  <a:pt x="2350" y="2803"/>
                </a:cubicBezTo>
                <a:cubicBezTo>
                  <a:pt x="2342" y="2789"/>
                  <a:pt x="2337" y="2794"/>
                  <a:pt x="2331" y="2802"/>
                </a:cubicBezTo>
                <a:cubicBezTo>
                  <a:pt x="2333" y="2808"/>
                  <a:pt x="2336" y="2815"/>
                  <a:pt x="2338" y="2815"/>
                </a:cubicBezTo>
                <a:cubicBezTo>
                  <a:pt x="2323" y="2805"/>
                  <a:pt x="2313" y="2815"/>
                  <a:pt x="2309" y="2838"/>
                </a:cubicBezTo>
                <a:cubicBezTo>
                  <a:pt x="2307" y="2833"/>
                  <a:pt x="2306" y="2828"/>
                  <a:pt x="2304" y="2824"/>
                </a:cubicBezTo>
                <a:cubicBezTo>
                  <a:pt x="2294" y="2839"/>
                  <a:pt x="2276" y="2847"/>
                  <a:pt x="2257" y="2831"/>
                </a:cubicBezTo>
                <a:cubicBezTo>
                  <a:pt x="2265" y="2853"/>
                  <a:pt x="2264" y="2843"/>
                  <a:pt x="2270" y="2863"/>
                </a:cubicBezTo>
                <a:cubicBezTo>
                  <a:pt x="2265" y="2856"/>
                  <a:pt x="2259" y="2843"/>
                  <a:pt x="2254" y="2837"/>
                </a:cubicBezTo>
                <a:cubicBezTo>
                  <a:pt x="2225" y="2848"/>
                  <a:pt x="2194" y="2866"/>
                  <a:pt x="2164" y="2845"/>
                </a:cubicBezTo>
                <a:cubicBezTo>
                  <a:pt x="2165" y="2852"/>
                  <a:pt x="2167" y="2854"/>
                  <a:pt x="2168" y="2854"/>
                </a:cubicBezTo>
                <a:cubicBezTo>
                  <a:pt x="2120" y="2854"/>
                  <a:pt x="2069" y="2877"/>
                  <a:pt x="2019" y="2887"/>
                </a:cubicBezTo>
                <a:cubicBezTo>
                  <a:pt x="2057" y="2897"/>
                  <a:pt x="2098" y="2905"/>
                  <a:pt x="2121" y="2921"/>
                </a:cubicBezTo>
                <a:cubicBezTo>
                  <a:pt x="2114" y="2919"/>
                  <a:pt x="2131" y="2939"/>
                  <a:pt x="2145" y="2935"/>
                </a:cubicBezTo>
                <a:cubicBezTo>
                  <a:pt x="2123" y="2959"/>
                  <a:pt x="2079" y="2951"/>
                  <a:pt x="2048" y="2974"/>
                </a:cubicBezTo>
                <a:cubicBezTo>
                  <a:pt x="2032" y="2968"/>
                  <a:pt x="2017" y="2971"/>
                  <a:pt x="2005" y="2981"/>
                </a:cubicBezTo>
                <a:cubicBezTo>
                  <a:pt x="1999" y="2978"/>
                  <a:pt x="1994" y="2974"/>
                  <a:pt x="1992" y="2969"/>
                </a:cubicBezTo>
                <a:cubicBezTo>
                  <a:pt x="1970" y="3003"/>
                  <a:pt x="1889" y="2951"/>
                  <a:pt x="1885" y="2980"/>
                </a:cubicBezTo>
                <a:cubicBezTo>
                  <a:pt x="1876" y="2966"/>
                  <a:pt x="1872" y="2949"/>
                  <a:pt x="1852" y="2939"/>
                </a:cubicBezTo>
                <a:cubicBezTo>
                  <a:pt x="1857" y="2928"/>
                  <a:pt x="1864" y="2933"/>
                  <a:pt x="1868" y="2920"/>
                </a:cubicBezTo>
                <a:cubicBezTo>
                  <a:pt x="1857" y="2915"/>
                  <a:pt x="1851" y="2908"/>
                  <a:pt x="1852" y="2899"/>
                </a:cubicBezTo>
                <a:cubicBezTo>
                  <a:pt x="1874" y="2910"/>
                  <a:pt x="1865" y="2932"/>
                  <a:pt x="1882" y="2945"/>
                </a:cubicBezTo>
                <a:cubicBezTo>
                  <a:pt x="1887" y="2928"/>
                  <a:pt x="1901" y="2928"/>
                  <a:pt x="1903" y="2940"/>
                </a:cubicBezTo>
                <a:cubicBezTo>
                  <a:pt x="1900" y="2958"/>
                  <a:pt x="1889" y="2936"/>
                  <a:pt x="1885" y="2947"/>
                </a:cubicBezTo>
                <a:cubicBezTo>
                  <a:pt x="1890" y="2950"/>
                  <a:pt x="1882" y="2959"/>
                  <a:pt x="1891" y="2961"/>
                </a:cubicBezTo>
                <a:cubicBezTo>
                  <a:pt x="1894" y="2931"/>
                  <a:pt x="1951" y="3003"/>
                  <a:pt x="1942" y="2944"/>
                </a:cubicBezTo>
                <a:cubicBezTo>
                  <a:pt x="1912" y="2937"/>
                  <a:pt x="1932" y="2929"/>
                  <a:pt x="1926" y="2914"/>
                </a:cubicBezTo>
                <a:cubicBezTo>
                  <a:pt x="1916" y="2906"/>
                  <a:pt x="1910" y="2920"/>
                  <a:pt x="1901" y="2917"/>
                </a:cubicBezTo>
                <a:cubicBezTo>
                  <a:pt x="1909" y="2899"/>
                  <a:pt x="1899" y="2889"/>
                  <a:pt x="1886" y="2884"/>
                </a:cubicBezTo>
                <a:cubicBezTo>
                  <a:pt x="1866" y="2884"/>
                  <a:pt x="1844" y="2891"/>
                  <a:pt x="1826" y="2897"/>
                </a:cubicBezTo>
                <a:cubicBezTo>
                  <a:pt x="1831" y="2877"/>
                  <a:pt x="1831" y="2877"/>
                  <a:pt x="1831" y="2877"/>
                </a:cubicBezTo>
                <a:cubicBezTo>
                  <a:pt x="1799" y="2896"/>
                  <a:pt x="1761" y="2886"/>
                  <a:pt x="1741" y="2863"/>
                </a:cubicBezTo>
                <a:cubicBezTo>
                  <a:pt x="1739" y="2868"/>
                  <a:pt x="1741" y="2868"/>
                  <a:pt x="1742" y="2869"/>
                </a:cubicBezTo>
                <a:cubicBezTo>
                  <a:pt x="1726" y="2875"/>
                  <a:pt x="1718" y="2842"/>
                  <a:pt x="1691" y="2870"/>
                </a:cubicBezTo>
                <a:cubicBezTo>
                  <a:pt x="1692" y="2863"/>
                  <a:pt x="1694" y="2863"/>
                  <a:pt x="1698" y="2857"/>
                </a:cubicBezTo>
                <a:cubicBezTo>
                  <a:pt x="1672" y="2857"/>
                  <a:pt x="1635" y="2855"/>
                  <a:pt x="1631" y="2833"/>
                </a:cubicBezTo>
                <a:cubicBezTo>
                  <a:pt x="1624" y="2830"/>
                  <a:pt x="1626" y="2848"/>
                  <a:pt x="1621" y="2844"/>
                </a:cubicBezTo>
                <a:cubicBezTo>
                  <a:pt x="1611" y="2825"/>
                  <a:pt x="1590" y="2820"/>
                  <a:pt x="1560" y="2821"/>
                </a:cubicBezTo>
                <a:cubicBezTo>
                  <a:pt x="1582" y="2835"/>
                  <a:pt x="1588" y="2895"/>
                  <a:pt x="1628" y="2882"/>
                </a:cubicBezTo>
                <a:cubicBezTo>
                  <a:pt x="1627" y="2901"/>
                  <a:pt x="1613" y="2893"/>
                  <a:pt x="1605" y="2909"/>
                </a:cubicBezTo>
                <a:cubicBezTo>
                  <a:pt x="1629" y="2918"/>
                  <a:pt x="1678" y="2875"/>
                  <a:pt x="1688" y="2917"/>
                </a:cubicBezTo>
                <a:cubicBezTo>
                  <a:pt x="1677" y="2904"/>
                  <a:pt x="1657" y="2907"/>
                  <a:pt x="1645" y="2925"/>
                </a:cubicBezTo>
                <a:cubicBezTo>
                  <a:pt x="1645" y="2909"/>
                  <a:pt x="1629" y="2920"/>
                  <a:pt x="1623" y="2913"/>
                </a:cubicBezTo>
                <a:cubicBezTo>
                  <a:pt x="1617" y="2949"/>
                  <a:pt x="1644" y="2917"/>
                  <a:pt x="1651" y="2945"/>
                </a:cubicBezTo>
                <a:cubicBezTo>
                  <a:pt x="1647" y="2956"/>
                  <a:pt x="1640" y="2961"/>
                  <a:pt x="1649" y="2944"/>
                </a:cubicBezTo>
                <a:cubicBezTo>
                  <a:pt x="1634" y="2945"/>
                  <a:pt x="1618" y="2940"/>
                  <a:pt x="1597" y="2939"/>
                </a:cubicBezTo>
                <a:cubicBezTo>
                  <a:pt x="1589" y="2960"/>
                  <a:pt x="1611" y="2962"/>
                  <a:pt x="1624" y="2959"/>
                </a:cubicBezTo>
                <a:cubicBezTo>
                  <a:pt x="1620" y="2964"/>
                  <a:pt x="1617" y="2964"/>
                  <a:pt x="1613" y="2970"/>
                </a:cubicBezTo>
                <a:cubicBezTo>
                  <a:pt x="1620" y="2980"/>
                  <a:pt x="1629" y="2958"/>
                  <a:pt x="1636" y="2965"/>
                </a:cubicBezTo>
                <a:cubicBezTo>
                  <a:pt x="1626" y="2977"/>
                  <a:pt x="1616" y="2981"/>
                  <a:pt x="1606" y="2978"/>
                </a:cubicBezTo>
                <a:cubicBezTo>
                  <a:pt x="1609" y="3000"/>
                  <a:pt x="1636" y="2972"/>
                  <a:pt x="1650" y="2987"/>
                </a:cubicBezTo>
                <a:cubicBezTo>
                  <a:pt x="1643" y="3007"/>
                  <a:pt x="1654" y="3010"/>
                  <a:pt x="1664" y="3010"/>
                </a:cubicBezTo>
                <a:cubicBezTo>
                  <a:pt x="1649" y="3045"/>
                  <a:pt x="1647" y="3010"/>
                  <a:pt x="1645" y="3002"/>
                </a:cubicBezTo>
                <a:cubicBezTo>
                  <a:pt x="1633" y="3009"/>
                  <a:pt x="1613" y="2983"/>
                  <a:pt x="1610" y="2996"/>
                </a:cubicBezTo>
                <a:cubicBezTo>
                  <a:pt x="1590" y="2987"/>
                  <a:pt x="1612" y="2962"/>
                  <a:pt x="1576" y="2961"/>
                </a:cubicBezTo>
                <a:cubicBezTo>
                  <a:pt x="1570" y="2994"/>
                  <a:pt x="1607" y="2972"/>
                  <a:pt x="1585" y="3017"/>
                </a:cubicBezTo>
                <a:cubicBezTo>
                  <a:pt x="1592" y="3027"/>
                  <a:pt x="1617" y="3015"/>
                  <a:pt x="1617" y="3033"/>
                </a:cubicBezTo>
                <a:cubicBezTo>
                  <a:pt x="1604" y="3034"/>
                  <a:pt x="1584" y="3030"/>
                  <a:pt x="1565" y="3018"/>
                </a:cubicBezTo>
                <a:cubicBezTo>
                  <a:pt x="1575" y="3004"/>
                  <a:pt x="1570" y="3018"/>
                  <a:pt x="1578" y="3019"/>
                </a:cubicBezTo>
                <a:cubicBezTo>
                  <a:pt x="1597" y="2990"/>
                  <a:pt x="1569" y="3010"/>
                  <a:pt x="1580" y="2986"/>
                </a:cubicBezTo>
                <a:cubicBezTo>
                  <a:pt x="1568" y="2982"/>
                  <a:pt x="1565" y="3026"/>
                  <a:pt x="1554" y="3012"/>
                </a:cubicBezTo>
                <a:cubicBezTo>
                  <a:pt x="1557" y="3008"/>
                  <a:pt x="1559" y="3010"/>
                  <a:pt x="1561" y="3010"/>
                </a:cubicBezTo>
                <a:cubicBezTo>
                  <a:pt x="1562" y="3005"/>
                  <a:pt x="1561" y="3001"/>
                  <a:pt x="1560" y="2998"/>
                </a:cubicBezTo>
                <a:cubicBezTo>
                  <a:pt x="1543" y="3018"/>
                  <a:pt x="1534" y="3005"/>
                  <a:pt x="1516" y="2996"/>
                </a:cubicBezTo>
                <a:cubicBezTo>
                  <a:pt x="1513" y="3002"/>
                  <a:pt x="1519" y="3012"/>
                  <a:pt x="1514" y="3012"/>
                </a:cubicBezTo>
                <a:cubicBezTo>
                  <a:pt x="1513" y="3011"/>
                  <a:pt x="1511" y="3010"/>
                  <a:pt x="1509" y="3010"/>
                </a:cubicBezTo>
                <a:cubicBezTo>
                  <a:pt x="1512" y="3011"/>
                  <a:pt x="1513" y="3012"/>
                  <a:pt x="1514" y="3012"/>
                </a:cubicBezTo>
                <a:cubicBezTo>
                  <a:pt x="1529" y="3018"/>
                  <a:pt x="1555" y="3031"/>
                  <a:pt x="1567" y="3024"/>
                </a:cubicBezTo>
                <a:cubicBezTo>
                  <a:pt x="1572" y="3043"/>
                  <a:pt x="1603" y="3047"/>
                  <a:pt x="1626" y="3031"/>
                </a:cubicBezTo>
                <a:cubicBezTo>
                  <a:pt x="1715" y="3042"/>
                  <a:pt x="1798" y="3090"/>
                  <a:pt x="1891" y="3090"/>
                </a:cubicBezTo>
                <a:cubicBezTo>
                  <a:pt x="1965" y="3076"/>
                  <a:pt x="2065" y="3150"/>
                  <a:pt x="2119" y="3099"/>
                </a:cubicBezTo>
                <a:cubicBezTo>
                  <a:pt x="2120" y="3111"/>
                  <a:pt x="2102" y="3123"/>
                  <a:pt x="2119" y="3124"/>
                </a:cubicBezTo>
                <a:cubicBezTo>
                  <a:pt x="2084" y="3186"/>
                  <a:pt x="2151" y="3142"/>
                  <a:pt x="2176" y="3167"/>
                </a:cubicBezTo>
                <a:cubicBezTo>
                  <a:pt x="2173" y="3176"/>
                  <a:pt x="2179" y="3197"/>
                  <a:pt x="2185" y="3201"/>
                </a:cubicBezTo>
                <a:cubicBezTo>
                  <a:pt x="2185" y="3161"/>
                  <a:pt x="2211" y="3159"/>
                  <a:pt x="2216" y="3129"/>
                </a:cubicBezTo>
                <a:cubicBezTo>
                  <a:pt x="2223" y="3124"/>
                  <a:pt x="2225" y="3136"/>
                  <a:pt x="2229" y="3137"/>
                </a:cubicBezTo>
                <a:cubicBezTo>
                  <a:pt x="2216" y="3143"/>
                  <a:pt x="2214" y="3165"/>
                  <a:pt x="2198" y="3168"/>
                </a:cubicBezTo>
                <a:cubicBezTo>
                  <a:pt x="2198" y="3188"/>
                  <a:pt x="2207" y="3180"/>
                  <a:pt x="2211" y="3186"/>
                </a:cubicBezTo>
                <a:cubicBezTo>
                  <a:pt x="2208" y="3194"/>
                  <a:pt x="2201" y="3196"/>
                  <a:pt x="2195" y="3199"/>
                </a:cubicBezTo>
                <a:cubicBezTo>
                  <a:pt x="2197" y="3212"/>
                  <a:pt x="2201" y="3208"/>
                  <a:pt x="2198" y="3219"/>
                </a:cubicBezTo>
                <a:cubicBezTo>
                  <a:pt x="2207" y="3220"/>
                  <a:pt x="2212" y="3214"/>
                  <a:pt x="2211" y="3201"/>
                </a:cubicBezTo>
                <a:cubicBezTo>
                  <a:pt x="2227" y="3200"/>
                  <a:pt x="2241" y="3204"/>
                  <a:pt x="2255" y="3193"/>
                </a:cubicBezTo>
                <a:cubicBezTo>
                  <a:pt x="2284" y="3224"/>
                  <a:pt x="2314" y="3188"/>
                  <a:pt x="2334" y="3177"/>
                </a:cubicBezTo>
                <a:cubicBezTo>
                  <a:pt x="2379" y="3204"/>
                  <a:pt x="2429" y="3113"/>
                  <a:pt x="2484" y="3136"/>
                </a:cubicBezTo>
                <a:cubicBezTo>
                  <a:pt x="2488" y="3124"/>
                  <a:pt x="2499" y="3128"/>
                  <a:pt x="2508" y="3147"/>
                </a:cubicBezTo>
                <a:cubicBezTo>
                  <a:pt x="2507" y="3168"/>
                  <a:pt x="2486" y="3173"/>
                  <a:pt x="2487" y="3196"/>
                </a:cubicBezTo>
                <a:cubicBezTo>
                  <a:pt x="2494" y="3209"/>
                  <a:pt x="2501" y="3221"/>
                  <a:pt x="2510" y="3218"/>
                </a:cubicBezTo>
                <a:cubicBezTo>
                  <a:pt x="2508" y="3198"/>
                  <a:pt x="2533" y="3217"/>
                  <a:pt x="2517" y="3187"/>
                </a:cubicBezTo>
                <a:cubicBezTo>
                  <a:pt x="2514" y="3171"/>
                  <a:pt x="2530" y="3207"/>
                  <a:pt x="2527" y="3210"/>
                </a:cubicBezTo>
                <a:cubicBezTo>
                  <a:pt x="2550" y="3196"/>
                  <a:pt x="2578" y="3225"/>
                  <a:pt x="2594" y="3216"/>
                </a:cubicBezTo>
                <a:cubicBezTo>
                  <a:pt x="2592" y="3247"/>
                  <a:pt x="2498" y="3204"/>
                  <a:pt x="2537" y="3266"/>
                </a:cubicBezTo>
                <a:cubicBezTo>
                  <a:pt x="2546" y="3284"/>
                  <a:pt x="2559" y="3265"/>
                  <a:pt x="2570" y="3272"/>
                </a:cubicBezTo>
                <a:cubicBezTo>
                  <a:pt x="2577" y="3294"/>
                  <a:pt x="2548" y="3274"/>
                  <a:pt x="2552" y="3302"/>
                </a:cubicBezTo>
                <a:cubicBezTo>
                  <a:pt x="2531" y="3297"/>
                  <a:pt x="2487" y="3301"/>
                  <a:pt x="2504" y="3339"/>
                </a:cubicBezTo>
                <a:cubicBezTo>
                  <a:pt x="2350" y="3380"/>
                  <a:pt x="2211" y="3510"/>
                  <a:pt x="2044" y="3483"/>
                </a:cubicBezTo>
                <a:cubicBezTo>
                  <a:pt x="2036" y="3486"/>
                  <a:pt x="2047" y="3491"/>
                  <a:pt x="2040" y="3498"/>
                </a:cubicBezTo>
                <a:cubicBezTo>
                  <a:pt x="2030" y="3485"/>
                  <a:pt x="2018" y="3503"/>
                  <a:pt x="2008" y="3493"/>
                </a:cubicBezTo>
                <a:cubicBezTo>
                  <a:pt x="2017" y="3519"/>
                  <a:pt x="2041" y="3507"/>
                  <a:pt x="2056" y="3503"/>
                </a:cubicBezTo>
                <a:cubicBezTo>
                  <a:pt x="2112" y="3506"/>
                  <a:pt x="2175" y="3498"/>
                  <a:pt x="2234" y="3490"/>
                </a:cubicBezTo>
                <a:cubicBezTo>
                  <a:pt x="2250" y="3520"/>
                  <a:pt x="2269" y="3492"/>
                  <a:pt x="2287" y="3496"/>
                </a:cubicBezTo>
                <a:close/>
                <a:moveTo>
                  <a:pt x="1415" y="3358"/>
                </a:moveTo>
                <a:cubicBezTo>
                  <a:pt x="1406" y="3354"/>
                  <a:pt x="1406" y="3348"/>
                  <a:pt x="1412" y="3340"/>
                </a:cubicBezTo>
                <a:cubicBezTo>
                  <a:pt x="1370" y="3324"/>
                  <a:pt x="1365" y="3364"/>
                  <a:pt x="1350" y="3305"/>
                </a:cubicBezTo>
                <a:cubicBezTo>
                  <a:pt x="1327" y="3307"/>
                  <a:pt x="1303" y="3276"/>
                  <a:pt x="1267" y="3268"/>
                </a:cubicBezTo>
                <a:cubicBezTo>
                  <a:pt x="1256" y="3263"/>
                  <a:pt x="1268" y="3281"/>
                  <a:pt x="1257" y="3278"/>
                </a:cubicBezTo>
                <a:cubicBezTo>
                  <a:pt x="1256" y="3274"/>
                  <a:pt x="1253" y="3271"/>
                  <a:pt x="1247" y="3268"/>
                </a:cubicBezTo>
                <a:cubicBezTo>
                  <a:pt x="1258" y="3256"/>
                  <a:pt x="1212" y="3244"/>
                  <a:pt x="1196" y="3225"/>
                </a:cubicBezTo>
                <a:cubicBezTo>
                  <a:pt x="1181" y="3223"/>
                  <a:pt x="1203" y="3242"/>
                  <a:pt x="1187" y="3237"/>
                </a:cubicBezTo>
                <a:cubicBezTo>
                  <a:pt x="1178" y="3218"/>
                  <a:pt x="1156" y="3202"/>
                  <a:pt x="1155" y="3219"/>
                </a:cubicBezTo>
                <a:cubicBezTo>
                  <a:pt x="1159" y="3215"/>
                  <a:pt x="1112" y="3196"/>
                  <a:pt x="1130" y="3192"/>
                </a:cubicBezTo>
                <a:cubicBezTo>
                  <a:pt x="1072" y="3162"/>
                  <a:pt x="1079" y="3158"/>
                  <a:pt x="1034" y="3139"/>
                </a:cubicBezTo>
                <a:cubicBezTo>
                  <a:pt x="1037" y="3155"/>
                  <a:pt x="1033" y="3149"/>
                  <a:pt x="1037" y="3165"/>
                </a:cubicBezTo>
                <a:cubicBezTo>
                  <a:pt x="1059" y="3169"/>
                  <a:pt x="1065" y="3184"/>
                  <a:pt x="1080" y="3184"/>
                </a:cubicBezTo>
                <a:cubicBezTo>
                  <a:pt x="1077" y="3174"/>
                  <a:pt x="1050" y="3169"/>
                  <a:pt x="1049" y="3159"/>
                </a:cubicBezTo>
                <a:cubicBezTo>
                  <a:pt x="1083" y="3163"/>
                  <a:pt x="1103" y="3203"/>
                  <a:pt x="1138" y="3221"/>
                </a:cubicBezTo>
                <a:cubicBezTo>
                  <a:pt x="1139" y="3217"/>
                  <a:pt x="1138" y="3209"/>
                  <a:pt x="1145" y="3212"/>
                </a:cubicBezTo>
                <a:cubicBezTo>
                  <a:pt x="1149" y="3221"/>
                  <a:pt x="1152" y="3229"/>
                  <a:pt x="1158" y="3237"/>
                </a:cubicBezTo>
                <a:cubicBezTo>
                  <a:pt x="1194" y="3247"/>
                  <a:pt x="1254" y="3299"/>
                  <a:pt x="1289" y="3300"/>
                </a:cubicBezTo>
                <a:cubicBezTo>
                  <a:pt x="1289" y="3303"/>
                  <a:pt x="1290" y="3306"/>
                  <a:pt x="1291" y="3308"/>
                </a:cubicBezTo>
                <a:cubicBezTo>
                  <a:pt x="1313" y="3305"/>
                  <a:pt x="1319" y="3322"/>
                  <a:pt x="1339" y="3316"/>
                </a:cubicBezTo>
                <a:cubicBezTo>
                  <a:pt x="1334" y="3324"/>
                  <a:pt x="1337" y="3327"/>
                  <a:pt x="1345" y="3325"/>
                </a:cubicBezTo>
                <a:cubicBezTo>
                  <a:pt x="1339" y="3335"/>
                  <a:pt x="1334" y="3346"/>
                  <a:pt x="1344" y="3351"/>
                </a:cubicBezTo>
                <a:cubicBezTo>
                  <a:pt x="1360" y="3344"/>
                  <a:pt x="1382" y="3352"/>
                  <a:pt x="1398" y="3344"/>
                </a:cubicBezTo>
                <a:cubicBezTo>
                  <a:pt x="1400" y="3353"/>
                  <a:pt x="1399" y="3362"/>
                  <a:pt x="1404" y="3369"/>
                </a:cubicBezTo>
                <a:cubicBezTo>
                  <a:pt x="1406" y="3363"/>
                  <a:pt x="1410" y="3360"/>
                  <a:pt x="1415" y="3358"/>
                </a:cubicBezTo>
                <a:close/>
                <a:moveTo>
                  <a:pt x="1561" y="3412"/>
                </a:moveTo>
                <a:cubicBezTo>
                  <a:pt x="1540" y="3418"/>
                  <a:pt x="1517" y="3395"/>
                  <a:pt x="1531" y="3379"/>
                </a:cubicBezTo>
                <a:cubicBezTo>
                  <a:pt x="1528" y="3387"/>
                  <a:pt x="1517" y="3377"/>
                  <a:pt x="1513" y="3383"/>
                </a:cubicBezTo>
                <a:cubicBezTo>
                  <a:pt x="1522" y="3384"/>
                  <a:pt x="1522" y="3406"/>
                  <a:pt x="1511" y="3403"/>
                </a:cubicBezTo>
                <a:cubicBezTo>
                  <a:pt x="1505" y="3393"/>
                  <a:pt x="1497" y="3406"/>
                  <a:pt x="1483" y="3410"/>
                </a:cubicBezTo>
                <a:cubicBezTo>
                  <a:pt x="1510" y="3408"/>
                  <a:pt x="1548" y="3426"/>
                  <a:pt x="1561" y="3412"/>
                </a:cubicBezTo>
                <a:close/>
                <a:moveTo>
                  <a:pt x="1605" y="3422"/>
                </a:moveTo>
                <a:cubicBezTo>
                  <a:pt x="1592" y="3418"/>
                  <a:pt x="1575" y="3407"/>
                  <a:pt x="1569" y="3420"/>
                </a:cubicBezTo>
                <a:cubicBezTo>
                  <a:pt x="1581" y="3420"/>
                  <a:pt x="1603" y="3442"/>
                  <a:pt x="1605" y="3422"/>
                </a:cubicBezTo>
                <a:close/>
                <a:moveTo>
                  <a:pt x="1963" y="3505"/>
                </a:moveTo>
                <a:cubicBezTo>
                  <a:pt x="1961" y="3487"/>
                  <a:pt x="1964" y="3493"/>
                  <a:pt x="1961" y="3475"/>
                </a:cubicBezTo>
                <a:cubicBezTo>
                  <a:pt x="1942" y="3483"/>
                  <a:pt x="1936" y="3468"/>
                  <a:pt x="1923" y="3476"/>
                </a:cubicBezTo>
                <a:cubicBezTo>
                  <a:pt x="1925" y="3487"/>
                  <a:pt x="1949" y="3477"/>
                  <a:pt x="1950" y="3489"/>
                </a:cubicBezTo>
                <a:cubicBezTo>
                  <a:pt x="1919" y="3504"/>
                  <a:pt x="1902" y="3466"/>
                  <a:pt x="1871" y="3464"/>
                </a:cubicBezTo>
                <a:cubicBezTo>
                  <a:pt x="1870" y="3470"/>
                  <a:pt x="1870" y="3478"/>
                  <a:pt x="1864" y="3478"/>
                </a:cubicBezTo>
                <a:cubicBezTo>
                  <a:pt x="1860" y="3471"/>
                  <a:pt x="1858" y="3462"/>
                  <a:pt x="1853" y="3457"/>
                </a:cubicBezTo>
                <a:cubicBezTo>
                  <a:pt x="1819" y="3465"/>
                  <a:pt x="1761" y="3433"/>
                  <a:pt x="1731" y="3457"/>
                </a:cubicBezTo>
                <a:cubicBezTo>
                  <a:pt x="1737" y="3465"/>
                  <a:pt x="1765" y="3466"/>
                  <a:pt x="1746" y="3480"/>
                </a:cubicBezTo>
                <a:cubicBezTo>
                  <a:pt x="1769" y="3486"/>
                  <a:pt x="1751" y="3466"/>
                  <a:pt x="1764" y="3463"/>
                </a:cubicBezTo>
                <a:cubicBezTo>
                  <a:pt x="1764" y="3467"/>
                  <a:pt x="1767" y="3469"/>
                  <a:pt x="1773" y="3469"/>
                </a:cubicBezTo>
                <a:cubicBezTo>
                  <a:pt x="1762" y="3490"/>
                  <a:pt x="1804" y="3478"/>
                  <a:pt x="1818" y="3492"/>
                </a:cubicBezTo>
                <a:cubicBezTo>
                  <a:pt x="1831" y="3487"/>
                  <a:pt x="1812" y="3476"/>
                  <a:pt x="1826" y="3473"/>
                </a:cubicBezTo>
                <a:cubicBezTo>
                  <a:pt x="1834" y="3491"/>
                  <a:pt x="1854" y="3497"/>
                  <a:pt x="1855" y="3477"/>
                </a:cubicBezTo>
                <a:cubicBezTo>
                  <a:pt x="1851" y="3484"/>
                  <a:pt x="1893" y="3480"/>
                  <a:pt x="1877" y="3495"/>
                </a:cubicBezTo>
                <a:cubicBezTo>
                  <a:pt x="1929" y="3499"/>
                  <a:pt x="1923" y="3507"/>
                  <a:pt x="1963" y="3505"/>
                </a:cubicBezTo>
                <a:close/>
                <a:moveTo>
                  <a:pt x="596" y="641"/>
                </a:moveTo>
                <a:cubicBezTo>
                  <a:pt x="606" y="631"/>
                  <a:pt x="625" y="621"/>
                  <a:pt x="616" y="610"/>
                </a:cubicBezTo>
                <a:cubicBezTo>
                  <a:pt x="609" y="620"/>
                  <a:pt x="580" y="630"/>
                  <a:pt x="596" y="641"/>
                </a:cubicBezTo>
                <a:close/>
                <a:moveTo>
                  <a:pt x="1903" y="820"/>
                </a:moveTo>
                <a:cubicBezTo>
                  <a:pt x="1903" y="820"/>
                  <a:pt x="1904" y="820"/>
                  <a:pt x="1904" y="820"/>
                </a:cubicBezTo>
                <a:cubicBezTo>
                  <a:pt x="1904" y="819"/>
                  <a:pt x="1904" y="819"/>
                  <a:pt x="1904" y="819"/>
                </a:cubicBezTo>
                <a:cubicBezTo>
                  <a:pt x="1904" y="819"/>
                  <a:pt x="1903" y="819"/>
                  <a:pt x="1903" y="820"/>
                </a:cubicBezTo>
                <a:close/>
                <a:moveTo>
                  <a:pt x="1276" y="3273"/>
                </a:moveTo>
                <a:cubicBezTo>
                  <a:pt x="1260" y="3274"/>
                  <a:pt x="1277" y="3285"/>
                  <a:pt x="1288" y="3294"/>
                </a:cubicBezTo>
                <a:cubicBezTo>
                  <a:pt x="1286" y="3286"/>
                  <a:pt x="1283" y="3279"/>
                  <a:pt x="1276" y="3273"/>
                </a:cubicBezTo>
                <a:close/>
                <a:moveTo>
                  <a:pt x="1903" y="820"/>
                </a:moveTo>
                <a:cubicBezTo>
                  <a:pt x="1900" y="819"/>
                  <a:pt x="1897" y="818"/>
                  <a:pt x="1893" y="817"/>
                </a:cubicBezTo>
                <a:cubicBezTo>
                  <a:pt x="1896" y="819"/>
                  <a:pt x="1899" y="822"/>
                  <a:pt x="1903" y="820"/>
                </a:cubicBezTo>
                <a:close/>
                <a:moveTo>
                  <a:pt x="1608" y="3915"/>
                </a:moveTo>
                <a:cubicBezTo>
                  <a:pt x="1600" y="3935"/>
                  <a:pt x="1627" y="3936"/>
                  <a:pt x="1633" y="3925"/>
                </a:cubicBezTo>
                <a:cubicBezTo>
                  <a:pt x="1622" y="3924"/>
                  <a:pt x="1612" y="3922"/>
                  <a:pt x="1608" y="3915"/>
                </a:cubicBezTo>
                <a:close/>
                <a:moveTo>
                  <a:pt x="1247" y="3797"/>
                </a:moveTo>
                <a:cubicBezTo>
                  <a:pt x="1249" y="3794"/>
                  <a:pt x="1250" y="3790"/>
                  <a:pt x="1252" y="3786"/>
                </a:cubicBezTo>
                <a:cubicBezTo>
                  <a:pt x="1248" y="3790"/>
                  <a:pt x="1247" y="3793"/>
                  <a:pt x="1247" y="3797"/>
                </a:cubicBezTo>
                <a:close/>
                <a:moveTo>
                  <a:pt x="2165" y="3615"/>
                </a:moveTo>
                <a:cubicBezTo>
                  <a:pt x="2174" y="3614"/>
                  <a:pt x="2182" y="3611"/>
                  <a:pt x="2185" y="3603"/>
                </a:cubicBezTo>
                <a:cubicBezTo>
                  <a:pt x="2179" y="3596"/>
                  <a:pt x="2163" y="3599"/>
                  <a:pt x="2165" y="3615"/>
                </a:cubicBezTo>
                <a:close/>
                <a:moveTo>
                  <a:pt x="1839" y="3782"/>
                </a:moveTo>
                <a:cubicBezTo>
                  <a:pt x="1838" y="3791"/>
                  <a:pt x="1836" y="3798"/>
                  <a:pt x="1833" y="3802"/>
                </a:cubicBezTo>
                <a:cubicBezTo>
                  <a:pt x="1845" y="3795"/>
                  <a:pt x="1863" y="3779"/>
                  <a:pt x="1873" y="3801"/>
                </a:cubicBezTo>
                <a:cubicBezTo>
                  <a:pt x="1874" y="3792"/>
                  <a:pt x="1874" y="3785"/>
                  <a:pt x="1871" y="3781"/>
                </a:cubicBezTo>
                <a:cubicBezTo>
                  <a:pt x="1861" y="3783"/>
                  <a:pt x="1852" y="3786"/>
                  <a:pt x="1839" y="3782"/>
                </a:cubicBezTo>
                <a:close/>
                <a:moveTo>
                  <a:pt x="2198" y="3887"/>
                </a:moveTo>
                <a:cubicBezTo>
                  <a:pt x="2198" y="3881"/>
                  <a:pt x="2205" y="3882"/>
                  <a:pt x="2206" y="3877"/>
                </a:cubicBezTo>
                <a:cubicBezTo>
                  <a:pt x="2201" y="3872"/>
                  <a:pt x="2182" y="3860"/>
                  <a:pt x="2177" y="3874"/>
                </a:cubicBezTo>
                <a:cubicBezTo>
                  <a:pt x="2187" y="3877"/>
                  <a:pt x="2190" y="3874"/>
                  <a:pt x="2198" y="3887"/>
                </a:cubicBezTo>
                <a:close/>
                <a:moveTo>
                  <a:pt x="2023" y="3797"/>
                </a:moveTo>
                <a:cubicBezTo>
                  <a:pt x="2008" y="3796"/>
                  <a:pt x="1995" y="3792"/>
                  <a:pt x="1984" y="3786"/>
                </a:cubicBezTo>
                <a:cubicBezTo>
                  <a:pt x="1985" y="3801"/>
                  <a:pt x="2015" y="3806"/>
                  <a:pt x="2023" y="3797"/>
                </a:cubicBezTo>
                <a:close/>
                <a:moveTo>
                  <a:pt x="1961" y="3886"/>
                </a:moveTo>
                <a:cubicBezTo>
                  <a:pt x="1971" y="3885"/>
                  <a:pt x="1974" y="3876"/>
                  <a:pt x="1977" y="3891"/>
                </a:cubicBezTo>
                <a:cubicBezTo>
                  <a:pt x="1975" y="3891"/>
                  <a:pt x="1972" y="3895"/>
                  <a:pt x="1977" y="3896"/>
                </a:cubicBezTo>
                <a:cubicBezTo>
                  <a:pt x="1979" y="3890"/>
                  <a:pt x="1982" y="3885"/>
                  <a:pt x="1985" y="3881"/>
                </a:cubicBezTo>
                <a:cubicBezTo>
                  <a:pt x="1986" y="3884"/>
                  <a:pt x="1986" y="3887"/>
                  <a:pt x="1989" y="3886"/>
                </a:cubicBezTo>
                <a:cubicBezTo>
                  <a:pt x="1992" y="3871"/>
                  <a:pt x="1981" y="3870"/>
                  <a:pt x="1969" y="3871"/>
                </a:cubicBezTo>
                <a:cubicBezTo>
                  <a:pt x="1977" y="3887"/>
                  <a:pt x="1946" y="3877"/>
                  <a:pt x="1961" y="3886"/>
                </a:cubicBezTo>
                <a:close/>
                <a:moveTo>
                  <a:pt x="2189" y="4178"/>
                </a:moveTo>
                <a:cubicBezTo>
                  <a:pt x="2200" y="4174"/>
                  <a:pt x="2229" y="4184"/>
                  <a:pt x="2223" y="4165"/>
                </a:cubicBezTo>
                <a:cubicBezTo>
                  <a:pt x="2209" y="4167"/>
                  <a:pt x="2189" y="4164"/>
                  <a:pt x="2189" y="4178"/>
                </a:cubicBezTo>
                <a:close/>
                <a:moveTo>
                  <a:pt x="1876" y="4017"/>
                </a:moveTo>
                <a:cubicBezTo>
                  <a:pt x="1864" y="4016"/>
                  <a:pt x="1854" y="4017"/>
                  <a:pt x="1848" y="4024"/>
                </a:cubicBezTo>
                <a:cubicBezTo>
                  <a:pt x="1856" y="4034"/>
                  <a:pt x="1871" y="4027"/>
                  <a:pt x="1876" y="4017"/>
                </a:cubicBezTo>
                <a:close/>
                <a:moveTo>
                  <a:pt x="2217" y="3991"/>
                </a:moveTo>
                <a:cubicBezTo>
                  <a:pt x="2208" y="3980"/>
                  <a:pt x="2176" y="4003"/>
                  <a:pt x="2189" y="4013"/>
                </a:cubicBezTo>
                <a:cubicBezTo>
                  <a:pt x="2187" y="3995"/>
                  <a:pt x="2211" y="4001"/>
                  <a:pt x="2217" y="3991"/>
                </a:cubicBezTo>
                <a:close/>
                <a:moveTo>
                  <a:pt x="1372" y="4049"/>
                </a:moveTo>
                <a:cubicBezTo>
                  <a:pt x="1386" y="4054"/>
                  <a:pt x="1386" y="4054"/>
                  <a:pt x="1386" y="4054"/>
                </a:cubicBezTo>
                <a:cubicBezTo>
                  <a:pt x="1392" y="4043"/>
                  <a:pt x="1381" y="4040"/>
                  <a:pt x="1389" y="4028"/>
                </a:cubicBezTo>
                <a:cubicBezTo>
                  <a:pt x="1375" y="4023"/>
                  <a:pt x="1368" y="4043"/>
                  <a:pt x="1372" y="4049"/>
                </a:cubicBezTo>
                <a:close/>
                <a:moveTo>
                  <a:pt x="2137" y="4157"/>
                </a:moveTo>
                <a:cubicBezTo>
                  <a:pt x="2138" y="4165"/>
                  <a:pt x="2124" y="4160"/>
                  <a:pt x="2123" y="4168"/>
                </a:cubicBezTo>
                <a:cubicBezTo>
                  <a:pt x="2131" y="4165"/>
                  <a:pt x="2141" y="4185"/>
                  <a:pt x="2129" y="4187"/>
                </a:cubicBezTo>
                <a:cubicBezTo>
                  <a:pt x="2120" y="4180"/>
                  <a:pt x="2118" y="4195"/>
                  <a:pt x="2106" y="4204"/>
                </a:cubicBezTo>
                <a:cubicBezTo>
                  <a:pt x="2131" y="4192"/>
                  <a:pt x="2173" y="4193"/>
                  <a:pt x="2179" y="4174"/>
                </a:cubicBezTo>
                <a:cubicBezTo>
                  <a:pt x="2162" y="4188"/>
                  <a:pt x="2131" y="4177"/>
                  <a:pt x="2137" y="4157"/>
                </a:cubicBezTo>
                <a:close/>
                <a:moveTo>
                  <a:pt x="2369" y="562"/>
                </a:moveTo>
                <a:cubicBezTo>
                  <a:pt x="2360" y="530"/>
                  <a:pt x="2316" y="516"/>
                  <a:pt x="2298" y="481"/>
                </a:cubicBezTo>
                <a:cubicBezTo>
                  <a:pt x="2280" y="479"/>
                  <a:pt x="2269" y="470"/>
                  <a:pt x="2262" y="455"/>
                </a:cubicBezTo>
                <a:cubicBezTo>
                  <a:pt x="2255" y="454"/>
                  <a:pt x="2249" y="456"/>
                  <a:pt x="2245" y="459"/>
                </a:cubicBezTo>
                <a:cubicBezTo>
                  <a:pt x="2240" y="418"/>
                  <a:pt x="2141" y="428"/>
                  <a:pt x="2152" y="399"/>
                </a:cubicBezTo>
                <a:cubicBezTo>
                  <a:pt x="2136" y="408"/>
                  <a:pt x="2125" y="421"/>
                  <a:pt x="2102" y="422"/>
                </a:cubicBezTo>
                <a:cubicBezTo>
                  <a:pt x="2101" y="434"/>
                  <a:pt x="2110" y="432"/>
                  <a:pt x="2107" y="447"/>
                </a:cubicBezTo>
                <a:cubicBezTo>
                  <a:pt x="2095" y="446"/>
                  <a:pt x="2086" y="449"/>
                  <a:pt x="2083" y="458"/>
                </a:cubicBezTo>
                <a:cubicBezTo>
                  <a:pt x="2108" y="459"/>
                  <a:pt x="2110" y="434"/>
                  <a:pt x="2132" y="430"/>
                </a:cubicBezTo>
                <a:cubicBezTo>
                  <a:pt x="2129" y="448"/>
                  <a:pt x="2141" y="455"/>
                  <a:pt x="2149" y="444"/>
                </a:cubicBezTo>
                <a:cubicBezTo>
                  <a:pt x="2155" y="426"/>
                  <a:pt x="2135" y="442"/>
                  <a:pt x="2136" y="430"/>
                </a:cubicBezTo>
                <a:cubicBezTo>
                  <a:pt x="2142" y="429"/>
                  <a:pt x="2139" y="417"/>
                  <a:pt x="2148" y="419"/>
                </a:cubicBezTo>
                <a:cubicBezTo>
                  <a:pt x="2137" y="449"/>
                  <a:pt x="2222" y="408"/>
                  <a:pt x="2187" y="459"/>
                </a:cubicBezTo>
                <a:cubicBezTo>
                  <a:pt x="2156" y="452"/>
                  <a:pt x="2171" y="468"/>
                  <a:pt x="2158" y="479"/>
                </a:cubicBezTo>
                <a:cubicBezTo>
                  <a:pt x="2145" y="482"/>
                  <a:pt x="2147" y="466"/>
                  <a:pt x="2137" y="465"/>
                </a:cubicBezTo>
                <a:cubicBezTo>
                  <a:pt x="2135" y="490"/>
                  <a:pt x="2114" y="491"/>
                  <a:pt x="2097" y="487"/>
                </a:cubicBezTo>
                <a:cubicBezTo>
                  <a:pt x="2063" y="505"/>
                  <a:pt x="2039" y="557"/>
                  <a:pt x="2011" y="564"/>
                </a:cubicBezTo>
                <a:cubicBezTo>
                  <a:pt x="2041" y="568"/>
                  <a:pt x="2067" y="545"/>
                  <a:pt x="2086" y="578"/>
                </a:cubicBezTo>
                <a:cubicBezTo>
                  <a:pt x="2077" y="591"/>
                  <a:pt x="2066" y="576"/>
                  <a:pt x="2052" y="580"/>
                </a:cubicBezTo>
                <a:cubicBezTo>
                  <a:pt x="2056" y="594"/>
                  <a:pt x="2045" y="591"/>
                  <a:pt x="2046" y="601"/>
                </a:cubicBezTo>
                <a:cubicBezTo>
                  <a:pt x="2058" y="596"/>
                  <a:pt x="2112" y="588"/>
                  <a:pt x="2097" y="622"/>
                </a:cubicBezTo>
                <a:cubicBezTo>
                  <a:pt x="2110" y="617"/>
                  <a:pt x="2117" y="630"/>
                  <a:pt x="2123" y="620"/>
                </a:cubicBezTo>
                <a:cubicBezTo>
                  <a:pt x="2128" y="599"/>
                  <a:pt x="2103" y="621"/>
                  <a:pt x="2103" y="607"/>
                </a:cubicBezTo>
                <a:cubicBezTo>
                  <a:pt x="2129" y="592"/>
                  <a:pt x="2132" y="569"/>
                  <a:pt x="2152" y="554"/>
                </a:cubicBezTo>
                <a:cubicBezTo>
                  <a:pt x="2124" y="546"/>
                  <a:pt x="2114" y="578"/>
                  <a:pt x="2102" y="572"/>
                </a:cubicBezTo>
                <a:cubicBezTo>
                  <a:pt x="2154" y="501"/>
                  <a:pt x="2275" y="573"/>
                  <a:pt x="2341" y="564"/>
                </a:cubicBezTo>
                <a:cubicBezTo>
                  <a:pt x="2334" y="563"/>
                  <a:pt x="2359" y="552"/>
                  <a:pt x="2369" y="562"/>
                </a:cubicBezTo>
                <a:close/>
                <a:moveTo>
                  <a:pt x="2043" y="866"/>
                </a:moveTo>
                <a:cubicBezTo>
                  <a:pt x="2032" y="870"/>
                  <a:pt x="2025" y="867"/>
                  <a:pt x="2017" y="865"/>
                </a:cubicBezTo>
                <a:cubicBezTo>
                  <a:pt x="2024" y="908"/>
                  <a:pt x="1988" y="856"/>
                  <a:pt x="1989" y="895"/>
                </a:cubicBezTo>
                <a:cubicBezTo>
                  <a:pt x="1996" y="890"/>
                  <a:pt x="2011" y="878"/>
                  <a:pt x="2012" y="901"/>
                </a:cubicBezTo>
                <a:cubicBezTo>
                  <a:pt x="2004" y="918"/>
                  <a:pt x="1979" y="894"/>
                  <a:pt x="1984" y="921"/>
                </a:cubicBezTo>
                <a:cubicBezTo>
                  <a:pt x="2002" y="912"/>
                  <a:pt x="2016" y="911"/>
                  <a:pt x="2033" y="918"/>
                </a:cubicBezTo>
                <a:cubicBezTo>
                  <a:pt x="2017" y="898"/>
                  <a:pt x="2039" y="896"/>
                  <a:pt x="2025" y="879"/>
                </a:cubicBezTo>
                <a:cubicBezTo>
                  <a:pt x="2031" y="875"/>
                  <a:pt x="2048" y="884"/>
                  <a:pt x="2043" y="866"/>
                </a:cubicBezTo>
                <a:close/>
                <a:moveTo>
                  <a:pt x="2255" y="853"/>
                </a:moveTo>
                <a:cubicBezTo>
                  <a:pt x="2241" y="844"/>
                  <a:pt x="2226" y="845"/>
                  <a:pt x="2213" y="843"/>
                </a:cubicBezTo>
                <a:cubicBezTo>
                  <a:pt x="2215" y="861"/>
                  <a:pt x="2252" y="853"/>
                  <a:pt x="2255" y="853"/>
                </a:cubicBezTo>
                <a:close/>
                <a:moveTo>
                  <a:pt x="2281" y="635"/>
                </a:moveTo>
                <a:cubicBezTo>
                  <a:pt x="2267" y="622"/>
                  <a:pt x="2241" y="624"/>
                  <a:pt x="2217" y="623"/>
                </a:cubicBezTo>
                <a:cubicBezTo>
                  <a:pt x="2238" y="631"/>
                  <a:pt x="2276" y="678"/>
                  <a:pt x="2281" y="635"/>
                </a:cubicBezTo>
                <a:close/>
                <a:moveTo>
                  <a:pt x="2078" y="858"/>
                </a:moveTo>
                <a:cubicBezTo>
                  <a:pt x="2092" y="859"/>
                  <a:pt x="2088" y="872"/>
                  <a:pt x="2092" y="882"/>
                </a:cubicBezTo>
                <a:cubicBezTo>
                  <a:pt x="2096" y="870"/>
                  <a:pt x="2098" y="872"/>
                  <a:pt x="2094" y="857"/>
                </a:cubicBezTo>
                <a:cubicBezTo>
                  <a:pt x="2086" y="864"/>
                  <a:pt x="2077" y="847"/>
                  <a:pt x="2078" y="858"/>
                </a:cubicBezTo>
                <a:close/>
                <a:moveTo>
                  <a:pt x="2021" y="945"/>
                </a:moveTo>
                <a:cubicBezTo>
                  <a:pt x="2018" y="934"/>
                  <a:pt x="2046" y="956"/>
                  <a:pt x="2036" y="943"/>
                </a:cubicBezTo>
                <a:cubicBezTo>
                  <a:pt x="2027" y="939"/>
                  <a:pt x="2022" y="928"/>
                  <a:pt x="2012" y="926"/>
                </a:cubicBezTo>
                <a:cubicBezTo>
                  <a:pt x="2013" y="936"/>
                  <a:pt x="2018" y="935"/>
                  <a:pt x="2020" y="940"/>
                </a:cubicBezTo>
                <a:cubicBezTo>
                  <a:pt x="2019" y="940"/>
                  <a:pt x="2017" y="945"/>
                  <a:pt x="2021" y="945"/>
                </a:cubicBezTo>
                <a:close/>
                <a:moveTo>
                  <a:pt x="2151" y="72"/>
                </a:moveTo>
                <a:cubicBezTo>
                  <a:pt x="2130" y="79"/>
                  <a:pt x="2106" y="58"/>
                  <a:pt x="2119" y="41"/>
                </a:cubicBezTo>
                <a:cubicBezTo>
                  <a:pt x="2116" y="49"/>
                  <a:pt x="2105" y="39"/>
                  <a:pt x="2102" y="46"/>
                </a:cubicBezTo>
                <a:cubicBezTo>
                  <a:pt x="2110" y="46"/>
                  <a:pt x="2112" y="69"/>
                  <a:pt x="2100" y="66"/>
                </a:cubicBezTo>
                <a:cubicBezTo>
                  <a:pt x="2094" y="56"/>
                  <a:pt x="2087" y="70"/>
                  <a:pt x="2072" y="75"/>
                </a:cubicBezTo>
                <a:cubicBezTo>
                  <a:pt x="2099" y="71"/>
                  <a:pt x="2139" y="88"/>
                  <a:pt x="2151" y="72"/>
                </a:cubicBezTo>
                <a:close/>
                <a:moveTo>
                  <a:pt x="641" y="725"/>
                </a:moveTo>
                <a:cubicBezTo>
                  <a:pt x="643" y="740"/>
                  <a:pt x="616" y="742"/>
                  <a:pt x="607" y="739"/>
                </a:cubicBezTo>
                <a:cubicBezTo>
                  <a:pt x="611" y="751"/>
                  <a:pt x="590" y="795"/>
                  <a:pt x="598" y="785"/>
                </a:cubicBezTo>
                <a:cubicBezTo>
                  <a:pt x="606" y="762"/>
                  <a:pt x="634" y="771"/>
                  <a:pt x="631" y="757"/>
                </a:cubicBezTo>
                <a:cubicBezTo>
                  <a:pt x="623" y="758"/>
                  <a:pt x="616" y="766"/>
                  <a:pt x="607" y="760"/>
                </a:cubicBezTo>
                <a:cubicBezTo>
                  <a:pt x="622" y="742"/>
                  <a:pt x="666" y="738"/>
                  <a:pt x="641" y="725"/>
                </a:cubicBezTo>
                <a:close/>
                <a:moveTo>
                  <a:pt x="2196" y="80"/>
                </a:moveTo>
                <a:cubicBezTo>
                  <a:pt x="2182" y="77"/>
                  <a:pt x="2164" y="66"/>
                  <a:pt x="2159" y="80"/>
                </a:cubicBezTo>
                <a:cubicBezTo>
                  <a:pt x="2171" y="80"/>
                  <a:pt x="2195" y="100"/>
                  <a:pt x="2196" y="80"/>
                </a:cubicBezTo>
                <a:close/>
                <a:moveTo>
                  <a:pt x="2266" y="834"/>
                </a:moveTo>
                <a:cubicBezTo>
                  <a:pt x="2251" y="853"/>
                  <a:pt x="2262" y="816"/>
                  <a:pt x="2257" y="814"/>
                </a:cubicBezTo>
                <a:cubicBezTo>
                  <a:pt x="2244" y="818"/>
                  <a:pt x="2227" y="791"/>
                  <a:pt x="2211" y="808"/>
                </a:cubicBezTo>
                <a:cubicBezTo>
                  <a:pt x="2206" y="805"/>
                  <a:pt x="2210" y="789"/>
                  <a:pt x="2204" y="788"/>
                </a:cubicBezTo>
                <a:cubicBezTo>
                  <a:pt x="2198" y="819"/>
                  <a:pt x="2181" y="775"/>
                  <a:pt x="2174" y="808"/>
                </a:cubicBezTo>
                <a:cubicBezTo>
                  <a:pt x="2153" y="785"/>
                  <a:pt x="2104" y="790"/>
                  <a:pt x="2087" y="783"/>
                </a:cubicBezTo>
                <a:cubicBezTo>
                  <a:pt x="2089" y="787"/>
                  <a:pt x="2086" y="802"/>
                  <a:pt x="2083" y="803"/>
                </a:cubicBezTo>
                <a:cubicBezTo>
                  <a:pt x="2072" y="791"/>
                  <a:pt x="2043" y="827"/>
                  <a:pt x="2053" y="800"/>
                </a:cubicBezTo>
                <a:cubicBezTo>
                  <a:pt x="2040" y="799"/>
                  <a:pt x="2039" y="812"/>
                  <a:pt x="2035" y="822"/>
                </a:cubicBezTo>
                <a:cubicBezTo>
                  <a:pt x="2061" y="809"/>
                  <a:pt x="2087" y="817"/>
                  <a:pt x="2103" y="796"/>
                </a:cubicBezTo>
                <a:cubicBezTo>
                  <a:pt x="2122" y="834"/>
                  <a:pt x="2173" y="779"/>
                  <a:pt x="2167" y="832"/>
                </a:cubicBezTo>
                <a:cubicBezTo>
                  <a:pt x="2183" y="819"/>
                  <a:pt x="2185" y="829"/>
                  <a:pt x="2204" y="833"/>
                </a:cubicBezTo>
                <a:cubicBezTo>
                  <a:pt x="2201" y="793"/>
                  <a:pt x="2228" y="832"/>
                  <a:pt x="2247" y="823"/>
                </a:cubicBezTo>
                <a:cubicBezTo>
                  <a:pt x="2248" y="844"/>
                  <a:pt x="2271" y="855"/>
                  <a:pt x="2266" y="834"/>
                </a:cubicBezTo>
                <a:close/>
                <a:moveTo>
                  <a:pt x="2458" y="840"/>
                </a:moveTo>
                <a:cubicBezTo>
                  <a:pt x="2467" y="841"/>
                  <a:pt x="2477" y="861"/>
                  <a:pt x="2484" y="851"/>
                </a:cubicBezTo>
                <a:cubicBezTo>
                  <a:pt x="2482" y="843"/>
                  <a:pt x="2466" y="829"/>
                  <a:pt x="2458" y="840"/>
                </a:cubicBezTo>
                <a:close/>
                <a:moveTo>
                  <a:pt x="1943" y="143"/>
                </a:moveTo>
                <a:cubicBezTo>
                  <a:pt x="1949" y="174"/>
                  <a:pt x="1931" y="164"/>
                  <a:pt x="1922" y="146"/>
                </a:cubicBezTo>
                <a:cubicBezTo>
                  <a:pt x="1931" y="146"/>
                  <a:pt x="1952" y="133"/>
                  <a:pt x="1936" y="129"/>
                </a:cubicBezTo>
                <a:cubicBezTo>
                  <a:pt x="1937" y="143"/>
                  <a:pt x="1900" y="129"/>
                  <a:pt x="1901" y="144"/>
                </a:cubicBezTo>
                <a:cubicBezTo>
                  <a:pt x="1912" y="141"/>
                  <a:pt x="1918" y="146"/>
                  <a:pt x="1919" y="157"/>
                </a:cubicBezTo>
                <a:cubicBezTo>
                  <a:pt x="1904" y="146"/>
                  <a:pt x="1909" y="168"/>
                  <a:pt x="1888" y="166"/>
                </a:cubicBezTo>
                <a:cubicBezTo>
                  <a:pt x="1889" y="179"/>
                  <a:pt x="1890" y="193"/>
                  <a:pt x="1884" y="201"/>
                </a:cubicBezTo>
                <a:cubicBezTo>
                  <a:pt x="1855" y="171"/>
                  <a:pt x="1852" y="266"/>
                  <a:pt x="1803" y="181"/>
                </a:cubicBezTo>
                <a:cubicBezTo>
                  <a:pt x="1788" y="187"/>
                  <a:pt x="1783" y="184"/>
                  <a:pt x="1779" y="191"/>
                </a:cubicBezTo>
                <a:cubicBezTo>
                  <a:pt x="1790" y="190"/>
                  <a:pt x="1792" y="202"/>
                  <a:pt x="1798" y="207"/>
                </a:cubicBezTo>
                <a:cubicBezTo>
                  <a:pt x="1770" y="224"/>
                  <a:pt x="1758" y="222"/>
                  <a:pt x="1724" y="223"/>
                </a:cubicBezTo>
                <a:cubicBezTo>
                  <a:pt x="1721" y="238"/>
                  <a:pt x="1713" y="247"/>
                  <a:pt x="1699" y="244"/>
                </a:cubicBezTo>
                <a:cubicBezTo>
                  <a:pt x="1717" y="255"/>
                  <a:pt x="1767" y="217"/>
                  <a:pt x="1784" y="241"/>
                </a:cubicBezTo>
                <a:cubicBezTo>
                  <a:pt x="1796" y="238"/>
                  <a:pt x="1797" y="229"/>
                  <a:pt x="1813" y="230"/>
                </a:cubicBezTo>
                <a:cubicBezTo>
                  <a:pt x="1812" y="237"/>
                  <a:pt x="1808" y="243"/>
                  <a:pt x="1807" y="251"/>
                </a:cubicBezTo>
                <a:cubicBezTo>
                  <a:pt x="1885" y="210"/>
                  <a:pt x="1996" y="245"/>
                  <a:pt x="2072" y="200"/>
                </a:cubicBezTo>
                <a:cubicBezTo>
                  <a:pt x="2101" y="232"/>
                  <a:pt x="2132" y="175"/>
                  <a:pt x="2149" y="208"/>
                </a:cubicBezTo>
                <a:cubicBezTo>
                  <a:pt x="2145" y="192"/>
                  <a:pt x="2145" y="198"/>
                  <a:pt x="2149" y="183"/>
                </a:cubicBezTo>
                <a:cubicBezTo>
                  <a:pt x="2117" y="200"/>
                  <a:pt x="2069" y="190"/>
                  <a:pt x="2057" y="169"/>
                </a:cubicBezTo>
                <a:cubicBezTo>
                  <a:pt x="2056" y="169"/>
                  <a:pt x="2055" y="168"/>
                  <a:pt x="2054" y="162"/>
                </a:cubicBezTo>
                <a:cubicBezTo>
                  <a:pt x="2055" y="164"/>
                  <a:pt x="2056" y="167"/>
                  <a:pt x="2057" y="169"/>
                </a:cubicBezTo>
                <a:cubicBezTo>
                  <a:pt x="2060" y="167"/>
                  <a:pt x="2065" y="136"/>
                  <a:pt x="2080" y="155"/>
                </a:cubicBezTo>
                <a:cubicBezTo>
                  <a:pt x="2086" y="144"/>
                  <a:pt x="2065" y="137"/>
                  <a:pt x="2078" y="135"/>
                </a:cubicBezTo>
                <a:cubicBezTo>
                  <a:pt x="2089" y="142"/>
                  <a:pt x="2098" y="150"/>
                  <a:pt x="2106" y="159"/>
                </a:cubicBezTo>
                <a:cubicBezTo>
                  <a:pt x="2118" y="157"/>
                  <a:pt x="2127" y="152"/>
                  <a:pt x="2137" y="148"/>
                </a:cubicBezTo>
                <a:cubicBezTo>
                  <a:pt x="2138" y="154"/>
                  <a:pt x="2137" y="162"/>
                  <a:pt x="2143" y="163"/>
                </a:cubicBezTo>
                <a:cubicBezTo>
                  <a:pt x="2137" y="134"/>
                  <a:pt x="2170" y="155"/>
                  <a:pt x="2179" y="157"/>
                </a:cubicBezTo>
                <a:cubicBezTo>
                  <a:pt x="2170" y="140"/>
                  <a:pt x="2139" y="142"/>
                  <a:pt x="2131" y="123"/>
                </a:cubicBezTo>
                <a:cubicBezTo>
                  <a:pt x="2127" y="140"/>
                  <a:pt x="2121" y="126"/>
                  <a:pt x="2105" y="129"/>
                </a:cubicBezTo>
                <a:cubicBezTo>
                  <a:pt x="2103" y="123"/>
                  <a:pt x="2105" y="115"/>
                  <a:pt x="2099" y="115"/>
                </a:cubicBezTo>
                <a:cubicBezTo>
                  <a:pt x="2095" y="120"/>
                  <a:pt x="2074" y="104"/>
                  <a:pt x="2062" y="121"/>
                </a:cubicBezTo>
                <a:cubicBezTo>
                  <a:pt x="2073" y="123"/>
                  <a:pt x="2073" y="128"/>
                  <a:pt x="2068" y="136"/>
                </a:cubicBezTo>
                <a:cubicBezTo>
                  <a:pt x="2042" y="130"/>
                  <a:pt x="2013" y="148"/>
                  <a:pt x="1983" y="129"/>
                </a:cubicBezTo>
                <a:cubicBezTo>
                  <a:pt x="1984" y="157"/>
                  <a:pt x="1963" y="145"/>
                  <a:pt x="1943" y="143"/>
                </a:cubicBezTo>
                <a:close/>
                <a:moveTo>
                  <a:pt x="2355" y="136"/>
                </a:moveTo>
                <a:cubicBezTo>
                  <a:pt x="2379" y="141"/>
                  <a:pt x="2360" y="122"/>
                  <a:pt x="2372" y="118"/>
                </a:cubicBezTo>
                <a:cubicBezTo>
                  <a:pt x="2373" y="122"/>
                  <a:pt x="2376" y="124"/>
                  <a:pt x="2381" y="124"/>
                </a:cubicBezTo>
                <a:cubicBezTo>
                  <a:pt x="2372" y="146"/>
                  <a:pt x="2413" y="131"/>
                  <a:pt x="2428" y="144"/>
                </a:cubicBezTo>
                <a:cubicBezTo>
                  <a:pt x="2441" y="138"/>
                  <a:pt x="2421" y="128"/>
                  <a:pt x="2435" y="124"/>
                </a:cubicBezTo>
                <a:cubicBezTo>
                  <a:pt x="2444" y="142"/>
                  <a:pt x="2464" y="147"/>
                  <a:pt x="2464" y="127"/>
                </a:cubicBezTo>
                <a:cubicBezTo>
                  <a:pt x="2461" y="134"/>
                  <a:pt x="2503" y="128"/>
                  <a:pt x="2487" y="144"/>
                </a:cubicBezTo>
                <a:cubicBezTo>
                  <a:pt x="2539" y="145"/>
                  <a:pt x="2533" y="153"/>
                  <a:pt x="2574" y="148"/>
                </a:cubicBezTo>
                <a:cubicBezTo>
                  <a:pt x="2570" y="131"/>
                  <a:pt x="2574" y="136"/>
                  <a:pt x="2570" y="118"/>
                </a:cubicBezTo>
                <a:cubicBezTo>
                  <a:pt x="2551" y="128"/>
                  <a:pt x="2545" y="113"/>
                  <a:pt x="2532" y="122"/>
                </a:cubicBezTo>
                <a:cubicBezTo>
                  <a:pt x="2535" y="133"/>
                  <a:pt x="2558" y="122"/>
                  <a:pt x="2560" y="133"/>
                </a:cubicBezTo>
                <a:cubicBezTo>
                  <a:pt x="2530" y="150"/>
                  <a:pt x="2510" y="113"/>
                  <a:pt x="2479" y="113"/>
                </a:cubicBezTo>
                <a:cubicBezTo>
                  <a:pt x="2478" y="119"/>
                  <a:pt x="2479" y="127"/>
                  <a:pt x="2473" y="128"/>
                </a:cubicBezTo>
                <a:cubicBezTo>
                  <a:pt x="2469" y="121"/>
                  <a:pt x="2467" y="112"/>
                  <a:pt x="2461" y="107"/>
                </a:cubicBezTo>
                <a:cubicBezTo>
                  <a:pt x="2427" y="117"/>
                  <a:pt x="2368" y="88"/>
                  <a:pt x="2339" y="114"/>
                </a:cubicBezTo>
                <a:cubicBezTo>
                  <a:pt x="2346" y="121"/>
                  <a:pt x="2374" y="121"/>
                  <a:pt x="2355" y="136"/>
                </a:cubicBezTo>
                <a:close/>
                <a:moveTo>
                  <a:pt x="2457" y="169"/>
                </a:moveTo>
                <a:cubicBezTo>
                  <a:pt x="2443" y="168"/>
                  <a:pt x="2441" y="165"/>
                  <a:pt x="2449" y="158"/>
                </a:cubicBezTo>
                <a:cubicBezTo>
                  <a:pt x="2444" y="157"/>
                  <a:pt x="2439" y="156"/>
                  <a:pt x="2435" y="155"/>
                </a:cubicBezTo>
                <a:cubicBezTo>
                  <a:pt x="2432" y="164"/>
                  <a:pt x="2438" y="167"/>
                  <a:pt x="2436" y="176"/>
                </a:cubicBezTo>
                <a:cubicBezTo>
                  <a:pt x="2445" y="177"/>
                  <a:pt x="2453" y="175"/>
                  <a:pt x="2457" y="169"/>
                </a:cubicBezTo>
                <a:close/>
                <a:moveTo>
                  <a:pt x="2571" y="324"/>
                </a:moveTo>
                <a:cubicBezTo>
                  <a:pt x="2567" y="308"/>
                  <a:pt x="2567" y="288"/>
                  <a:pt x="2556" y="276"/>
                </a:cubicBezTo>
                <a:cubicBezTo>
                  <a:pt x="2551" y="286"/>
                  <a:pt x="2549" y="302"/>
                  <a:pt x="2537" y="302"/>
                </a:cubicBezTo>
                <a:cubicBezTo>
                  <a:pt x="2533" y="295"/>
                  <a:pt x="2490" y="282"/>
                  <a:pt x="2490" y="300"/>
                </a:cubicBezTo>
                <a:cubicBezTo>
                  <a:pt x="2503" y="308"/>
                  <a:pt x="2516" y="305"/>
                  <a:pt x="2532" y="306"/>
                </a:cubicBezTo>
                <a:cubicBezTo>
                  <a:pt x="2518" y="317"/>
                  <a:pt x="2561" y="331"/>
                  <a:pt x="2571" y="324"/>
                </a:cubicBezTo>
                <a:close/>
                <a:moveTo>
                  <a:pt x="2085" y="783"/>
                </a:moveTo>
                <a:cubicBezTo>
                  <a:pt x="2086" y="783"/>
                  <a:pt x="2087" y="783"/>
                  <a:pt x="2087" y="783"/>
                </a:cubicBezTo>
                <a:cubicBezTo>
                  <a:pt x="2087" y="783"/>
                  <a:pt x="2086" y="782"/>
                  <a:pt x="2085" y="783"/>
                </a:cubicBezTo>
                <a:close/>
                <a:moveTo>
                  <a:pt x="1496" y="3901"/>
                </a:moveTo>
                <a:cubicBezTo>
                  <a:pt x="1498" y="3907"/>
                  <a:pt x="1546" y="3916"/>
                  <a:pt x="1541" y="3909"/>
                </a:cubicBezTo>
                <a:cubicBezTo>
                  <a:pt x="1527" y="3908"/>
                  <a:pt x="1505" y="3892"/>
                  <a:pt x="1496" y="3901"/>
                </a:cubicBezTo>
                <a:close/>
                <a:moveTo>
                  <a:pt x="2304" y="636"/>
                </a:moveTo>
                <a:cubicBezTo>
                  <a:pt x="2297" y="634"/>
                  <a:pt x="2295" y="641"/>
                  <a:pt x="2288" y="640"/>
                </a:cubicBezTo>
                <a:cubicBezTo>
                  <a:pt x="2290" y="658"/>
                  <a:pt x="2298" y="657"/>
                  <a:pt x="2287" y="670"/>
                </a:cubicBezTo>
                <a:cubicBezTo>
                  <a:pt x="2304" y="677"/>
                  <a:pt x="2297" y="645"/>
                  <a:pt x="2304" y="636"/>
                </a:cubicBezTo>
                <a:close/>
                <a:moveTo>
                  <a:pt x="2364" y="401"/>
                </a:moveTo>
                <a:cubicBezTo>
                  <a:pt x="2370" y="377"/>
                  <a:pt x="2351" y="379"/>
                  <a:pt x="2343" y="389"/>
                </a:cubicBezTo>
                <a:cubicBezTo>
                  <a:pt x="2357" y="386"/>
                  <a:pt x="2350" y="403"/>
                  <a:pt x="2364" y="401"/>
                </a:cubicBezTo>
                <a:close/>
                <a:moveTo>
                  <a:pt x="1113" y="438"/>
                </a:moveTo>
                <a:cubicBezTo>
                  <a:pt x="1073" y="471"/>
                  <a:pt x="1122" y="446"/>
                  <a:pt x="1130" y="440"/>
                </a:cubicBezTo>
                <a:cubicBezTo>
                  <a:pt x="1124" y="440"/>
                  <a:pt x="1118" y="440"/>
                  <a:pt x="1113" y="438"/>
                </a:cubicBezTo>
                <a:close/>
                <a:moveTo>
                  <a:pt x="716" y="720"/>
                </a:moveTo>
                <a:cubicBezTo>
                  <a:pt x="724" y="736"/>
                  <a:pt x="732" y="716"/>
                  <a:pt x="740" y="712"/>
                </a:cubicBezTo>
                <a:cubicBezTo>
                  <a:pt x="726" y="693"/>
                  <a:pt x="727" y="665"/>
                  <a:pt x="703" y="665"/>
                </a:cubicBezTo>
                <a:cubicBezTo>
                  <a:pt x="711" y="671"/>
                  <a:pt x="705" y="676"/>
                  <a:pt x="706" y="682"/>
                </a:cubicBezTo>
                <a:cubicBezTo>
                  <a:pt x="725" y="682"/>
                  <a:pt x="740" y="705"/>
                  <a:pt x="716" y="720"/>
                </a:cubicBezTo>
                <a:close/>
                <a:moveTo>
                  <a:pt x="1069" y="464"/>
                </a:moveTo>
                <a:cubicBezTo>
                  <a:pt x="1077" y="452"/>
                  <a:pt x="1083" y="440"/>
                  <a:pt x="1097" y="430"/>
                </a:cubicBezTo>
                <a:cubicBezTo>
                  <a:pt x="1084" y="417"/>
                  <a:pt x="1090" y="420"/>
                  <a:pt x="1078" y="407"/>
                </a:cubicBezTo>
                <a:cubicBezTo>
                  <a:pt x="1085" y="404"/>
                  <a:pt x="1085" y="394"/>
                  <a:pt x="1076" y="396"/>
                </a:cubicBezTo>
                <a:cubicBezTo>
                  <a:pt x="1078" y="411"/>
                  <a:pt x="1058" y="419"/>
                  <a:pt x="1061" y="434"/>
                </a:cubicBezTo>
                <a:cubicBezTo>
                  <a:pt x="1066" y="432"/>
                  <a:pt x="1072" y="426"/>
                  <a:pt x="1076" y="431"/>
                </a:cubicBezTo>
                <a:cubicBezTo>
                  <a:pt x="1074" y="446"/>
                  <a:pt x="1051" y="427"/>
                  <a:pt x="1048" y="448"/>
                </a:cubicBezTo>
                <a:cubicBezTo>
                  <a:pt x="1054" y="459"/>
                  <a:pt x="1061" y="464"/>
                  <a:pt x="1069" y="464"/>
                </a:cubicBezTo>
                <a:close/>
                <a:moveTo>
                  <a:pt x="1051" y="399"/>
                </a:moveTo>
                <a:cubicBezTo>
                  <a:pt x="1027" y="404"/>
                  <a:pt x="996" y="416"/>
                  <a:pt x="987" y="440"/>
                </a:cubicBezTo>
                <a:cubicBezTo>
                  <a:pt x="995" y="437"/>
                  <a:pt x="988" y="446"/>
                  <a:pt x="988" y="451"/>
                </a:cubicBezTo>
                <a:cubicBezTo>
                  <a:pt x="1014" y="427"/>
                  <a:pt x="1030" y="419"/>
                  <a:pt x="1051" y="399"/>
                </a:cubicBezTo>
                <a:close/>
                <a:moveTo>
                  <a:pt x="1047" y="455"/>
                </a:moveTo>
                <a:cubicBezTo>
                  <a:pt x="1044" y="470"/>
                  <a:pt x="1032" y="484"/>
                  <a:pt x="1032" y="500"/>
                </a:cubicBezTo>
                <a:cubicBezTo>
                  <a:pt x="1048" y="486"/>
                  <a:pt x="1058" y="481"/>
                  <a:pt x="1047" y="455"/>
                </a:cubicBezTo>
                <a:close/>
                <a:moveTo>
                  <a:pt x="669" y="596"/>
                </a:moveTo>
                <a:cubicBezTo>
                  <a:pt x="664" y="589"/>
                  <a:pt x="678" y="584"/>
                  <a:pt x="674" y="578"/>
                </a:cubicBezTo>
                <a:cubicBezTo>
                  <a:pt x="670" y="585"/>
                  <a:pt x="649" y="575"/>
                  <a:pt x="657" y="566"/>
                </a:cubicBezTo>
                <a:cubicBezTo>
                  <a:pt x="669" y="566"/>
                  <a:pt x="661" y="553"/>
                  <a:pt x="665" y="539"/>
                </a:cubicBezTo>
                <a:cubicBezTo>
                  <a:pt x="653" y="564"/>
                  <a:pt x="619" y="589"/>
                  <a:pt x="626" y="607"/>
                </a:cubicBezTo>
                <a:cubicBezTo>
                  <a:pt x="631" y="586"/>
                  <a:pt x="662" y="576"/>
                  <a:pt x="669" y="596"/>
                </a:cubicBezTo>
                <a:close/>
                <a:moveTo>
                  <a:pt x="677" y="767"/>
                </a:moveTo>
                <a:cubicBezTo>
                  <a:pt x="685" y="758"/>
                  <a:pt x="700" y="750"/>
                  <a:pt x="682" y="740"/>
                </a:cubicBezTo>
                <a:cubicBezTo>
                  <a:pt x="676" y="749"/>
                  <a:pt x="672" y="758"/>
                  <a:pt x="677" y="767"/>
                </a:cubicBezTo>
                <a:close/>
                <a:moveTo>
                  <a:pt x="717" y="525"/>
                </a:moveTo>
                <a:cubicBezTo>
                  <a:pt x="705" y="525"/>
                  <a:pt x="689" y="546"/>
                  <a:pt x="681" y="520"/>
                </a:cubicBezTo>
                <a:cubicBezTo>
                  <a:pt x="652" y="544"/>
                  <a:pt x="717" y="546"/>
                  <a:pt x="717" y="525"/>
                </a:cubicBezTo>
                <a:close/>
                <a:moveTo>
                  <a:pt x="1627" y="171"/>
                </a:moveTo>
                <a:cubicBezTo>
                  <a:pt x="1613" y="188"/>
                  <a:pt x="1597" y="180"/>
                  <a:pt x="1587" y="198"/>
                </a:cubicBezTo>
                <a:cubicBezTo>
                  <a:pt x="1585" y="189"/>
                  <a:pt x="1580" y="189"/>
                  <a:pt x="1576" y="197"/>
                </a:cubicBezTo>
                <a:cubicBezTo>
                  <a:pt x="1573" y="185"/>
                  <a:pt x="1570" y="173"/>
                  <a:pt x="1559" y="176"/>
                </a:cubicBezTo>
                <a:cubicBezTo>
                  <a:pt x="1552" y="193"/>
                  <a:pt x="1530" y="202"/>
                  <a:pt x="1524" y="218"/>
                </a:cubicBezTo>
                <a:cubicBezTo>
                  <a:pt x="1517" y="214"/>
                  <a:pt x="1511" y="207"/>
                  <a:pt x="1503" y="204"/>
                </a:cubicBezTo>
                <a:cubicBezTo>
                  <a:pt x="1505" y="211"/>
                  <a:pt x="1504" y="215"/>
                  <a:pt x="1503" y="220"/>
                </a:cubicBezTo>
                <a:cubicBezTo>
                  <a:pt x="1511" y="217"/>
                  <a:pt x="1516" y="221"/>
                  <a:pt x="1517" y="231"/>
                </a:cubicBezTo>
                <a:cubicBezTo>
                  <a:pt x="1558" y="214"/>
                  <a:pt x="1534" y="181"/>
                  <a:pt x="1586" y="214"/>
                </a:cubicBezTo>
                <a:cubicBezTo>
                  <a:pt x="1602" y="197"/>
                  <a:pt x="1641" y="203"/>
                  <a:pt x="1673" y="184"/>
                </a:cubicBezTo>
                <a:cubicBezTo>
                  <a:pt x="1649" y="193"/>
                  <a:pt x="1640" y="179"/>
                  <a:pt x="1627" y="171"/>
                </a:cubicBezTo>
                <a:close/>
                <a:moveTo>
                  <a:pt x="1184" y="444"/>
                </a:moveTo>
                <a:cubicBezTo>
                  <a:pt x="1183" y="445"/>
                  <a:pt x="1183" y="447"/>
                  <a:pt x="1183" y="449"/>
                </a:cubicBezTo>
                <a:cubicBezTo>
                  <a:pt x="1183" y="447"/>
                  <a:pt x="1184" y="446"/>
                  <a:pt x="1184" y="444"/>
                </a:cubicBezTo>
                <a:close/>
                <a:moveTo>
                  <a:pt x="787" y="480"/>
                </a:moveTo>
                <a:cubicBezTo>
                  <a:pt x="786" y="461"/>
                  <a:pt x="835" y="424"/>
                  <a:pt x="849" y="429"/>
                </a:cubicBezTo>
                <a:cubicBezTo>
                  <a:pt x="839" y="447"/>
                  <a:pt x="841" y="460"/>
                  <a:pt x="817" y="458"/>
                </a:cubicBezTo>
                <a:cubicBezTo>
                  <a:pt x="822" y="471"/>
                  <a:pt x="832" y="460"/>
                  <a:pt x="838" y="468"/>
                </a:cubicBezTo>
                <a:cubicBezTo>
                  <a:pt x="852" y="457"/>
                  <a:pt x="842" y="444"/>
                  <a:pt x="859" y="434"/>
                </a:cubicBezTo>
                <a:cubicBezTo>
                  <a:pt x="864" y="447"/>
                  <a:pt x="857" y="458"/>
                  <a:pt x="859" y="470"/>
                </a:cubicBezTo>
                <a:cubicBezTo>
                  <a:pt x="875" y="461"/>
                  <a:pt x="859" y="446"/>
                  <a:pt x="873" y="436"/>
                </a:cubicBezTo>
                <a:cubicBezTo>
                  <a:pt x="883" y="441"/>
                  <a:pt x="870" y="459"/>
                  <a:pt x="885" y="452"/>
                </a:cubicBezTo>
                <a:cubicBezTo>
                  <a:pt x="885" y="434"/>
                  <a:pt x="911" y="442"/>
                  <a:pt x="920" y="440"/>
                </a:cubicBezTo>
                <a:cubicBezTo>
                  <a:pt x="901" y="418"/>
                  <a:pt x="943" y="427"/>
                  <a:pt x="942" y="407"/>
                </a:cubicBezTo>
                <a:cubicBezTo>
                  <a:pt x="932" y="421"/>
                  <a:pt x="910" y="412"/>
                  <a:pt x="918" y="399"/>
                </a:cubicBezTo>
                <a:cubicBezTo>
                  <a:pt x="938" y="406"/>
                  <a:pt x="939" y="391"/>
                  <a:pt x="961" y="388"/>
                </a:cubicBezTo>
                <a:cubicBezTo>
                  <a:pt x="964" y="393"/>
                  <a:pt x="968" y="391"/>
                  <a:pt x="971" y="394"/>
                </a:cubicBezTo>
                <a:cubicBezTo>
                  <a:pt x="951" y="407"/>
                  <a:pt x="968" y="428"/>
                  <a:pt x="969" y="401"/>
                </a:cubicBezTo>
                <a:cubicBezTo>
                  <a:pt x="1000" y="388"/>
                  <a:pt x="1033" y="376"/>
                  <a:pt x="1054" y="369"/>
                </a:cubicBezTo>
                <a:cubicBezTo>
                  <a:pt x="1047" y="370"/>
                  <a:pt x="1041" y="370"/>
                  <a:pt x="1035" y="368"/>
                </a:cubicBezTo>
                <a:cubicBezTo>
                  <a:pt x="1062" y="351"/>
                  <a:pt x="1067" y="371"/>
                  <a:pt x="1060" y="348"/>
                </a:cubicBezTo>
                <a:cubicBezTo>
                  <a:pt x="1076" y="339"/>
                  <a:pt x="1084" y="352"/>
                  <a:pt x="1094" y="357"/>
                </a:cubicBezTo>
                <a:cubicBezTo>
                  <a:pt x="1085" y="364"/>
                  <a:pt x="1069" y="363"/>
                  <a:pt x="1073" y="381"/>
                </a:cubicBezTo>
                <a:cubicBezTo>
                  <a:pt x="1083" y="369"/>
                  <a:pt x="1093" y="366"/>
                  <a:pt x="1102" y="359"/>
                </a:cubicBezTo>
                <a:cubicBezTo>
                  <a:pt x="1102" y="359"/>
                  <a:pt x="1102" y="360"/>
                  <a:pt x="1102" y="360"/>
                </a:cubicBezTo>
                <a:cubicBezTo>
                  <a:pt x="1102" y="359"/>
                  <a:pt x="1102" y="359"/>
                  <a:pt x="1102" y="359"/>
                </a:cubicBezTo>
                <a:cubicBezTo>
                  <a:pt x="1106" y="356"/>
                  <a:pt x="1110" y="352"/>
                  <a:pt x="1113" y="345"/>
                </a:cubicBezTo>
                <a:cubicBezTo>
                  <a:pt x="1111" y="345"/>
                  <a:pt x="1110" y="344"/>
                  <a:pt x="1108" y="344"/>
                </a:cubicBezTo>
                <a:cubicBezTo>
                  <a:pt x="1112" y="341"/>
                  <a:pt x="1115" y="337"/>
                  <a:pt x="1111" y="332"/>
                </a:cubicBezTo>
                <a:cubicBezTo>
                  <a:pt x="1107" y="333"/>
                  <a:pt x="1102" y="337"/>
                  <a:pt x="1098" y="340"/>
                </a:cubicBezTo>
                <a:cubicBezTo>
                  <a:pt x="1095" y="339"/>
                  <a:pt x="1096" y="339"/>
                  <a:pt x="1097" y="340"/>
                </a:cubicBezTo>
                <a:cubicBezTo>
                  <a:pt x="1091" y="344"/>
                  <a:pt x="1085" y="345"/>
                  <a:pt x="1083" y="336"/>
                </a:cubicBezTo>
                <a:cubicBezTo>
                  <a:pt x="1115" y="322"/>
                  <a:pt x="1119" y="320"/>
                  <a:pt x="1142" y="299"/>
                </a:cubicBezTo>
                <a:cubicBezTo>
                  <a:pt x="1145" y="308"/>
                  <a:pt x="1152" y="307"/>
                  <a:pt x="1155" y="315"/>
                </a:cubicBezTo>
                <a:cubicBezTo>
                  <a:pt x="1138" y="315"/>
                  <a:pt x="1118" y="326"/>
                  <a:pt x="1123" y="343"/>
                </a:cubicBezTo>
                <a:cubicBezTo>
                  <a:pt x="1151" y="335"/>
                  <a:pt x="1160" y="319"/>
                  <a:pt x="1170" y="297"/>
                </a:cubicBezTo>
                <a:cubicBezTo>
                  <a:pt x="1189" y="307"/>
                  <a:pt x="1202" y="288"/>
                  <a:pt x="1197" y="280"/>
                </a:cubicBezTo>
                <a:cubicBezTo>
                  <a:pt x="1210" y="281"/>
                  <a:pt x="1211" y="288"/>
                  <a:pt x="1210" y="298"/>
                </a:cubicBezTo>
                <a:cubicBezTo>
                  <a:pt x="1203" y="303"/>
                  <a:pt x="1199" y="307"/>
                  <a:pt x="1202" y="308"/>
                </a:cubicBezTo>
                <a:cubicBezTo>
                  <a:pt x="1204" y="307"/>
                  <a:pt x="1207" y="306"/>
                  <a:pt x="1209" y="305"/>
                </a:cubicBezTo>
                <a:cubicBezTo>
                  <a:pt x="1209" y="305"/>
                  <a:pt x="1209" y="306"/>
                  <a:pt x="1209" y="307"/>
                </a:cubicBezTo>
                <a:cubicBezTo>
                  <a:pt x="1235" y="290"/>
                  <a:pt x="1244" y="286"/>
                  <a:pt x="1270" y="292"/>
                </a:cubicBezTo>
                <a:cubicBezTo>
                  <a:pt x="1264" y="296"/>
                  <a:pt x="1269" y="304"/>
                  <a:pt x="1266" y="309"/>
                </a:cubicBezTo>
                <a:cubicBezTo>
                  <a:pt x="1281" y="290"/>
                  <a:pt x="1286" y="294"/>
                  <a:pt x="1306" y="298"/>
                </a:cubicBezTo>
                <a:cubicBezTo>
                  <a:pt x="1317" y="276"/>
                  <a:pt x="1359" y="252"/>
                  <a:pt x="1392" y="248"/>
                </a:cubicBezTo>
                <a:cubicBezTo>
                  <a:pt x="1375" y="259"/>
                  <a:pt x="1359" y="269"/>
                  <a:pt x="1359" y="281"/>
                </a:cubicBezTo>
                <a:cubicBezTo>
                  <a:pt x="1370" y="262"/>
                  <a:pt x="1403" y="263"/>
                  <a:pt x="1404" y="284"/>
                </a:cubicBezTo>
                <a:cubicBezTo>
                  <a:pt x="1401" y="277"/>
                  <a:pt x="1415" y="276"/>
                  <a:pt x="1414" y="269"/>
                </a:cubicBezTo>
                <a:cubicBezTo>
                  <a:pt x="1407" y="274"/>
                  <a:pt x="1391" y="258"/>
                  <a:pt x="1402" y="253"/>
                </a:cubicBezTo>
                <a:cubicBezTo>
                  <a:pt x="1406" y="254"/>
                  <a:pt x="1408" y="252"/>
                  <a:pt x="1410" y="249"/>
                </a:cubicBezTo>
                <a:cubicBezTo>
                  <a:pt x="1411" y="249"/>
                  <a:pt x="1413" y="249"/>
                  <a:pt x="1414" y="250"/>
                </a:cubicBezTo>
                <a:cubicBezTo>
                  <a:pt x="1427" y="225"/>
                  <a:pt x="1448" y="225"/>
                  <a:pt x="1492" y="206"/>
                </a:cubicBezTo>
                <a:cubicBezTo>
                  <a:pt x="1494" y="182"/>
                  <a:pt x="1462" y="214"/>
                  <a:pt x="1458" y="200"/>
                </a:cubicBezTo>
                <a:cubicBezTo>
                  <a:pt x="1460" y="182"/>
                  <a:pt x="1492" y="158"/>
                  <a:pt x="1511" y="175"/>
                </a:cubicBezTo>
                <a:cubicBezTo>
                  <a:pt x="1516" y="185"/>
                  <a:pt x="1487" y="178"/>
                  <a:pt x="1500" y="193"/>
                </a:cubicBezTo>
                <a:cubicBezTo>
                  <a:pt x="1554" y="163"/>
                  <a:pt x="1478" y="149"/>
                  <a:pt x="1450" y="150"/>
                </a:cubicBezTo>
                <a:cubicBezTo>
                  <a:pt x="1460" y="147"/>
                  <a:pt x="1452" y="135"/>
                  <a:pt x="1468" y="135"/>
                </a:cubicBezTo>
                <a:cubicBezTo>
                  <a:pt x="1492" y="137"/>
                  <a:pt x="1521" y="130"/>
                  <a:pt x="1533" y="107"/>
                </a:cubicBezTo>
                <a:cubicBezTo>
                  <a:pt x="1545" y="108"/>
                  <a:pt x="1546" y="113"/>
                  <a:pt x="1542" y="121"/>
                </a:cubicBezTo>
                <a:cubicBezTo>
                  <a:pt x="1600" y="92"/>
                  <a:pt x="1649" y="96"/>
                  <a:pt x="1702" y="61"/>
                </a:cubicBezTo>
                <a:cubicBezTo>
                  <a:pt x="1691" y="81"/>
                  <a:pt x="1757" y="65"/>
                  <a:pt x="1739" y="50"/>
                </a:cubicBezTo>
                <a:cubicBezTo>
                  <a:pt x="1817" y="57"/>
                  <a:pt x="1923" y="44"/>
                  <a:pt x="1998" y="12"/>
                </a:cubicBezTo>
                <a:cubicBezTo>
                  <a:pt x="1971" y="18"/>
                  <a:pt x="1921" y="0"/>
                  <a:pt x="1898" y="23"/>
                </a:cubicBezTo>
                <a:cubicBezTo>
                  <a:pt x="1910" y="1"/>
                  <a:pt x="1873" y="21"/>
                  <a:pt x="1871" y="30"/>
                </a:cubicBezTo>
                <a:cubicBezTo>
                  <a:pt x="1870" y="15"/>
                  <a:pt x="1870" y="15"/>
                  <a:pt x="1870" y="15"/>
                </a:cubicBezTo>
                <a:cubicBezTo>
                  <a:pt x="1614" y="28"/>
                  <a:pt x="1198" y="137"/>
                  <a:pt x="1022" y="290"/>
                </a:cubicBezTo>
                <a:cubicBezTo>
                  <a:pt x="1019" y="259"/>
                  <a:pt x="991" y="304"/>
                  <a:pt x="985" y="282"/>
                </a:cubicBezTo>
                <a:cubicBezTo>
                  <a:pt x="969" y="303"/>
                  <a:pt x="931" y="298"/>
                  <a:pt x="931" y="319"/>
                </a:cubicBezTo>
                <a:cubicBezTo>
                  <a:pt x="963" y="306"/>
                  <a:pt x="975" y="283"/>
                  <a:pt x="995" y="299"/>
                </a:cubicBezTo>
                <a:cubicBezTo>
                  <a:pt x="965" y="310"/>
                  <a:pt x="942" y="338"/>
                  <a:pt x="912" y="331"/>
                </a:cubicBezTo>
                <a:cubicBezTo>
                  <a:pt x="895" y="350"/>
                  <a:pt x="866" y="392"/>
                  <a:pt x="839" y="387"/>
                </a:cubicBezTo>
                <a:cubicBezTo>
                  <a:pt x="850" y="408"/>
                  <a:pt x="812" y="400"/>
                  <a:pt x="809" y="421"/>
                </a:cubicBezTo>
                <a:cubicBezTo>
                  <a:pt x="841" y="445"/>
                  <a:pt x="770" y="450"/>
                  <a:pt x="766" y="471"/>
                </a:cubicBezTo>
                <a:cubicBezTo>
                  <a:pt x="772" y="467"/>
                  <a:pt x="777" y="464"/>
                  <a:pt x="781" y="472"/>
                </a:cubicBezTo>
                <a:cubicBezTo>
                  <a:pt x="770" y="485"/>
                  <a:pt x="764" y="475"/>
                  <a:pt x="753" y="488"/>
                </a:cubicBezTo>
                <a:cubicBezTo>
                  <a:pt x="762" y="502"/>
                  <a:pt x="776" y="480"/>
                  <a:pt x="787" y="480"/>
                </a:cubicBezTo>
                <a:close/>
                <a:moveTo>
                  <a:pt x="1632" y="231"/>
                </a:moveTo>
                <a:cubicBezTo>
                  <a:pt x="1615" y="209"/>
                  <a:pt x="1607" y="216"/>
                  <a:pt x="1582" y="214"/>
                </a:cubicBezTo>
                <a:cubicBezTo>
                  <a:pt x="1582" y="231"/>
                  <a:pt x="1597" y="221"/>
                  <a:pt x="1601" y="229"/>
                </a:cubicBezTo>
                <a:cubicBezTo>
                  <a:pt x="1595" y="231"/>
                  <a:pt x="1592" y="235"/>
                  <a:pt x="1589" y="238"/>
                </a:cubicBezTo>
                <a:cubicBezTo>
                  <a:pt x="1589" y="215"/>
                  <a:pt x="1561" y="231"/>
                  <a:pt x="1571" y="212"/>
                </a:cubicBezTo>
                <a:cubicBezTo>
                  <a:pt x="1498" y="250"/>
                  <a:pt x="1425" y="287"/>
                  <a:pt x="1340" y="315"/>
                </a:cubicBezTo>
                <a:cubicBezTo>
                  <a:pt x="1343" y="323"/>
                  <a:pt x="1341" y="328"/>
                  <a:pt x="1337" y="333"/>
                </a:cubicBezTo>
                <a:cubicBezTo>
                  <a:pt x="1322" y="326"/>
                  <a:pt x="1324" y="334"/>
                  <a:pt x="1305" y="342"/>
                </a:cubicBezTo>
                <a:cubicBezTo>
                  <a:pt x="1304" y="326"/>
                  <a:pt x="1300" y="324"/>
                  <a:pt x="1286" y="323"/>
                </a:cubicBezTo>
                <a:cubicBezTo>
                  <a:pt x="1288" y="329"/>
                  <a:pt x="1293" y="336"/>
                  <a:pt x="1288" y="339"/>
                </a:cubicBezTo>
                <a:cubicBezTo>
                  <a:pt x="1253" y="355"/>
                  <a:pt x="1195" y="406"/>
                  <a:pt x="1184" y="444"/>
                </a:cubicBezTo>
                <a:cubicBezTo>
                  <a:pt x="1189" y="435"/>
                  <a:pt x="1208" y="432"/>
                  <a:pt x="1216" y="424"/>
                </a:cubicBezTo>
                <a:cubicBezTo>
                  <a:pt x="1210" y="414"/>
                  <a:pt x="1215" y="407"/>
                  <a:pt x="1219" y="400"/>
                </a:cubicBezTo>
                <a:cubicBezTo>
                  <a:pt x="1225" y="409"/>
                  <a:pt x="1238" y="392"/>
                  <a:pt x="1244" y="399"/>
                </a:cubicBezTo>
                <a:cubicBezTo>
                  <a:pt x="1247" y="392"/>
                  <a:pt x="1237" y="382"/>
                  <a:pt x="1250" y="379"/>
                </a:cubicBezTo>
                <a:cubicBezTo>
                  <a:pt x="1397" y="311"/>
                  <a:pt x="1474" y="289"/>
                  <a:pt x="1611" y="247"/>
                </a:cubicBezTo>
                <a:cubicBezTo>
                  <a:pt x="1600" y="216"/>
                  <a:pt x="1628" y="247"/>
                  <a:pt x="1632" y="231"/>
                </a:cubicBezTo>
                <a:close/>
                <a:moveTo>
                  <a:pt x="1694" y="141"/>
                </a:moveTo>
                <a:cubicBezTo>
                  <a:pt x="1708" y="140"/>
                  <a:pt x="1714" y="148"/>
                  <a:pt x="1723" y="152"/>
                </a:cubicBezTo>
                <a:cubicBezTo>
                  <a:pt x="1719" y="156"/>
                  <a:pt x="1710" y="178"/>
                  <a:pt x="1721" y="178"/>
                </a:cubicBezTo>
                <a:cubicBezTo>
                  <a:pt x="1728" y="159"/>
                  <a:pt x="1739" y="170"/>
                  <a:pt x="1744" y="154"/>
                </a:cubicBezTo>
                <a:cubicBezTo>
                  <a:pt x="1735" y="156"/>
                  <a:pt x="1730" y="152"/>
                  <a:pt x="1727" y="147"/>
                </a:cubicBezTo>
                <a:cubicBezTo>
                  <a:pt x="1743" y="137"/>
                  <a:pt x="1745" y="143"/>
                  <a:pt x="1764" y="141"/>
                </a:cubicBezTo>
                <a:cubicBezTo>
                  <a:pt x="1764" y="132"/>
                  <a:pt x="1757" y="131"/>
                  <a:pt x="1756" y="122"/>
                </a:cubicBezTo>
                <a:cubicBezTo>
                  <a:pt x="1776" y="127"/>
                  <a:pt x="1786" y="109"/>
                  <a:pt x="1798" y="103"/>
                </a:cubicBezTo>
                <a:cubicBezTo>
                  <a:pt x="1782" y="106"/>
                  <a:pt x="1780" y="93"/>
                  <a:pt x="1764" y="96"/>
                </a:cubicBezTo>
                <a:cubicBezTo>
                  <a:pt x="1752" y="118"/>
                  <a:pt x="1736" y="114"/>
                  <a:pt x="1703" y="125"/>
                </a:cubicBezTo>
                <a:cubicBezTo>
                  <a:pt x="1706" y="134"/>
                  <a:pt x="1697" y="136"/>
                  <a:pt x="1694" y="141"/>
                </a:cubicBezTo>
                <a:close/>
                <a:moveTo>
                  <a:pt x="1327" y="301"/>
                </a:moveTo>
                <a:cubicBezTo>
                  <a:pt x="1339" y="296"/>
                  <a:pt x="1352" y="292"/>
                  <a:pt x="1348" y="281"/>
                </a:cubicBezTo>
                <a:cubicBezTo>
                  <a:pt x="1343" y="285"/>
                  <a:pt x="1333" y="286"/>
                  <a:pt x="1326" y="289"/>
                </a:cubicBezTo>
                <a:cubicBezTo>
                  <a:pt x="1325" y="289"/>
                  <a:pt x="1325" y="289"/>
                  <a:pt x="1325" y="288"/>
                </a:cubicBezTo>
                <a:cubicBezTo>
                  <a:pt x="1314" y="294"/>
                  <a:pt x="1315" y="303"/>
                  <a:pt x="1303" y="298"/>
                </a:cubicBezTo>
                <a:cubicBezTo>
                  <a:pt x="1306" y="313"/>
                  <a:pt x="1323" y="310"/>
                  <a:pt x="1327" y="301"/>
                </a:cubicBezTo>
                <a:close/>
                <a:moveTo>
                  <a:pt x="1804" y="274"/>
                </a:moveTo>
                <a:cubicBezTo>
                  <a:pt x="1816" y="275"/>
                  <a:pt x="1830" y="270"/>
                  <a:pt x="1850" y="271"/>
                </a:cubicBezTo>
                <a:cubicBezTo>
                  <a:pt x="1852" y="279"/>
                  <a:pt x="1853" y="288"/>
                  <a:pt x="1862" y="285"/>
                </a:cubicBezTo>
                <a:cubicBezTo>
                  <a:pt x="1860" y="249"/>
                  <a:pt x="1816" y="280"/>
                  <a:pt x="1806" y="259"/>
                </a:cubicBezTo>
                <a:cubicBezTo>
                  <a:pt x="1808" y="269"/>
                  <a:pt x="1808" y="269"/>
                  <a:pt x="1808" y="269"/>
                </a:cubicBezTo>
                <a:cubicBezTo>
                  <a:pt x="1805" y="270"/>
                  <a:pt x="1802" y="270"/>
                  <a:pt x="1804" y="274"/>
                </a:cubicBezTo>
                <a:close/>
                <a:moveTo>
                  <a:pt x="1380" y="356"/>
                </a:moveTo>
                <a:cubicBezTo>
                  <a:pt x="1385" y="359"/>
                  <a:pt x="1414" y="356"/>
                  <a:pt x="1403" y="341"/>
                </a:cubicBezTo>
                <a:cubicBezTo>
                  <a:pt x="1391" y="352"/>
                  <a:pt x="1384" y="345"/>
                  <a:pt x="1380" y="356"/>
                </a:cubicBezTo>
                <a:close/>
                <a:moveTo>
                  <a:pt x="1168" y="395"/>
                </a:moveTo>
                <a:cubicBezTo>
                  <a:pt x="1147" y="387"/>
                  <a:pt x="1170" y="372"/>
                  <a:pt x="1160" y="370"/>
                </a:cubicBezTo>
                <a:cubicBezTo>
                  <a:pt x="1158" y="379"/>
                  <a:pt x="1144" y="387"/>
                  <a:pt x="1135" y="384"/>
                </a:cubicBezTo>
                <a:cubicBezTo>
                  <a:pt x="1136" y="398"/>
                  <a:pt x="1145" y="397"/>
                  <a:pt x="1141" y="404"/>
                </a:cubicBezTo>
                <a:cubicBezTo>
                  <a:pt x="1130" y="393"/>
                  <a:pt x="1110" y="401"/>
                  <a:pt x="1101" y="410"/>
                </a:cubicBezTo>
                <a:cubicBezTo>
                  <a:pt x="1110" y="417"/>
                  <a:pt x="1128" y="415"/>
                  <a:pt x="1125" y="431"/>
                </a:cubicBezTo>
                <a:cubicBezTo>
                  <a:pt x="1148" y="422"/>
                  <a:pt x="1157" y="408"/>
                  <a:pt x="1168" y="395"/>
                </a:cubicBezTo>
                <a:close/>
                <a:moveTo>
                  <a:pt x="2012" y="4170"/>
                </a:moveTo>
                <a:cubicBezTo>
                  <a:pt x="1968" y="4173"/>
                  <a:pt x="1981" y="4212"/>
                  <a:pt x="1942" y="4164"/>
                </a:cubicBezTo>
                <a:cubicBezTo>
                  <a:pt x="1921" y="4175"/>
                  <a:pt x="1887" y="4157"/>
                  <a:pt x="1850" y="4164"/>
                </a:cubicBezTo>
                <a:cubicBezTo>
                  <a:pt x="1875" y="4164"/>
                  <a:pt x="1879" y="4180"/>
                  <a:pt x="1889" y="4192"/>
                </a:cubicBezTo>
                <a:cubicBezTo>
                  <a:pt x="1909" y="4180"/>
                  <a:pt x="1920" y="4192"/>
                  <a:pt x="1936" y="4179"/>
                </a:cubicBezTo>
                <a:cubicBezTo>
                  <a:pt x="1935" y="4188"/>
                  <a:pt x="1940" y="4189"/>
                  <a:pt x="1946" y="4184"/>
                </a:cubicBezTo>
                <a:cubicBezTo>
                  <a:pt x="1945" y="4196"/>
                  <a:pt x="1944" y="4208"/>
                  <a:pt x="1956" y="4209"/>
                </a:cubicBezTo>
                <a:cubicBezTo>
                  <a:pt x="1967" y="4195"/>
                  <a:pt x="1991" y="4194"/>
                  <a:pt x="2002" y="4180"/>
                </a:cubicBezTo>
                <a:cubicBezTo>
                  <a:pt x="2007" y="4187"/>
                  <a:pt x="2011" y="4195"/>
                  <a:pt x="2018" y="4200"/>
                </a:cubicBezTo>
                <a:cubicBezTo>
                  <a:pt x="2017" y="4193"/>
                  <a:pt x="2020" y="4189"/>
                  <a:pt x="2023" y="4185"/>
                </a:cubicBezTo>
                <a:cubicBezTo>
                  <a:pt x="2014" y="4186"/>
                  <a:pt x="2011" y="4180"/>
                  <a:pt x="2012" y="4170"/>
                </a:cubicBezTo>
                <a:close/>
                <a:moveTo>
                  <a:pt x="2346" y="2270"/>
                </a:moveTo>
                <a:cubicBezTo>
                  <a:pt x="2349" y="2259"/>
                  <a:pt x="2350" y="2263"/>
                  <a:pt x="2338" y="2250"/>
                </a:cubicBezTo>
                <a:cubicBezTo>
                  <a:pt x="2337" y="2255"/>
                  <a:pt x="2331" y="2258"/>
                  <a:pt x="2346" y="2270"/>
                </a:cubicBezTo>
                <a:close/>
                <a:moveTo>
                  <a:pt x="2337" y="2266"/>
                </a:moveTo>
                <a:cubicBezTo>
                  <a:pt x="2336" y="2269"/>
                  <a:pt x="2340" y="2272"/>
                  <a:pt x="2334" y="2271"/>
                </a:cubicBezTo>
                <a:cubicBezTo>
                  <a:pt x="2352" y="2283"/>
                  <a:pt x="2340" y="2269"/>
                  <a:pt x="2337" y="2266"/>
                </a:cubicBezTo>
                <a:close/>
                <a:moveTo>
                  <a:pt x="2335" y="2245"/>
                </a:moveTo>
                <a:cubicBezTo>
                  <a:pt x="2352" y="2255"/>
                  <a:pt x="2344" y="2245"/>
                  <a:pt x="2337" y="2241"/>
                </a:cubicBezTo>
                <a:cubicBezTo>
                  <a:pt x="2337" y="2244"/>
                  <a:pt x="2342" y="2246"/>
                  <a:pt x="2335" y="2245"/>
                </a:cubicBezTo>
                <a:close/>
                <a:moveTo>
                  <a:pt x="2350" y="2284"/>
                </a:moveTo>
                <a:cubicBezTo>
                  <a:pt x="2317" y="2264"/>
                  <a:pt x="2325" y="2278"/>
                  <a:pt x="2336" y="2289"/>
                </a:cubicBezTo>
                <a:cubicBezTo>
                  <a:pt x="2338" y="2285"/>
                  <a:pt x="2331" y="2274"/>
                  <a:pt x="2350" y="2284"/>
                </a:cubicBezTo>
                <a:close/>
                <a:moveTo>
                  <a:pt x="2514" y="3089"/>
                </a:moveTo>
                <a:cubicBezTo>
                  <a:pt x="2518" y="3105"/>
                  <a:pt x="2537" y="3104"/>
                  <a:pt x="2527" y="3088"/>
                </a:cubicBezTo>
                <a:cubicBezTo>
                  <a:pt x="2523" y="3092"/>
                  <a:pt x="2518" y="3091"/>
                  <a:pt x="2514" y="3089"/>
                </a:cubicBezTo>
                <a:close/>
                <a:moveTo>
                  <a:pt x="2318" y="3140"/>
                </a:moveTo>
                <a:cubicBezTo>
                  <a:pt x="2308" y="3135"/>
                  <a:pt x="2298" y="3142"/>
                  <a:pt x="2293" y="3147"/>
                </a:cubicBezTo>
                <a:cubicBezTo>
                  <a:pt x="2304" y="3148"/>
                  <a:pt x="2313" y="3146"/>
                  <a:pt x="2318" y="3140"/>
                </a:cubicBezTo>
                <a:close/>
                <a:moveTo>
                  <a:pt x="2376" y="2336"/>
                </a:moveTo>
                <a:cubicBezTo>
                  <a:pt x="2375" y="2336"/>
                  <a:pt x="2373" y="2334"/>
                  <a:pt x="2368" y="2331"/>
                </a:cubicBezTo>
                <a:cubicBezTo>
                  <a:pt x="2364" y="2338"/>
                  <a:pt x="2397" y="2354"/>
                  <a:pt x="2384" y="2343"/>
                </a:cubicBezTo>
                <a:cubicBezTo>
                  <a:pt x="2381" y="2343"/>
                  <a:pt x="2380" y="2339"/>
                  <a:pt x="2376" y="2336"/>
                </a:cubicBezTo>
                <a:close/>
                <a:moveTo>
                  <a:pt x="2399" y="2666"/>
                </a:moveTo>
                <a:cubicBezTo>
                  <a:pt x="2392" y="2653"/>
                  <a:pt x="2390" y="2660"/>
                  <a:pt x="2385" y="2657"/>
                </a:cubicBezTo>
                <a:cubicBezTo>
                  <a:pt x="2390" y="2666"/>
                  <a:pt x="2387" y="2668"/>
                  <a:pt x="2393" y="2675"/>
                </a:cubicBezTo>
                <a:cubicBezTo>
                  <a:pt x="2385" y="2668"/>
                  <a:pt x="2376" y="2669"/>
                  <a:pt x="2385" y="2687"/>
                </a:cubicBezTo>
                <a:cubicBezTo>
                  <a:pt x="2382" y="2670"/>
                  <a:pt x="2402" y="2693"/>
                  <a:pt x="2398" y="2679"/>
                </a:cubicBezTo>
                <a:cubicBezTo>
                  <a:pt x="2397" y="2677"/>
                  <a:pt x="2396" y="2676"/>
                  <a:pt x="2394" y="2675"/>
                </a:cubicBezTo>
                <a:cubicBezTo>
                  <a:pt x="2397" y="2675"/>
                  <a:pt x="2393" y="2668"/>
                  <a:pt x="2393" y="2664"/>
                </a:cubicBezTo>
                <a:cubicBezTo>
                  <a:pt x="2395" y="2663"/>
                  <a:pt x="2397" y="2665"/>
                  <a:pt x="2399" y="2666"/>
                </a:cubicBezTo>
                <a:close/>
                <a:moveTo>
                  <a:pt x="2406" y="2643"/>
                </a:moveTo>
                <a:cubicBezTo>
                  <a:pt x="2405" y="2648"/>
                  <a:pt x="2390" y="2634"/>
                  <a:pt x="2395" y="2645"/>
                </a:cubicBezTo>
                <a:cubicBezTo>
                  <a:pt x="2406" y="2652"/>
                  <a:pt x="2394" y="2654"/>
                  <a:pt x="2402" y="2665"/>
                </a:cubicBezTo>
                <a:cubicBezTo>
                  <a:pt x="2407" y="2660"/>
                  <a:pt x="2415" y="2659"/>
                  <a:pt x="2406" y="2643"/>
                </a:cubicBezTo>
                <a:close/>
                <a:moveTo>
                  <a:pt x="2459" y="2025"/>
                </a:moveTo>
                <a:cubicBezTo>
                  <a:pt x="2449" y="2037"/>
                  <a:pt x="2442" y="2044"/>
                  <a:pt x="2471" y="2038"/>
                </a:cubicBezTo>
                <a:cubicBezTo>
                  <a:pt x="2474" y="2032"/>
                  <a:pt x="2454" y="2038"/>
                  <a:pt x="2457" y="2031"/>
                </a:cubicBezTo>
                <a:cubicBezTo>
                  <a:pt x="2462" y="2030"/>
                  <a:pt x="2467" y="2028"/>
                  <a:pt x="2471" y="2026"/>
                </a:cubicBezTo>
                <a:cubicBezTo>
                  <a:pt x="2465" y="2028"/>
                  <a:pt x="2466" y="2021"/>
                  <a:pt x="2459" y="2025"/>
                </a:cubicBezTo>
                <a:close/>
                <a:moveTo>
                  <a:pt x="1078" y="3698"/>
                </a:moveTo>
                <a:cubicBezTo>
                  <a:pt x="1066" y="3694"/>
                  <a:pt x="1076" y="3684"/>
                  <a:pt x="1074" y="3678"/>
                </a:cubicBezTo>
                <a:cubicBezTo>
                  <a:pt x="1061" y="3675"/>
                  <a:pt x="1043" y="3645"/>
                  <a:pt x="1034" y="3663"/>
                </a:cubicBezTo>
                <a:cubicBezTo>
                  <a:pt x="1047" y="3674"/>
                  <a:pt x="1069" y="3683"/>
                  <a:pt x="1054" y="3700"/>
                </a:cubicBezTo>
                <a:cubicBezTo>
                  <a:pt x="1064" y="3708"/>
                  <a:pt x="1070" y="3697"/>
                  <a:pt x="1078" y="3698"/>
                </a:cubicBezTo>
                <a:close/>
                <a:moveTo>
                  <a:pt x="2381" y="2195"/>
                </a:moveTo>
                <a:cubicBezTo>
                  <a:pt x="2391" y="2202"/>
                  <a:pt x="2367" y="2199"/>
                  <a:pt x="2388" y="2209"/>
                </a:cubicBezTo>
                <a:cubicBezTo>
                  <a:pt x="2395" y="2206"/>
                  <a:pt x="2406" y="2205"/>
                  <a:pt x="2381" y="2195"/>
                </a:cubicBezTo>
                <a:close/>
                <a:moveTo>
                  <a:pt x="2449" y="2136"/>
                </a:moveTo>
                <a:cubicBezTo>
                  <a:pt x="2456" y="2136"/>
                  <a:pt x="2455" y="2130"/>
                  <a:pt x="2448" y="2132"/>
                </a:cubicBezTo>
                <a:cubicBezTo>
                  <a:pt x="2454" y="2135"/>
                  <a:pt x="2427" y="2134"/>
                  <a:pt x="2449" y="2136"/>
                </a:cubicBezTo>
                <a:close/>
                <a:moveTo>
                  <a:pt x="2463" y="2057"/>
                </a:moveTo>
                <a:cubicBezTo>
                  <a:pt x="2469" y="2054"/>
                  <a:pt x="2485" y="2045"/>
                  <a:pt x="2464" y="2048"/>
                </a:cubicBezTo>
                <a:cubicBezTo>
                  <a:pt x="2470" y="2050"/>
                  <a:pt x="2452" y="2058"/>
                  <a:pt x="2463" y="2057"/>
                </a:cubicBezTo>
                <a:close/>
                <a:moveTo>
                  <a:pt x="2498" y="1504"/>
                </a:moveTo>
                <a:cubicBezTo>
                  <a:pt x="2521" y="1510"/>
                  <a:pt x="2514" y="1557"/>
                  <a:pt x="2523" y="1570"/>
                </a:cubicBezTo>
                <a:cubicBezTo>
                  <a:pt x="2533" y="1543"/>
                  <a:pt x="2536" y="1488"/>
                  <a:pt x="2498" y="1504"/>
                </a:cubicBezTo>
                <a:close/>
                <a:moveTo>
                  <a:pt x="2417" y="2194"/>
                </a:moveTo>
                <a:cubicBezTo>
                  <a:pt x="2410" y="2189"/>
                  <a:pt x="2382" y="2187"/>
                  <a:pt x="2407" y="2196"/>
                </a:cubicBezTo>
                <a:cubicBezTo>
                  <a:pt x="2400" y="2191"/>
                  <a:pt x="2406" y="2192"/>
                  <a:pt x="2417" y="2194"/>
                </a:cubicBezTo>
                <a:close/>
                <a:moveTo>
                  <a:pt x="2222" y="1804"/>
                </a:moveTo>
                <a:cubicBezTo>
                  <a:pt x="2219" y="1824"/>
                  <a:pt x="2226" y="1837"/>
                  <a:pt x="2225" y="1829"/>
                </a:cubicBezTo>
                <a:cubicBezTo>
                  <a:pt x="2223" y="1825"/>
                  <a:pt x="2226" y="1802"/>
                  <a:pt x="2222" y="1804"/>
                </a:cubicBezTo>
                <a:close/>
                <a:moveTo>
                  <a:pt x="2343" y="1707"/>
                </a:moveTo>
                <a:cubicBezTo>
                  <a:pt x="2350" y="1696"/>
                  <a:pt x="2346" y="1693"/>
                  <a:pt x="2351" y="1679"/>
                </a:cubicBezTo>
                <a:cubicBezTo>
                  <a:pt x="2347" y="1681"/>
                  <a:pt x="2343" y="1684"/>
                  <a:pt x="2338" y="1696"/>
                </a:cubicBezTo>
                <a:cubicBezTo>
                  <a:pt x="2345" y="1692"/>
                  <a:pt x="2338" y="1709"/>
                  <a:pt x="2343" y="1707"/>
                </a:cubicBezTo>
                <a:close/>
                <a:moveTo>
                  <a:pt x="2347" y="1641"/>
                </a:moveTo>
                <a:cubicBezTo>
                  <a:pt x="2342" y="1656"/>
                  <a:pt x="2342" y="1656"/>
                  <a:pt x="2342" y="1656"/>
                </a:cubicBezTo>
                <a:cubicBezTo>
                  <a:pt x="2346" y="1654"/>
                  <a:pt x="2348" y="1665"/>
                  <a:pt x="2352" y="1648"/>
                </a:cubicBezTo>
                <a:cubicBezTo>
                  <a:pt x="2356" y="1638"/>
                  <a:pt x="2348" y="1645"/>
                  <a:pt x="2347" y="1641"/>
                </a:cubicBezTo>
                <a:close/>
                <a:moveTo>
                  <a:pt x="2388" y="3827"/>
                </a:moveTo>
                <a:cubicBezTo>
                  <a:pt x="2386" y="3848"/>
                  <a:pt x="2427" y="3827"/>
                  <a:pt x="2407" y="3822"/>
                </a:cubicBezTo>
                <a:cubicBezTo>
                  <a:pt x="2407" y="3837"/>
                  <a:pt x="2396" y="3818"/>
                  <a:pt x="2388" y="3827"/>
                </a:cubicBezTo>
                <a:close/>
                <a:moveTo>
                  <a:pt x="2288" y="3855"/>
                </a:moveTo>
                <a:cubicBezTo>
                  <a:pt x="2298" y="3856"/>
                  <a:pt x="2320" y="3851"/>
                  <a:pt x="2322" y="3839"/>
                </a:cubicBezTo>
                <a:cubicBezTo>
                  <a:pt x="2312" y="3846"/>
                  <a:pt x="2294" y="3846"/>
                  <a:pt x="2288" y="3855"/>
                </a:cubicBezTo>
                <a:close/>
                <a:moveTo>
                  <a:pt x="2487" y="4146"/>
                </a:moveTo>
                <a:cubicBezTo>
                  <a:pt x="2482" y="4147"/>
                  <a:pt x="2478" y="4148"/>
                  <a:pt x="2473" y="4149"/>
                </a:cubicBezTo>
                <a:cubicBezTo>
                  <a:pt x="2474" y="4159"/>
                  <a:pt x="2481" y="4159"/>
                  <a:pt x="2482" y="4168"/>
                </a:cubicBezTo>
                <a:cubicBezTo>
                  <a:pt x="2491" y="4165"/>
                  <a:pt x="2497" y="4161"/>
                  <a:pt x="2499" y="4154"/>
                </a:cubicBezTo>
                <a:cubicBezTo>
                  <a:pt x="2485" y="4158"/>
                  <a:pt x="2482" y="4156"/>
                  <a:pt x="2487" y="4146"/>
                </a:cubicBezTo>
                <a:close/>
                <a:moveTo>
                  <a:pt x="2381" y="3829"/>
                </a:moveTo>
                <a:cubicBezTo>
                  <a:pt x="2363" y="3830"/>
                  <a:pt x="2362" y="3839"/>
                  <a:pt x="2349" y="3835"/>
                </a:cubicBezTo>
                <a:cubicBezTo>
                  <a:pt x="2350" y="3853"/>
                  <a:pt x="2385" y="3841"/>
                  <a:pt x="2381" y="3829"/>
                </a:cubicBezTo>
                <a:close/>
                <a:moveTo>
                  <a:pt x="2480" y="2012"/>
                </a:moveTo>
                <a:cubicBezTo>
                  <a:pt x="2481" y="2013"/>
                  <a:pt x="2473" y="2021"/>
                  <a:pt x="2492" y="2013"/>
                </a:cubicBezTo>
                <a:cubicBezTo>
                  <a:pt x="2490" y="2012"/>
                  <a:pt x="2494" y="2006"/>
                  <a:pt x="2480" y="2012"/>
                </a:cubicBezTo>
                <a:close/>
                <a:moveTo>
                  <a:pt x="2602" y="3167"/>
                </a:moveTo>
                <a:cubicBezTo>
                  <a:pt x="2603" y="3159"/>
                  <a:pt x="2606" y="3152"/>
                  <a:pt x="2599" y="3139"/>
                </a:cubicBezTo>
                <a:cubicBezTo>
                  <a:pt x="2606" y="3168"/>
                  <a:pt x="2561" y="3173"/>
                  <a:pt x="2602" y="3167"/>
                </a:cubicBezTo>
                <a:close/>
                <a:moveTo>
                  <a:pt x="2419" y="3768"/>
                </a:moveTo>
                <a:cubicBezTo>
                  <a:pt x="2431" y="3766"/>
                  <a:pt x="2439" y="3761"/>
                  <a:pt x="2442" y="3752"/>
                </a:cubicBezTo>
                <a:cubicBezTo>
                  <a:pt x="2435" y="3757"/>
                  <a:pt x="2412" y="3750"/>
                  <a:pt x="2419" y="3768"/>
                </a:cubicBezTo>
                <a:close/>
                <a:moveTo>
                  <a:pt x="2181" y="3151"/>
                </a:moveTo>
                <a:cubicBezTo>
                  <a:pt x="2186" y="3149"/>
                  <a:pt x="2207" y="3150"/>
                  <a:pt x="2196" y="3138"/>
                </a:cubicBezTo>
                <a:cubicBezTo>
                  <a:pt x="2196" y="3149"/>
                  <a:pt x="2186" y="3133"/>
                  <a:pt x="2181" y="3136"/>
                </a:cubicBezTo>
                <a:cubicBezTo>
                  <a:pt x="2183" y="3145"/>
                  <a:pt x="2183" y="3145"/>
                  <a:pt x="2183" y="3145"/>
                </a:cubicBezTo>
                <a:cubicBezTo>
                  <a:pt x="2181" y="3146"/>
                  <a:pt x="2180" y="3147"/>
                  <a:pt x="2181" y="3151"/>
                </a:cubicBezTo>
                <a:close/>
                <a:moveTo>
                  <a:pt x="2534" y="4083"/>
                </a:moveTo>
                <a:cubicBezTo>
                  <a:pt x="2541" y="4092"/>
                  <a:pt x="2559" y="4073"/>
                  <a:pt x="2565" y="4083"/>
                </a:cubicBezTo>
                <a:cubicBezTo>
                  <a:pt x="2543" y="4110"/>
                  <a:pt x="2511" y="4083"/>
                  <a:pt x="2482" y="4094"/>
                </a:cubicBezTo>
                <a:cubicBezTo>
                  <a:pt x="2483" y="4100"/>
                  <a:pt x="2487" y="4107"/>
                  <a:pt x="2482" y="4109"/>
                </a:cubicBezTo>
                <a:cubicBezTo>
                  <a:pt x="2476" y="4104"/>
                  <a:pt x="2470" y="4097"/>
                  <a:pt x="2463" y="4094"/>
                </a:cubicBezTo>
                <a:cubicBezTo>
                  <a:pt x="2435" y="4116"/>
                  <a:pt x="2369" y="4111"/>
                  <a:pt x="2351" y="4145"/>
                </a:cubicBezTo>
                <a:cubicBezTo>
                  <a:pt x="2361" y="4150"/>
                  <a:pt x="2387" y="4139"/>
                  <a:pt x="2375" y="4160"/>
                </a:cubicBezTo>
                <a:cubicBezTo>
                  <a:pt x="2399" y="4156"/>
                  <a:pt x="2374" y="4145"/>
                  <a:pt x="2384" y="4137"/>
                </a:cubicBezTo>
                <a:cubicBezTo>
                  <a:pt x="2386" y="4140"/>
                  <a:pt x="2390" y="4141"/>
                  <a:pt x="2395" y="4139"/>
                </a:cubicBezTo>
                <a:cubicBezTo>
                  <a:pt x="2394" y="4163"/>
                  <a:pt x="2427" y="4134"/>
                  <a:pt x="2446" y="4141"/>
                </a:cubicBezTo>
                <a:cubicBezTo>
                  <a:pt x="2455" y="4131"/>
                  <a:pt x="2433" y="4129"/>
                  <a:pt x="2445" y="4120"/>
                </a:cubicBezTo>
                <a:cubicBezTo>
                  <a:pt x="2460" y="4133"/>
                  <a:pt x="2480" y="4131"/>
                  <a:pt x="2473" y="4112"/>
                </a:cubicBezTo>
                <a:cubicBezTo>
                  <a:pt x="2472" y="4120"/>
                  <a:pt x="2509" y="4099"/>
                  <a:pt x="2500" y="4120"/>
                </a:cubicBezTo>
                <a:cubicBezTo>
                  <a:pt x="2549" y="4102"/>
                  <a:pt x="2547" y="4112"/>
                  <a:pt x="2583" y="4092"/>
                </a:cubicBezTo>
                <a:cubicBezTo>
                  <a:pt x="2573" y="4077"/>
                  <a:pt x="2579" y="4081"/>
                  <a:pt x="2569" y="4066"/>
                </a:cubicBezTo>
                <a:cubicBezTo>
                  <a:pt x="2554" y="4082"/>
                  <a:pt x="2543" y="4070"/>
                  <a:pt x="2534" y="4083"/>
                </a:cubicBezTo>
                <a:close/>
                <a:moveTo>
                  <a:pt x="2573" y="3265"/>
                </a:moveTo>
                <a:cubicBezTo>
                  <a:pt x="2581" y="3257"/>
                  <a:pt x="2599" y="3268"/>
                  <a:pt x="2599" y="3258"/>
                </a:cubicBezTo>
                <a:cubicBezTo>
                  <a:pt x="2593" y="3259"/>
                  <a:pt x="2587" y="3253"/>
                  <a:pt x="2582" y="3250"/>
                </a:cubicBezTo>
                <a:cubicBezTo>
                  <a:pt x="2589" y="3262"/>
                  <a:pt x="2566" y="3253"/>
                  <a:pt x="2573" y="3265"/>
                </a:cubicBezTo>
                <a:close/>
                <a:moveTo>
                  <a:pt x="2655" y="3274"/>
                </a:moveTo>
                <a:cubicBezTo>
                  <a:pt x="2657" y="3295"/>
                  <a:pt x="2627" y="3270"/>
                  <a:pt x="2629" y="3288"/>
                </a:cubicBezTo>
                <a:cubicBezTo>
                  <a:pt x="2640" y="3289"/>
                  <a:pt x="2651" y="3288"/>
                  <a:pt x="2662" y="3287"/>
                </a:cubicBezTo>
                <a:cubicBezTo>
                  <a:pt x="2657" y="3280"/>
                  <a:pt x="2660" y="3274"/>
                  <a:pt x="2655" y="3274"/>
                </a:cubicBezTo>
                <a:close/>
                <a:moveTo>
                  <a:pt x="1863" y="3031"/>
                </a:moveTo>
                <a:cubicBezTo>
                  <a:pt x="1866" y="3013"/>
                  <a:pt x="1856" y="3016"/>
                  <a:pt x="1849" y="3014"/>
                </a:cubicBezTo>
                <a:cubicBezTo>
                  <a:pt x="1846" y="3030"/>
                  <a:pt x="1855" y="3029"/>
                  <a:pt x="1863" y="3031"/>
                </a:cubicBezTo>
                <a:close/>
                <a:moveTo>
                  <a:pt x="2151" y="3121"/>
                </a:moveTo>
                <a:cubicBezTo>
                  <a:pt x="2144" y="3125"/>
                  <a:pt x="2143" y="3137"/>
                  <a:pt x="2137" y="3142"/>
                </a:cubicBezTo>
                <a:cubicBezTo>
                  <a:pt x="2148" y="3145"/>
                  <a:pt x="2149" y="3132"/>
                  <a:pt x="2151" y="3121"/>
                </a:cubicBezTo>
                <a:close/>
                <a:moveTo>
                  <a:pt x="2195" y="2926"/>
                </a:moveTo>
                <a:cubicBezTo>
                  <a:pt x="2222" y="2921"/>
                  <a:pt x="2251" y="2930"/>
                  <a:pt x="2273" y="2910"/>
                </a:cubicBezTo>
                <a:cubicBezTo>
                  <a:pt x="2247" y="2930"/>
                  <a:pt x="2209" y="2871"/>
                  <a:pt x="2195" y="2926"/>
                </a:cubicBezTo>
                <a:close/>
                <a:moveTo>
                  <a:pt x="1675" y="2992"/>
                </a:moveTo>
                <a:cubicBezTo>
                  <a:pt x="1689" y="2990"/>
                  <a:pt x="1662" y="2981"/>
                  <a:pt x="1656" y="2995"/>
                </a:cubicBezTo>
                <a:cubicBezTo>
                  <a:pt x="1662" y="3004"/>
                  <a:pt x="1669" y="2989"/>
                  <a:pt x="1675" y="2992"/>
                </a:cubicBezTo>
                <a:close/>
                <a:moveTo>
                  <a:pt x="2559" y="3332"/>
                </a:moveTo>
                <a:cubicBezTo>
                  <a:pt x="2567" y="3339"/>
                  <a:pt x="2575" y="3328"/>
                  <a:pt x="2575" y="3319"/>
                </a:cubicBezTo>
                <a:cubicBezTo>
                  <a:pt x="2571" y="3324"/>
                  <a:pt x="2555" y="3322"/>
                  <a:pt x="2559" y="3332"/>
                </a:cubicBezTo>
                <a:close/>
                <a:moveTo>
                  <a:pt x="2515" y="3949"/>
                </a:moveTo>
                <a:cubicBezTo>
                  <a:pt x="2519" y="3953"/>
                  <a:pt x="2544" y="3952"/>
                  <a:pt x="2544" y="3941"/>
                </a:cubicBezTo>
                <a:cubicBezTo>
                  <a:pt x="2534" y="3948"/>
                  <a:pt x="2517" y="3933"/>
                  <a:pt x="2515" y="3949"/>
                </a:cubicBezTo>
                <a:close/>
                <a:moveTo>
                  <a:pt x="1644" y="2969"/>
                </a:moveTo>
                <a:cubicBezTo>
                  <a:pt x="1650" y="2971"/>
                  <a:pt x="1654" y="2988"/>
                  <a:pt x="1665" y="2977"/>
                </a:cubicBezTo>
                <a:cubicBezTo>
                  <a:pt x="1653" y="2980"/>
                  <a:pt x="1653" y="2960"/>
                  <a:pt x="1644" y="2969"/>
                </a:cubicBezTo>
                <a:close/>
                <a:moveTo>
                  <a:pt x="2511" y="3728"/>
                </a:moveTo>
                <a:cubicBezTo>
                  <a:pt x="2493" y="3733"/>
                  <a:pt x="2493" y="3733"/>
                  <a:pt x="2493" y="3733"/>
                </a:cubicBezTo>
                <a:cubicBezTo>
                  <a:pt x="2497" y="3755"/>
                  <a:pt x="2517" y="3743"/>
                  <a:pt x="2511" y="3728"/>
                </a:cubicBezTo>
                <a:close/>
                <a:moveTo>
                  <a:pt x="2190" y="2911"/>
                </a:moveTo>
                <a:cubicBezTo>
                  <a:pt x="2187" y="2920"/>
                  <a:pt x="2173" y="2906"/>
                  <a:pt x="2169" y="2920"/>
                </a:cubicBezTo>
                <a:cubicBezTo>
                  <a:pt x="2172" y="2933"/>
                  <a:pt x="2177" y="2936"/>
                  <a:pt x="2182" y="2938"/>
                </a:cubicBezTo>
                <a:cubicBezTo>
                  <a:pt x="2178" y="2919"/>
                  <a:pt x="2195" y="2932"/>
                  <a:pt x="2190" y="2911"/>
                </a:cubicBezTo>
                <a:close/>
                <a:moveTo>
                  <a:pt x="318" y="2776"/>
                </a:moveTo>
                <a:cubicBezTo>
                  <a:pt x="327" y="2796"/>
                  <a:pt x="319" y="2837"/>
                  <a:pt x="338" y="2836"/>
                </a:cubicBezTo>
                <a:cubicBezTo>
                  <a:pt x="336" y="2813"/>
                  <a:pt x="325" y="2808"/>
                  <a:pt x="338" y="2790"/>
                </a:cubicBezTo>
                <a:cubicBezTo>
                  <a:pt x="322" y="2804"/>
                  <a:pt x="330" y="2770"/>
                  <a:pt x="318" y="2776"/>
                </a:cubicBezTo>
                <a:close/>
                <a:moveTo>
                  <a:pt x="1798" y="398"/>
                </a:moveTo>
                <a:cubicBezTo>
                  <a:pt x="1793" y="398"/>
                  <a:pt x="1790" y="394"/>
                  <a:pt x="1788" y="390"/>
                </a:cubicBezTo>
                <a:cubicBezTo>
                  <a:pt x="1772" y="405"/>
                  <a:pt x="1766" y="406"/>
                  <a:pt x="1755" y="419"/>
                </a:cubicBezTo>
                <a:cubicBezTo>
                  <a:pt x="1774" y="418"/>
                  <a:pt x="1775" y="412"/>
                  <a:pt x="1789" y="416"/>
                </a:cubicBezTo>
                <a:cubicBezTo>
                  <a:pt x="1779" y="400"/>
                  <a:pt x="1802" y="409"/>
                  <a:pt x="1798" y="398"/>
                </a:cubicBezTo>
                <a:close/>
                <a:moveTo>
                  <a:pt x="1804" y="407"/>
                </a:moveTo>
                <a:cubicBezTo>
                  <a:pt x="1812" y="405"/>
                  <a:pt x="1818" y="405"/>
                  <a:pt x="1822" y="408"/>
                </a:cubicBezTo>
                <a:cubicBezTo>
                  <a:pt x="1824" y="392"/>
                  <a:pt x="1795" y="380"/>
                  <a:pt x="1805" y="391"/>
                </a:cubicBezTo>
                <a:cubicBezTo>
                  <a:pt x="1818" y="391"/>
                  <a:pt x="1801" y="400"/>
                  <a:pt x="1804" y="407"/>
                </a:cubicBezTo>
                <a:close/>
                <a:moveTo>
                  <a:pt x="452" y="3081"/>
                </a:moveTo>
                <a:cubicBezTo>
                  <a:pt x="458" y="3098"/>
                  <a:pt x="468" y="3101"/>
                  <a:pt x="479" y="3099"/>
                </a:cubicBezTo>
                <a:cubicBezTo>
                  <a:pt x="470" y="3092"/>
                  <a:pt x="464" y="3078"/>
                  <a:pt x="452" y="3081"/>
                </a:cubicBezTo>
                <a:close/>
                <a:moveTo>
                  <a:pt x="671" y="3347"/>
                </a:moveTo>
                <a:cubicBezTo>
                  <a:pt x="680" y="3353"/>
                  <a:pt x="687" y="3375"/>
                  <a:pt x="697" y="3369"/>
                </a:cubicBezTo>
                <a:cubicBezTo>
                  <a:pt x="692" y="3355"/>
                  <a:pt x="684" y="3343"/>
                  <a:pt x="671" y="3347"/>
                </a:cubicBezTo>
                <a:close/>
                <a:moveTo>
                  <a:pt x="1738" y="598"/>
                </a:moveTo>
                <a:cubicBezTo>
                  <a:pt x="1741" y="601"/>
                  <a:pt x="1759" y="605"/>
                  <a:pt x="1757" y="593"/>
                </a:cubicBezTo>
                <a:cubicBezTo>
                  <a:pt x="1753" y="593"/>
                  <a:pt x="1751" y="591"/>
                  <a:pt x="1750" y="585"/>
                </a:cubicBezTo>
                <a:cubicBezTo>
                  <a:pt x="1741" y="586"/>
                  <a:pt x="1736" y="590"/>
                  <a:pt x="1738" y="598"/>
                </a:cubicBezTo>
                <a:close/>
                <a:moveTo>
                  <a:pt x="1692" y="415"/>
                </a:moveTo>
                <a:cubicBezTo>
                  <a:pt x="1693" y="421"/>
                  <a:pt x="1697" y="425"/>
                  <a:pt x="1700" y="428"/>
                </a:cubicBezTo>
                <a:cubicBezTo>
                  <a:pt x="1693" y="430"/>
                  <a:pt x="1690" y="435"/>
                  <a:pt x="1690" y="441"/>
                </a:cubicBezTo>
                <a:cubicBezTo>
                  <a:pt x="1713" y="428"/>
                  <a:pt x="1727" y="429"/>
                  <a:pt x="1749" y="415"/>
                </a:cubicBezTo>
                <a:cubicBezTo>
                  <a:pt x="1723" y="423"/>
                  <a:pt x="1748" y="399"/>
                  <a:pt x="1753" y="394"/>
                </a:cubicBezTo>
                <a:cubicBezTo>
                  <a:pt x="1735" y="410"/>
                  <a:pt x="1719" y="424"/>
                  <a:pt x="1692" y="415"/>
                </a:cubicBezTo>
                <a:close/>
                <a:moveTo>
                  <a:pt x="1961" y="627"/>
                </a:moveTo>
                <a:cubicBezTo>
                  <a:pt x="1946" y="632"/>
                  <a:pt x="1926" y="628"/>
                  <a:pt x="1941" y="615"/>
                </a:cubicBezTo>
                <a:cubicBezTo>
                  <a:pt x="1930" y="612"/>
                  <a:pt x="1917" y="610"/>
                  <a:pt x="1915" y="624"/>
                </a:cubicBezTo>
                <a:cubicBezTo>
                  <a:pt x="1900" y="616"/>
                  <a:pt x="1887" y="586"/>
                  <a:pt x="1872" y="596"/>
                </a:cubicBezTo>
                <a:cubicBezTo>
                  <a:pt x="1870" y="588"/>
                  <a:pt x="1870" y="581"/>
                  <a:pt x="1872" y="576"/>
                </a:cubicBezTo>
                <a:cubicBezTo>
                  <a:pt x="1860" y="582"/>
                  <a:pt x="1858" y="596"/>
                  <a:pt x="1850" y="606"/>
                </a:cubicBezTo>
                <a:cubicBezTo>
                  <a:pt x="1843" y="606"/>
                  <a:pt x="1843" y="588"/>
                  <a:pt x="1832" y="595"/>
                </a:cubicBezTo>
                <a:cubicBezTo>
                  <a:pt x="1831" y="625"/>
                  <a:pt x="1745" y="636"/>
                  <a:pt x="1748" y="606"/>
                </a:cubicBezTo>
                <a:cubicBezTo>
                  <a:pt x="1717" y="622"/>
                  <a:pt x="1670" y="609"/>
                  <a:pt x="1657" y="650"/>
                </a:cubicBezTo>
                <a:cubicBezTo>
                  <a:pt x="1662" y="650"/>
                  <a:pt x="1667" y="652"/>
                  <a:pt x="1671" y="655"/>
                </a:cubicBezTo>
                <a:cubicBezTo>
                  <a:pt x="1669" y="665"/>
                  <a:pt x="1650" y="663"/>
                  <a:pt x="1655" y="677"/>
                </a:cubicBezTo>
                <a:cubicBezTo>
                  <a:pt x="1702" y="652"/>
                  <a:pt x="1773" y="641"/>
                  <a:pt x="1817" y="629"/>
                </a:cubicBezTo>
                <a:cubicBezTo>
                  <a:pt x="1818" y="666"/>
                  <a:pt x="1790" y="626"/>
                  <a:pt x="1791" y="651"/>
                </a:cubicBezTo>
                <a:cubicBezTo>
                  <a:pt x="1802" y="648"/>
                  <a:pt x="1810" y="653"/>
                  <a:pt x="1819" y="655"/>
                </a:cubicBezTo>
                <a:cubicBezTo>
                  <a:pt x="1819" y="623"/>
                  <a:pt x="1856" y="636"/>
                  <a:pt x="1864" y="618"/>
                </a:cubicBezTo>
                <a:cubicBezTo>
                  <a:pt x="1861" y="625"/>
                  <a:pt x="1863" y="637"/>
                  <a:pt x="1869" y="643"/>
                </a:cubicBezTo>
                <a:cubicBezTo>
                  <a:pt x="1885" y="634"/>
                  <a:pt x="1932" y="637"/>
                  <a:pt x="1915" y="665"/>
                </a:cubicBezTo>
                <a:cubicBezTo>
                  <a:pt x="1938" y="661"/>
                  <a:pt x="1942" y="643"/>
                  <a:pt x="1961" y="627"/>
                </a:cubicBezTo>
                <a:close/>
                <a:moveTo>
                  <a:pt x="1106" y="3679"/>
                </a:moveTo>
                <a:cubicBezTo>
                  <a:pt x="1122" y="3667"/>
                  <a:pt x="1069" y="3626"/>
                  <a:pt x="1073" y="3653"/>
                </a:cubicBezTo>
                <a:cubicBezTo>
                  <a:pt x="1079" y="3645"/>
                  <a:pt x="1079" y="3645"/>
                  <a:pt x="1079" y="3645"/>
                </a:cubicBezTo>
                <a:cubicBezTo>
                  <a:pt x="1086" y="3658"/>
                  <a:pt x="1103" y="3666"/>
                  <a:pt x="1106" y="3679"/>
                </a:cubicBezTo>
                <a:close/>
                <a:moveTo>
                  <a:pt x="862" y="3465"/>
                </a:moveTo>
                <a:cubicBezTo>
                  <a:pt x="827" y="3479"/>
                  <a:pt x="897" y="3545"/>
                  <a:pt x="908" y="3519"/>
                </a:cubicBezTo>
                <a:cubicBezTo>
                  <a:pt x="883" y="3517"/>
                  <a:pt x="876" y="3484"/>
                  <a:pt x="855" y="3479"/>
                </a:cubicBezTo>
                <a:cubicBezTo>
                  <a:pt x="859" y="3475"/>
                  <a:pt x="865" y="3470"/>
                  <a:pt x="862" y="3465"/>
                </a:cubicBezTo>
                <a:close/>
                <a:moveTo>
                  <a:pt x="1081" y="3711"/>
                </a:moveTo>
                <a:cubicBezTo>
                  <a:pt x="1106" y="3717"/>
                  <a:pt x="1113" y="3737"/>
                  <a:pt x="1130" y="3739"/>
                </a:cubicBezTo>
                <a:cubicBezTo>
                  <a:pt x="1117" y="3724"/>
                  <a:pt x="1101" y="3707"/>
                  <a:pt x="1081" y="3711"/>
                </a:cubicBezTo>
                <a:close/>
                <a:moveTo>
                  <a:pt x="1066" y="3648"/>
                </a:moveTo>
                <a:cubicBezTo>
                  <a:pt x="1059" y="3639"/>
                  <a:pt x="1065" y="3627"/>
                  <a:pt x="1058" y="3619"/>
                </a:cubicBezTo>
                <a:cubicBezTo>
                  <a:pt x="1052" y="3633"/>
                  <a:pt x="1055" y="3628"/>
                  <a:pt x="1044" y="3639"/>
                </a:cubicBezTo>
                <a:cubicBezTo>
                  <a:pt x="1051" y="3641"/>
                  <a:pt x="1060" y="3658"/>
                  <a:pt x="1066" y="3648"/>
                </a:cubicBezTo>
                <a:close/>
                <a:moveTo>
                  <a:pt x="1768" y="560"/>
                </a:moveTo>
                <a:cubicBezTo>
                  <a:pt x="1757" y="569"/>
                  <a:pt x="1747" y="562"/>
                  <a:pt x="1743" y="571"/>
                </a:cubicBezTo>
                <a:cubicBezTo>
                  <a:pt x="1746" y="572"/>
                  <a:pt x="1748" y="574"/>
                  <a:pt x="1749" y="580"/>
                </a:cubicBezTo>
                <a:cubicBezTo>
                  <a:pt x="1761" y="577"/>
                  <a:pt x="1775" y="576"/>
                  <a:pt x="1768" y="560"/>
                </a:cubicBezTo>
                <a:close/>
                <a:moveTo>
                  <a:pt x="1023" y="3661"/>
                </a:moveTo>
                <a:cubicBezTo>
                  <a:pt x="1014" y="3654"/>
                  <a:pt x="1006" y="3652"/>
                  <a:pt x="998" y="3656"/>
                </a:cubicBezTo>
                <a:cubicBezTo>
                  <a:pt x="993" y="3671"/>
                  <a:pt x="1012" y="3669"/>
                  <a:pt x="1023" y="3661"/>
                </a:cubicBezTo>
                <a:close/>
                <a:moveTo>
                  <a:pt x="1235" y="3632"/>
                </a:moveTo>
                <a:cubicBezTo>
                  <a:pt x="1224" y="3626"/>
                  <a:pt x="1224" y="3626"/>
                  <a:pt x="1224" y="3626"/>
                </a:cubicBezTo>
                <a:cubicBezTo>
                  <a:pt x="1214" y="3634"/>
                  <a:pt x="1219" y="3638"/>
                  <a:pt x="1205" y="3644"/>
                </a:cubicBezTo>
                <a:cubicBezTo>
                  <a:pt x="1228" y="3649"/>
                  <a:pt x="1236" y="3658"/>
                  <a:pt x="1264" y="3671"/>
                </a:cubicBezTo>
                <a:cubicBezTo>
                  <a:pt x="1271" y="3660"/>
                  <a:pt x="1261" y="3655"/>
                  <a:pt x="1262" y="3647"/>
                </a:cubicBezTo>
                <a:cubicBezTo>
                  <a:pt x="1254" y="3660"/>
                  <a:pt x="1216" y="3648"/>
                  <a:pt x="1222" y="3631"/>
                </a:cubicBezTo>
                <a:cubicBezTo>
                  <a:pt x="1227" y="3632"/>
                  <a:pt x="1232" y="3637"/>
                  <a:pt x="1235" y="3632"/>
                </a:cubicBezTo>
                <a:close/>
                <a:moveTo>
                  <a:pt x="973" y="3571"/>
                </a:moveTo>
                <a:cubicBezTo>
                  <a:pt x="968" y="3590"/>
                  <a:pt x="966" y="3578"/>
                  <a:pt x="953" y="3581"/>
                </a:cubicBezTo>
                <a:cubicBezTo>
                  <a:pt x="953" y="3600"/>
                  <a:pt x="988" y="3608"/>
                  <a:pt x="1005" y="3606"/>
                </a:cubicBezTo>
                <a:cubicBezTo>
                  <a:pt x="988" y="3595"/>
                  <a:pt x="972" y="3585"/>
                  <a:pt x="973" y="3571"/>
                </a:cubicBezTo>
                <a:close/>
                <a:moveTo>
                  <a:pt x="2418" y="2179"/>
                </a:moveTo>
                <a:cubicBezTo>
                  <a:pt x="2441" y="2183"/>
                  <a:pt x="2442" y="2172"/>
                  <a:pt x="2429" y="2169"/>
                </a:cubicBezTo>
                <a:cubicBezTo>
                  <a:pt x="2432" y="2174"/>
                  <a:pt x="2424" y="2176"/>
                  <a:pt x="2418" y="2179"/>
                </a:cubicBezTo>
                <a:close/>
                <a:moveTo>
                  <a:pt x="2442" y="2015"/>
                </a:moveTo>
                <a:cubicBezTo>
                  <a:pt x="2429" y="2023"/>
                  <a:pt x="2443" y="2019"/>
                  <a:pt x="2450" y="2018"/>
                </a:cubicBezTo>
                <a:cubicBezTo>
                  <a:pt x="2446" y="2018"/>
                  <a:pt x="2453" y="2011"/>
                  <a:pt x="2442" y="2015"/>
                </a:cubicBezTo>
                <a:close/>
                <a:moveTo>
                  <a:pt x="2488" y="2016"/>
                </a:moveTo>
                <a:cubicBezTo>
                  <a:pt x="2492" y="2017"/>
                  <a:pt x="2498" y="2017"/>
                  <a:pt x="2505" y="2016"/>
                </a:cubicBezTo>
                <a:cubicBezTo>
                  <a:pt x="2503" y="2013"/>
                  <a:pt x="2504" y="2010"/>
                  <a:pt x="2488" y="2016"/>
                </a:cubicBezTo>
                <a:close/>
                <a:moveTo>
                  <a:pt x="2480" y="2151"/>
                </a:moveTo>
                <a:cubicBezTo>
                  <a:pt x="2484" y="2155"/>
                  <a:pt x="2463" y="2153"/>
                  <a:pt x="2450" y="2150"/>
                </a:cubicBezTo>
                <a:cubicBezTo>
                  <a:pt x="2452" y="2153"/>
                  <a:pt x="2442" y="2153"/>
                  <a:pt x="2439" y="2154"/>
                </a:cubicBezTo>
                <a:cubicBezTo>
                  <a:pt x="2452" y="2155"/>
                  <a:pt x="2447" y="2160"/>
                  <a:pt x="2454" y="2158"/>
                </a:cubicBezTo>
                <a:cubicBezTo>
                  <a:pt x="2453" y="2156"/>
                  <a:pt x="2444" y="2154"/>
                  <a:pt x="2459" y="2155"/>
                </a:cubicBezTo>
                <a:cubicBezTo>
                  <a:pt x="2460" y="2159"/>
                  <a:pt x="2479" y="2157"/>
                  <a:pt x="2499" y="2160"/>
                </a:cubicBezTo>
                <a:cubicBezTo>
                  <a:pt x="2490" y="2157"/>
                  <a:pt x="2487" y="2154"/>
                  <a:pt x="2480" y="2151"/>
                </a:cubicBezTo>
                <a:close/>
                <a:moveTo>
                  <a:pt x="2449" y="2673"/>
                </a:moveTo>
                <a:cubicBezTo>
                  <a:pt x="2448" y="2660"/>
                  <a:pt x="2468" y="2667"/>
                  <a:pt x="2459" y="2653"/>
                </a:cubicBezTo>
                <a:cubicBezTo>
                  <a:pt x="2456" y="2653"/>
                  <a:pt x="2442" y="2660"/>
                  <a:pt x="2449" y="2673"/>
                </a:cubicBezTo>
                <a:close/>
                <a:moveTo>
                  <a:pt x="2443" y="2091"/>
                </a:moveTo>
                <a:cubicBezTo>
                  <a:pt x="2451" y="2092"/>
                  <a:pt x="2422" y="2096"/>
                  <a:pt x="2438" y="2095"/>
                </a:cubicBezTo>
                <a:cubicBezTo>
                  <a:pt x="2446" y="2095"/>
                  <a:pt x="2466" y="2088"/>
                  <a:pt x="2443" y="2091"/>
                </a:cubicBezTo>
                <a:close/>
                <a:moveTo>
                  <a:pt x="2494" y="2029"/>
                </a:moveTo>
                <a:cubicBezTo>
                  <a:pt x="2507" y="2022"/>
                  <a:pt x="2500" y="2019"/>
                  <a:pt x="2485" y="2021"/>
                </a:cubicBezTo>
                <a:cubicBezTo>
                  <a:pt x="2496" y="2023"/>
                  <a:pt x="2480" y="2032"/>
                  <a:pt x="2494" y="2029"/>
                </a:cubicBezTo>
                <a:close/>
                <a:moveTo>
                  <a:pt x="2467" y="1698"/>
                </a:moveTo>
                <a:cubicBezTo>
                  <a:pt x="2467" y="1707"/>
                  <a:pt x="2462" y="1721"/>
                  <a:pt x="2466" y="1725"/>
                </a:cubicBezTo>
                <a:cubicBezTo>
                  <a:pt x="2474" y="1712"/>
                  <a:pt x="2475" y="1719"/>
                  <a:pt x="2482" y="1706"/>
                </a:cubicBezTo>
                <a:cubicBezTo>
                  <a:pt x="2485" y="1698"/>
                  <a:pt x="2495" y="1673"/>
                  <a:pt x="2484" y="1684"/>
                </a:cubicBezTo>
                <a:cubicBezTo>
                  <a:pt x="2487" y="1685"/>
                  <a:pt x="2486" y="1690"/>
                  <a:pt x="2480" y="1699"/>
                </a:cubicBezTo>
                <a:cubicBezTo>
                  <a:pt x="2472" y="1701"/>
                  <a:pt x="2479" y="1682"/>
                  <a:pt x="2467" y="1698"/>
                </a:cubicBezTo>
                <a:close/>
                <a:moveTo>
                  <a:pt x="2508" y="2136"/>
                </a:moveTo>
                <a:cubicBezTo>
                  <a:pt x="2500" y="2136"/>
                  <a:pt x="2505" y="2134"/>
                  <a:pt x="2498" y="2133"/>
                </a:cubicBezTo>
                <a:cubicBezTo>
                  <a:pt x="2499" y="2144"/>
                  <a:pt x="2499" y="2144"/>
                  <a:pt x="2499" y="2144"/>
                </a:cubicBezTo>
                <a:cubicBezTo>
                  <a:pt x="2509" y="2147"/>
                  <a:pt x="2499" y="2137"/>
                  <a:pt x="2508" y="2136"/>
                </a:cubicBezTo>
                <a:close/>
                <a:moveTo>
                  <a:pt x="2483" y="2485"/>
                </a:moveTo>
                <a:cubicBezTo>
                  <a:pt x="2484" y="2494"/>
                  <a:pt x="2478" y="2492"/>
                  <a:pt x="2468" y="2487"/>
                </a:cubicBezTo>
                <a:cubicBezTo>
                  <a:pt x="2478" y="2496"/>
                  <a:pt x="2479" y="2492"/>
                  <a:pt x="2488" y="2501"/>
                </a:cubicBezTo>
                <a:cubicBezTo>
                  <a:pt x="2493" y="2499"/>
                  <a:pt x="2486" y="2491"/>
                  <a:pt x="2483" y="2485"/>
                </a:cubicBezTo>
                <a:close/>
                <a:moveTo>
                  <a:pt x="1657" y="814"/>
                </a:moveTo>
                <a:cubicBezTo>
                  <a:pt x="1670" y="809"/>
                  <a:pt x="1672" y="797"/>
                  <a:pt x="1681" y="789"/>
                </a:cubicBezTo>
                <a:cubicBezTo>
                  <a:pt x="1664" y="791"/>
                  <a:pt x="1644" y="790"/>
                  <a:pt x="1657" y="814"/>
                </a:cubicBezTo>
                <a:close/>
                <a:moveTo>
                  <a:pt x="2482" y="2429"/>
                </a:moveTo>
                <a:cubicBezTo>
                  <a:pt x="2489" y="2430"/>
                  <a:pt x="2495" y="2424"/>
                  <a:pt x="2477" y="2410"/>
                </a:cubicBezTo>
                <a:cubicBezTo>
                  <a:pt x="2489" y="2423"/>
                  <a:pt x="2468" y="2415"/>
                  <a:pt x="2482" y="2429"/>
                </a:cubicBezTo>
                <a:close/>
                <a:moveTo>
                  <a:pt x="2554" y="975"/>
                </a:moveTo>
                <a:cubicBezTo>
                  <a:pt x="2542" y="976"/>
                  <a:pt x="2532" y="984"/>
                  <a:pt x="2521" y="986"/>
                </a:cubicBezTo>
                <a:cubicBezTo>
                  <a:pt x="2531" y="993"/>
                  <a:pt x="2545" y="1000"/>
                  <a:pt x="2554" y="975"/>
                </a:cubicBezTo>
                <a:close/>
                <a:moveTo>
                  <a:pt x="2509" y="2467"/>
                </a:moveTo>
                <a:cubicBezTo>
                  <a:pt x="2511" y="2474"/>
                  <a:pt x="2501" y="2465"/>
                  <a:pt x="2498" y="2465"/>
                </a:cubicBezTo>
                <a:cubicBezTo>
                  <a:pt x="2500" y="2467"/>
                  <a:pt x="2503" y="2469"/>
                  <a:pt x="2501" y="2469"/>
                </a:cubicBezTo>
                <a:cubicBezTo>
                  <a:pt x="2501" y="2479"/>
                  <a:pt x="2521" y="2473"/>
                  <a:pt x="2509" y="2467"/>
                </a:cubicBezTo>
                <a:close/>
                <a:moveTo>
                  <a:pt x="2473" y="2655"/>
                </a:moveTo>
                <a:cubicBezTo>
                  <a:pt x="2477" y="2655"/>
                  <a:pt x="2485" y="2652"/>
                  <a:pt x="2478" y="2638"/>
                </a:cubicBezTo>
                <a:cubicBezTo>
                  <a:pt x="2477" y="2645"/>
                  <a:pt x="2470" y="2646"/>
                  <a:pt x="2473" y="2655"/>
                </a:cubicBezTo>
                <a:close/>
                <a:moveTo>
                  <a:pt x="1709" y="827"/>
                </a:moveTo>
                <a:cubicBezTo>
                  <a:pt x="1718" y="841"/>
                  <a:pt x="1735" y="830"/>
                  <a:pt x="1745" y="841"/>
                </a:cubicBezTo>
                <a:cubicBezTo>
                  <a:pt x="1745" y="836"/>
                  <a:pt x="1758" y="823"/>
                  <a:pt x="1750" y="823"/>
                </a:cubicBezTo>
                <a:cubicBezTo>
                  <a:pt x="1744" y="831"/>
                  <a:pt x="1723" y="823"/>
                  <a:pt x="1709" y="827"/>
                </a:cubicBezTo>
                <a:close/>
                <a:moveTo>
                  <a:pt x="2544" y="1312"/>
                </a:moveTo>
                <a:cubicBezTo>
                  <a:pt x="2550" y="1316"/>
                  <a:pt x="2550" y="1325"/>
                  <a:pt x="2555" y="1328"/>
                </a:cubicBezTo>
                <a:cubicBezTo>
                  <a:pt x="2564" y="1310"/>
                  <a:pt x="2550" y="1311"/>
                  <a:pt x="2544" y="1312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049649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F6C07-DFC7-4EAE-ACFD-59DCFEA1C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…or with photo on the left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3BBD45-88E8-4341-8219-6D265ABCD4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Lorem ipsum </a:t>
            </a:r>
          </a:p>
          <a:p>
            <a:pPr marL="0" indent="0">
              <a:buNone/>
            </a:pPr>
            <a:r>
              <a:rPr lang="en-US" dirty="0"/>
              <a:t>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Integer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libero, vel </a:t>
            </a:r>
            <a:r>
              <a:rPr lang="en-US" dirty="0" err="1"/>
              <a:t>sagittis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. </a:t>
            </a:r>
          </a:p>
          <a:p>
            <a:r>
              <a:rPr lang="en-US" dirty="0" err="1"/>
              <a:t>Nullam</a:t>
            </a:r>
            <a:r>
              <a:rPr lang="en-US" dirty="0"/>
              <a:t> sed magna </a:t>
            </a:r>
            <a:r>
              <a:rPr lang="en-US" dirty="0" err="1"/>
              <a:t>feugiat</a:t>
            </a:r>
            <a:r>
              <a:rPr lang="en-US" dirty="0"/>
              <a:t>, </a:t>
            </a:r>
            <a:r>
              <a:rPr lang="en-US" dirty="0" err="1"/>
              <a:t>dapibus</a:t>
            </a:r>
            <a:r>
              <a:rPr lang="en-US" dirty="0"/>
              <a:t> ipsum sed, </a:t>
            </a:r>
            <a:r>
              <a:rPr lang="en-US" dirty="0" err="1"/>
              <a:t>dapibus</a:t>
            </a:r>
            <a:r>
              <a:rPr lang="en-US" dirty="0"/>
              <a:t> </a:t>
            </a:r>
            <a:r>
              <a:rPr lang="en-US" dirty="0" err="1"/>
              <a:t>tellus</a:t>
            </a:r>
            <a:r>
              <a:rPr lang="en-US" dirty="0"/>
              <a:t>. </a:t>
            </a:r>
          </a:p>
          <a:p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vehicula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non, maximus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risus</a:t>
            </a:r>
            <a:r>
              <a:rPr lang="en-US" dirty="0"/>
              <a:t>. </a:t>
            </a:r>
          </a:p>
          <a:p>
            <a:r>
              <a:rPr lang="en-US" dirty="0" err="1"/>
              <a:t>Etiam</a:t>
            </a:r>
            <a:r>
              <a:rPr lang="en-US" dirty="0"/>
              <a:t>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. </a:t>
            </a:r>
          </a:p>
          <a:p>
            <a:r>
              <a:rPr lang="en-US" dirty="0"/>
              <a:t>Nam ac </a:t>
            </a:r>
            <a:r>
              <a:rPr lang="en-US" dirty="0" err="1"/>
              <a:t>facilisis</a:t>
            </a:r>
            <a:r>
              <a:rPr lang="en-US" dirty="0"/>
              <a:t> diam. </a:t>
            </a:r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9DFED605-5343-4BEE-83DD-E0526620828A}"/>
              </a:ext>
            </a:extLst>
          </p:cNvPr>
          <p:cNvSpPr>
            <a:spLocks noEditPoints="1"/>
          </p:cNvSpPr>
          <p:nvPr/>
        </p:nvSpPr>
        <p:spPr bwMode="auto">
          <a:xfrm>
            <a:off x="-431482" y="-15875"/>
            <a:ext cx="4348163" cy="6877050"/>
          </a:xfrm>
          <a:custGeom>
            <a:avLst/>
            <a:gdLst>
              <a:gd name="T0" fmla="*/ 1238 w 2662"/>
              <a:gd name="T1" fmla="*/ 4111 h 4212"/>
              <a:gd name="T2" fmla="*/ 1728 w 2662"/>
              <a:gd name="T3" fmla="*/ 3757 h 4212"/>
              <a:gd name="T4" fmla="*/ 2418 w 2662"/>
              <a:gd name="T5" fmla="*/ 1222 h 4212"/>
              <a:gd name="T6" fmla="*/ 1903 w 2662"/>
              <a:gd name="T7" fmla="*/ 3790 h 4212"/>
              <a:gd name="T8" fmla="*/ 2009 w 2662"/>
              <a:gd name="T9" fmla="*/ 3585 h 4212"/>
              <a:gd name="T10" fmla="*/ 2602 w 2662"/>
              <a:gd name="T11" fmla="*/ 1809 h 4212"/>
              <a:gd name="T12" fmla="*/ 452 w 2662"/>
              <a:gd name="T13" fmla="*/ 3186 h 4212"/>
              <a:gd name="T14" fmla="*/ 1056 w 2662"/>
              <a:gd name="T15" fmla="*/ 2978 h 4212"/>
              <a:gd name="T16" fmla="*/ 781 w 2662"/>
              <a:gd name="T17" fmla="*/ 2945 h 4212"/>
              <a:gd name="T18" fmla="*/ 373 w 2662"/>
              <a:gd name="T19" fmla="*/ 2813 h 4212"/>
              <a:gd name="T20" fmla="*/ 587 w 2662"/>
              <a:gd name="T21" fmla="*/ 2798 h 4212"/>
              <a:gd name="T22" fmla="*/ 287 w 2662"/>
              <a:gd name="T23" fmla="*/ 2346 h 4212"/>
              <a:gd name="T24" fmla="*/ 450 w 2662"/>
              <a:gd name="T25" fmla="*/ 1768 h 4212"/>
              <a:gd name="T26" fmla="*/ 115 w 2662"/>
              <a:gd name="T27" fmla="*/ 1292 h 4212"/>
              <a:gd name="T28" fmla="*/ 562 w 2662"/>
              <a:gd name="T29" fmla="*/ 952 h 4212"/>
              <a:gd name="T30" fmla="*/ 888 w 2662"/>
              <a:gd name="T31" fmla="*/ 857 h 4212"/>
              <a:gd name="T32" fmla="*/ 731 w 2662"/>
              <a:gd name="T33" fmla="*/ 672 h 4212"/>
              <a:gd name="T34" fmla="*/ 761 w 2662"/>
              <a:gd name="T35" fmla="*/ 495 h 4212"/>
              <a:gd name="T36" fmla="*/ 1331 w 2662"/>
              <a:gd name="T37" fmla="*/ 589 h 4212"/>
              <a:gd name="T38" fmla="*/ 1580 w 2662"/>
              <a:gd name="T39" fmla="*/ 728 h 4212"/>
              <a:gd name="T40" fmla="*/ 1578 w 2662"/>
              <a:gd name="T41" fmla="*/ 673 h 4212"/>
              <a:gd name="T42" fmla="*/ 830 w 2662"/>
              <a:gd name="T43" fmla="*/ 350 h 4212"/>
              <a:gd name="T44" fmla="*/ 1482 w 2662"/>
              <a:gd name="T45" fmla="*/ 473 h 4212"/>
              <a:gd name="T46" fmla="*/ 1857 w 2662"/>
              <a:gd name="T47" fmla="*/ 620 h 4212"/>
              <a:gd name="T48" fmla="*/ 2385 w 2662"/>
              <a:gd name="T49" fmla="*/ 1322 h 4212"/>
              <a:gd name="T50" fmla="*/ 2564 w 2662"/>
              <a:gd name="T51" fmla="*/ 1898 h 4212"/>
              <a:gd name="T52" fmla="*/ 2576 w 2662"/>
              <a:gd name="T53" fmla="*/ 2669 h 4212"/>
              <a:gd name="T54" fmla="*/ 1492 w 2662"/>
              <a:gd name="T55" fmla="*/ 3835 h 4212"/>
              <a:gd name="T56" fmla="*/ 1727 w 2662"/>
              <a:gd name="T57" fmla="*/ 3661 h 4212"/>
              <a:gd name="T58" fmla="*/ 2409 w 2662"/>
              <a:gd name="T59" fmla="*/ 2620 h 4212"/>
              <a:gd name="T60" fmla="*/ 1897 w 2662"/>
              <a:gd name="T61" fmla="*/ 3443 h 4212"/>
              <a:gd name="T62" fmla="*/ 1351 w 2662"/>
              <a:gd name="T63" fmla="*/ 3698 h 4212"/>
              <a:gd name="T64" fmla="*/ 1399 w 2662"/>
              <a:gd name="T65" fmla="*/ 3719 h 4212"/>
              <a:gd name="T66" fmla="*/ 727 w 2662"/>
              <a:gd name="T67" fmla="*/ 3895 h 4212"/>
              <a:gd name="T68" fmla="*/ 1112 w 2662"/>
              <a:gd name="T69" fmla="*/ 3753 h 4212"/>
              <a:gd name="T70" fmla="*/ 478 w 2662"/>
              <a:gd name="T71" fmla="*/ 3563 h 4212"/>
              <a:gd name="T72" fmla="*/ 1313 w 2662"/>
              <a:gd name="T73" fmla="*/ 3305 h 4212"/>
              <a:gd name="T74" fmla="*/ 786 w 2662"/>
              <a:gd name="T75" fmla="*/ 3495 h 4212"/>
              <a:gd name="T76" fmla="*/ 486 w 2662"/>
              <a:gd name="T77" fmla="*/ 3874 h 4212"/>
              <a:gd name="T78" fmla="*/ 556 w 2662"/>
              <a:gd name="T79" fmla="*/ 4204 h 4212"/>
              <a:gd name="T80" fmla="*/ 401 w 2662"/>
              <a:gd name="T81" fmla="*/ 455 h 4212"/>
              <a:gd name="T82" fmla="*/ 562 w 2662"/>
              <a:gd name="T83" fmla="*/ 66 h 4212"/>
              <a:gd name="T84" fmla="*/ 179 w 2662"/>
              <a:gd name="T85" fmla="*/ 851 h 4212"/>
              <a:gd name="T86" fmla="*/ 859 w 2662"/>
              <a:gd name="T87" fmla="*/ 181 h 4212"/>
              <a:gd name="T88" fmla="*/ 205 w 2662"/>
              <a:gd name="T89" fmla="*/ 169 h 4212"/>
              <a:gd name="T90" fmla="*/ 1956 w 2662"/>
              <a:gd name="T91" fmla="*/ 682 h 4212"/>
              <a:gd name="T92" fmla="*/ 990 w 2662"/>
              <a:gd name="T93" fmla="*/ 184 h 4212"/>
              <a:gd name="T94" fmla="*/ 923 w 2662"/>
              <a:gd name="T95" fmla="*/ 50 h 4212"/>
              <a:gd name="T96" fmla="*/ 1521 w 2662"/>
              <a:gd name="T97" fmla="*/ 299 h 4212"/>
              <a:gd name="T98" fmla="*/ 1875 w 2662"/>
              <a:gd name="T99" fmla="*/ 480 h 4212"/>
              <a:gd name="T100" fmla="*/ 968 w 2662"/>
              <a:gd name="T101" fmla="*/ 141 h 4212"/>
              <a:gd name="T102" fmla="*/ 716 w 2662"/>
              <a:gd name="T103" fmla="*/ 4184 h 4212"/>
              <a:gd name="T104" fmla="*/ 279 w 2662"/>
              <a:gd name="T105" fmla="*/ 2343 h 4212"/>
              <a:gd name="T106" fmla="*/ 214 w 2662"/>
              <a:gd name="T107" fmla="*/ 2132 h 4212"/>
              <a:gd name="T108" fmla="*/ 180 w 2662"/>
              <a:gd name="T109" fmla="*/ 4168 h 4212"/>
              <a:gd name="T110" fmla="*/ 278 w 2662"/>
              <a:gd name="T111" fmla="*/ 4137 h 4212"/>
              <a:gd name="T112" fmla="*/ 1006 w 2662"/>
              <a:gd name="T113" fmla="*/ 2995 h 4212"/>
              <a:gd name="T114" fmla="*/ 858 w 2662"/>
              <a:gd name="T115" fmla="*/ 407 h 4212"/>
              <a:gd name="T116" fmla="*/ 830 w 2662"/>
              <a:gd name="T117" fmla="*/ 595 h 4212"/>
              <a:gd name="T118" fmla="*/ 1639 w 2662"/>
              <a:gd name="T119" fmla="*/ 3661 h 4212"/>
              <a:gd name="T120" fmla="*/ 163 w 2662"/>
              <a:gd name="T121" fmla="*/ 2160 h 4212"/>
              <a:gd name="T122" fmla="*/ 181 w 2662"/>
              <a:gd name="T123" fmla="*/ 2429 h 4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662" h="4212">
                <a:moveTo>
                  <a:pt x="1684" y="3859"/>
                </a:moveTo>
                <a:cubicBezTo>
                  <a:pt x="1691" y="3854"/>
                  <a:pt x="1699" y="3850"/>
                  <a:pt x="1706" y="3845"/>
                </a:cubicBezTo>
                <a:cubicBezTo>
                  <a:pt x="1721" y="3854"/>
                  <a:pt x="1685" y="3876"/>
                  <a:pt x="1684" y="3859"/>
                </a:cubicBezTo>
                <a:close/>
                <a:moveTo>
                  <a:pt x="1666" y="3910"/>
                </a:moveTo>
                <a:cubicBezTo>
                  <a:pt x="1677" y="3919"/>
                  <a:pt x="1694" y="3908"/>
                  <a:pt x="1704" y="3922"/>
                </a:cubicBezTo>
                <a:cubicBezTo>
                  <a:pt x="1708" y="3900"/>
                  <a:pt x="1671" y="3917"/>
                  <a:pt x="1683" y="3888"/>
                </a:cubicBezTo>
                <a:cubicBezTo>
                  <a:pt x="1668" y="3893"/>
                  <a:pt x="1687" y="3906"/>
                  <a:pt x="1666" y="3910"/>
                </a:cubicBezTo>
                <a:close/>
                <a:moveTo>
                  <a:pt x="1677" y="3810"/>
                </a:moveTo>
                <a:cubicBezTo>
                  <a:pt x="1697" y="3832"/>
                  <a:pt x="1692" y="3779"/>
                  <a:pt x="1709" y="3801"/>
                </a:cubicBezTo>
                <a:cubicBezTo>
                  <a:pt x="1713" y="3796"/>
                  <a:pt x="1705" y="3788"/>
                  <a:pt x="1702" y="3782"/>
                </a:cubicBezTo>
                <a:cubicBezTo>
                  <a:pt x="1690" y="3797"/>
                  <a:pt x="1687" y="3800"/>
                  <a:pt x="1677" y="3810"/>
                </a:cubicBezTo>
                <a:close/>
                <a:moveTo>
                  <a:pt x="817" y="4133"/>
                </a:moveTo>
                <a:cubicBezTo>
                  <a:pt x="830" y="4126"/>
                  <a:pt x="840" y="4132"/>
                  <a:pt x="848" y="4145"/>
                </a:cubicBezTo>
                <a:cubicBezTo>
                  <a:pt x="881" y="4136"/>
                  <a:pt x="891" y="4129"/>
                  <a:pt x="923" y="4136"/>
                </a:cubicBezTo>
                <a:cubicBezTo>
                  <a:pt x="919" y="4143"/>
                  <a:pt x="921" y="4155"/>
                  <a:pt x="911" y="4158"/>
                </a:cubicBezTo>
                <a:cubicBezTo>
                  <a:pt x="916" y="4163"/>
                  <a:pt x="920" y="4158"/>
                  <a:pt x="936" y="4160"/>
                </a:cubicBezTo>
                <a:cubicBezTo>
                  <a:pt x="955" y="4063"/>
                  <a:pt x="989" y="4152"/>
                  <a:pt x="1006" y="4114"/>
                </a:cubicBezTo>
                <a:cubicBezTo>
                  <a:pt x="1015" y="4120"/>
                  <a:pt x="1018" y="4134"/>
                  <a:pt x="1022" y="4146"/>
                </a:cubicBezTo>
                <a:cubicBezTo>
                  <a:pt x="1041" y="4137"/>
                  <a:pt x="1044" y="4160"/>
                  <a:pt x="1054" y="4145"/>
                </a:cubicBezTo>
                <a:cubicBezTo>
                  <a:pt x="1057" y="4156"/>
                  <a:pt x="1052" y="4162"/>
                  <a:pt x="1041" y="4163"/>
                </a:cubicBezTo>
                <a:cubicBezTo>
                  <a:pt x="1044" y="4177"/>
                  <a:pt x="1075" y="4152"/>
                  <a:pt x="1079" y="4165"/>
                </a:cubicBezTo>
                <a:cubicBezTo>
                  <a:pt x="1093" y="4157"/>
                  <a:pt x="1069" y="4151"/>
                  <a:pt x="1061" y="4154"/>
                </a:cubicBezTo>
                <a:cubicBezTo>
                  <a:pt x="1063" y="4134"/>
                  <a:pt x="1077" y="4119"/>
                  <a:pt x="1081" y="4150"/>
                </a:cubicBezTo>
                <a:cubicBezTo>
                  <a:pt x="1100" y="4141"/>
                  <a:pt x="1115" y="4124"/>
                  <a:pt x="1124" y="4151"/>
                </a:cubicBezTo>
                <a:cubicBezTo>
                  <a:pt x="1146" y="4123"/>
                  <a:pt x="1179" y="4131"/>
                  <a:pt x="1201" y="4117"/>
                </a:cubicBezTo>
                <a:cubicBezTo>
                  <a:pt x="1209" y="4122"/>
                  <a:pt x="1210" y="4127"/>
                  <a:pt x="1200" y="4132"/>
                </a:cubicBezTo>
                <a:cubicBezTo>
                  <a:pt x="1217" y="4144"/>
                  <a:pt x="1232" y="4123"/>
                  <a:pt x="1237" y="4127"/>
                </a:cubicBezTo>
                <a:cubicBezTo>
                  <a:pt x="1243" y="4124"/>
                  <a:pt x="1239" y="4117"/>
                  <a:pt x="1238" y="4111"/>
                </a:cubicBezTo>
                <a:cubicBezTo>
                  <a:pt x="1255" y="4108"/>
                  <a:pt x="1256" y="4093"/>
                  <a:pt x="1265" y="4108"/>
                </a:cubicBezTo>
                <a:cubicBezTo>
                  <a:pt x="1267" y="4087"/>
                  <a:pt x="1297" y="4080"/>
                  <a:pt x="1300" y="4060"/>
                </a:cubicBezTo>
                <a:cubicBezTo>
                  <a:pt x="1292" y="4065"/>
                  <a:pt x="1268" y="4096"/>
                  <a:pt x="1264" y="4067"/>
                </a:cubicBezTo>
                <a:cubicBezTo>
                  <a:pt x="1258" y="4069"/>
                  <a:pt x="1262" y="4077"/>
                  <a:pt x="1263" y="4082"/>
                </a:cubicBezTo>
                <a:cubicBezTo>
                  <a:pt x="1252" y="4082"/>
                  <a:pt x="1242" y="4080"/>
                  <a:pt x="1230" y="4082"/>
                </a:cubicBezTo>
                <a:cubicBezTo>
                  <a:pt x="1225" y="4093"/>
                  <a:pt x="1219" y="4104"/>
                  <a:pt x="1212" y="4114"/>
                </a:cubicBezTo>
                <a:cubicBezTo>
                  <a:pt x="1198" y="4116"/>
                  <a:pt x="1216" y="4103"/>
                  <a:pt x="1206" y="4094"/>
                </a:cubicBezTo>
                <a:cubicBezTo>
                  <a:pt x="1198" y="4117"/>
                  <a:pt x="1184" y="4089"/>
                  <a:pt x="1180" y="4089"/>
                </a:cubicBezTo>
                <a:cubicBezTo>
                  <a:pt x="1180" y="4091"/>
                  <a:pt x="1180" y="4094"/>
                  <a:pt x="1180" y="4096"/>
                </a:cubicBezTo>
                <a:cubicBezTo>
                  <a:pt x="1179" y="4090"/>
                  <a:pt x="1179" y="4089"/>
                  <a:pt x="1180" y="4089"/>
                </a:cubicBezTo>
                <a:cubicBezTo>
                  <a:pt x="1185" y="4065"/>
                  <a:pt x="1227" y="4040"/>
                  <a:pt x="1263" y="4046"/>
                </a:cubicBezTo>
                <a:cubicBezTo>
                  <a:pt x="1255" y="4032"/>
                  <a:pt x="1256" y="4038"/>
                  <a:pt x="1255" y="4022"/>
                </a:cubicBezTo>
                <a:cubicBezTo>
                  <a:pt x="1250" y="4059"/>
                  <a:pt x="1201" y="4015"/>
                  <a:pt x="1185" y="4054"/>
                </a:cubicBezTo>
                <a:cubicBezTo>
                  <a:pt x="1098" y="4036"/>
                  <a:pt x="1005" y="4105"/>
                  <a:pt x="917" y="4092"/>
                </a:cubicBezTo>
                <a:cubicBezTo>
                  <a:pt x="921" y="4099"/>
                  <a:pt x="926" y="4103"/>
                  <a:pt x="930" y="4110"/>
                </a:cubicBezTo>
                <a:cubicBezTo>
                  <a:pt x="915" y="4116"/>
                  <a:pt x="911" y="4108"/>
                  <a:pt x="899" y="4109"/>
                </a:cubicBezTo>
                <a:cubicBezTo>
                  <a:pt x="891" y="4137"/>
                  <a:pt x="831" y="4117"/>
                  <a:pt x="817" y="4133"/>
                </a:cubicBezTo>
                <a:close/>
                <a:moveTo>
                  <a:pt x="1396" y="3940"/>
                </a:moveTo>
                <a:cubicBezTo>
                  <a:pt x="1427" y="3941"/>
                  <a:pt x="1424" y="3916"/>
                  <a:pt x="1457" y="3918"/>
                </a:cubicBezTo>
                <a:cubicBezTo>
                  <a:pt x="1447" y="3894"/>
                  <a:pt x="1398" y="3926"/>
                  <a:pt x="1396" y="3940"/>
                </a:cubicBezTo>
                <a:close/>
                <a:moveTo>
                  <a:pt x="1574" y="3842"/>
                </a:moveTo>
                <a:cubicBezTo>
                  <a:pt x="1569" y="3845"/>
                  <a:pt x="1574" y="3852"/>
                  <a:pt x="1577" y="3857"/>
                </a:cubicBezTo>
                <a:cubicBezTo>
                  <a:pt x="1589" y="3846"/>
                  <a:pt x="1614" y="3855"/>
                  <a:pt x="1608" y="3862"/>
                </a:cubicBezTo>
                <a:cubicBezTo>
                  <a:pt x="1636" y="3860"/>
                  <a:pt x="1647" y="3835"/>
                  <a:pt x="1677" y="3828"/>
                </a:cubicBezTo>
                <a:cubicBezTo>
                  <a:pt x="1671" y="3826"/>
                  <a:pt x="1666" y="3821"/>
                  <a:pt x="1662" y="3814"/>
                </a:cubicBezTo>
                <a:cubicBezTo>
                  <a:pt x="1637" y="3852"/>
                  <a:pt x="1607" y="3830"/>
                  <a:pt x="1574" y="3842"/>
                </a:cubicBezTo>
                <a:close/>
                <a:moveTo>
                  <a:pt x="1745" y="3764"/>
                </a:moveTo>
                <a:cubicBezTo>
                  <a:pt x="1755" y="3751"/>
                  <a:pt x="1731" y="3763"/>
                  <a:pt x="1728" y="3757"/>
                </a:cubicBezTo>
                <a:cubicBezTo>
                  <a:pt x="1725" y="3766"/>
                  <a:pt x="1729" y="3777"/>
                  <a:pt x="1716" y="3784"/>
                </a:cubicBezTo>
                <a:cubicBezTo>
                  <a:pt x="1720" y="3794"/>
                  <a:pt x="1726" y="3793"/>
                  <a:pt x="1731" y="3798"/>
                </a:cubicBezTo>
                <a:cubicBezTo>
                  <a:pt x="1739" y="3789"/>
                  <a:pt x="1719" y="3764"/>
                  <a:pt x="1745" y="3764"/>
                </a:cubicBezTo>
                <a:close/>
                <a:moveTo>
                  <a:pt x="2262" y="1104"/>
                </a:moveTo>
                <a:cubicBezTo>
                  <a:pt x="2261" y="1119"/>
                  <a:pt x="2285" y="1130"/>
                  <a:pt x="2286" y="1151"/>
                </a:cubicBezTo>
                <a:cubicBezTo>
                  <a:pt x="2296" y="1143"/>
                  <a:pt x="2284" y="1127"/>
                  <a:pt x="2276" y="1107"/>
                </a:cubicBezTo>
                <a:cubicBezTo>
                  <a:pt x="2270" y="1113"/>
                  <a:pt x="2266" y="1109"/>
                  <a:pt x="2262" y="1104"/>
                </a:cubicBezTo>
                <a:close/>
                <a:moveTo>
                  <a:pt x="2652" y="1593"/>
                </a:moveTo>
                <a:cubicBezTo>
                  <a:pt x="2643" y="1583"/>
                  <a:pt x="2629" y="1585"/>
                  <a:pt x="2617" y="1580"/>
                </a:cubicBezTo>
                <a:cubicBezTo>
                  <a:pt x="2616" y="1572"/>
                  <a:pt x="2633" y="1568"/>
                  <a:pt x="2623" y="1559"/>
                </a:cubicBezTo>
                <a:cubicBezTo>
                  <a:pt x="2593" y="1565"/>
                  <a:pt x="2559" y="1485"/>
                  <a:pt x="2590" y="1479"/>
                </a:cubicBezTo>
                <a:cubicBezTo>
                  <a:pt x="2566" y="1454"/>
                  <a:pt x="2566" y="1404"/>
                  <a:pt x="2522" y="1402"/>
                </a:cubicBezTo>
                <a:cubicBezTo>
                  <a:pt x="2523" y="1407"/>
                  <a:pt x="2523" y="1412"/>
                  <a:pt x="2521" y="1417"/>
                </a:cubicBezTo>
                <a:cubicBezTo>
                  <a:pt x="2511" y="1418"/>
                  <a:pt x="2507" y="1399"/>
                  <a:pt x="2495" y="1407"/>
                </a:cubicBezTo>
                <a:cubicBezTo>
                  <a:pt x="2533" y="1447"/>
                  <a:pt x="2562" y="1514"/>
                  <a:pt x="2585" y="1553"/>
                </a:cubicBezTo>
                <a:cubicBezTo>
                  <a:pt x="2550" y="1564"/>
                  <a:pt x="2581" y="1526"/>
                  <a:pt x="2557" y="1534"/>
                </a:cubicBezTo>
                <a:cubicBezTo>
                  <a:pt x="2563" y="1544"/>
                  <a:pt x="2560" y="1553"/>
                  <a:pt x="2561" y="1562"/>
                </a:cubicBezTo>
                <a:cubicBezTo>
                  <a:pt x="2592" y="1553"/>
                  <a:pt x="2590" y="1593"/>
                  <a:pt x="2609" y="1597"/>
                </a:cubicBezTo>
                <a:cubicBezTo>
                  <a:pt x="2601" y="1595"/>
                  <a:pt x="2590" y="1601"/>
                  <a:pt x="2587" y="1608"/>
                </a:cubicBezTo>
                <a:cubicBezTo>
                  <a:pt x="2599" y="1622"/>
                  <a:pt x="2609" y="1668"/>
                  <a:pt x="2577" y="1659"/>
                </a:cubicBezTo>
                <a:cubicBezTo>
                  <a:pt x="2587" y="1681"/>
                  <a:pt x="2606" y="1679"/>
                  <a:pt x="2627" y="1694"/>
                </a:cubicBezTo>
                <a:cubicBezTo>
                  <a:pt x="2617" y="1681"/>
                  <a:pt x="2616" y="1660"/>
                  <a:pt x="2633" y="1671"/>
                </a:cubicBezTo>
                <a:cubicBezTo>
                  <a:pt x="2633" y="1660"/>
                  <a:pt x="2632" y="1646"/>
                  <a:pt x="2617" y="1649"/>
                </a:cubicBezTo>
                <a:cubicBezTo>
                  <a:pt x="2621" y="1631"/>
                  <a:pt x="2647" y="1610"/>
                  <a:pt x="2632" y="1598"/>
                </a:cubicBezTo>
                <a:cubicBezTo>
                  <a:pt x="2640" y="1594"/>
                  <a:pt x="2647" y="1592"/>
                  <a:pt x="2652" y="1593"/>
                </a:cubicBezTo>
                <a:close/>
                <a:moveTo>
                  <a:pt x="2415" y="1184"/>
                </a:moveTo>
                <a:cubicBezTo>
                  <a:pt x="2408" y="1189"/>
                  <a:pt x="2428" y="1220"/>
                  <a:pt x="2411" y="1209"/>
                </a:cubicBezTo>
                <a:cubicBezTo>
                  <a:pt x="2406" y="1215"/>
                  <a:pt x="2416" y="1214"/>
                  <a:pt x="2418" y="1222"/>
                </a:cubicBezTo>
                <a:cubicBezTo>
                  <a:pt x="2421" y="1213"/>
                  <a:pt x="2420" y="1203"/>
                  <a:pt x="2429" y="1222"/>
                </a:cubicBezTo>
                <a:cubicBezTo>
                  <a:pt x="2439" y="1222"/>
                  <a:pt x="2425" y="1192"/>
                  <a:pt x="2415" y="1184"/>
                </a:cubicBezTo>
                <a:close/>
                <a:moveTo>
                  <a:pt x="1775" y="3761"/>
                </a:moveTo>
                <a:cubicBezTo>
                  <a:pt x="1770" y="3754"/>
                  <a:pt x="1770" y="3748"/>
                  <a:pt x="1775" y="3743"/>
                </a:cubicBezTo>
                <a:cubicBezTo>
                  <a:pt x="1773" y="3743"/>
                  <a:pt x="1743" y="3769"/>
                  <a:pt x="1752" y="3783"/>
                </a:cubicBezTo>
                <a:cubicBezTo>
                  <a:pt x="1760" y="3770"/>
                  <a:pt x="1759" y="3765"/>
                  <a:pt x="1775" y="3761"/>
                </a:cubicBezTo>
                <a:close/>
                <a:moveTo>
                  <a:pt x="2292" y="942"/>
                </a:moveTo>
                <a:cubicBezTo>
                  <a:pt x="2309" y="936"/>
                  <a:pt x="2302" y="936"/>
                  <a:pt x="2319" y="930"/>
                </a:cubicBezTo>
                <a:cubicBezTo>
                  <a:pt x="2303" y="893"/>
                  <a:pt x="2298" y="902"/>
                  <a:pt x="2271" y="858"/>
                </a:cubicBezTo>
                <a:cubicBezTo>
                  <a:pt x="2265" y="879"/>
                  <a:pt x="2249" y="840"/>
                  <a:pt x="2244" y="847"/>
                </a:cubicBezTo>
                <a:cubicBezTo>
                  <a:pt x="2261" y="837"/>
                  <a:pt x="2247" y="822"/>
                  <a:pt x="2227" y="823"/>
                </a:cubicBezTo>
                <a:cubicBezTo>
                  <a:pt x="2223" y="809"/>
                  <a:pt x="2242" y="821"/>
                  <a:pt x="2240" y="808"/>
                </a:cubicBezTo>
                <a:cubicBezTo>
                  <a:pt x="2221" y="801"/>
                  <a:pt x="2213" y="758"/>
                  <a:pt x="2199" y="778"/>
                </a:cubicBezTo>
                <a:cubicBezTo>
                  <a:pt x="2196" y="773"/>
                  <a:pt x="2193" y="771"/>
                  <a:pt x="2189" y="773"/>
                </a:cubicBezTo>
                <a:cubicBezTo>
                  <a:pt x="2186" y="761"/>
                  <a:pt x="2212" y="767"/>
                  <a:pt x="2196" y="749"/>
                </a:cubicBezTo>
                <a:cubicBezTo>
                  <a:pt x="2193" y="773"/>
                  <a:pt x="2178" y="748"/>
                  <a:pt x="2169" y="746"/>
                </a:cubicBezTo>
                <a:cubicBezTo>
                  <a:pt x="2161" y="785"/>
                  <a:pt x="2217" y="821"/>
                  <a:pt x="2225" y="855"/>
                </a:cubicBezTo>
                <a:cubicBezTo>
                  <a:pt x="2233" y="857"/>
                  <a:pt x="2242" y="855"/>
                  <a:pt x="2250" y="855"/>
                </a:cubicBezTo>
                <a:cubicBezTo>
                  <a:pt x="2252" y="860"/>
                  <a:pt x="2245" y="863"/>
                  <a:pt x="2240" y="867"/>
                </a:cubicBezTo>
                <a:cubicBezTo>
                  <a:pt x="2256" y="893"/>
                  <a:pt x="2298" y="891"/>
                  <a:pt x="2299" y="926"/>
                </a:cubicBezTo>
                <a:cubicBezTo>
                  <a:pt x="2289" y="930"/>
                  <a:pt x="2286" y="905"/>
                  <a:pt x="2275" y="907"/>
                </a:cubicBezTo>
                <a:cubicBezTo>
                  <a:pt x="2274" y="923"/>
                  <a:pt x="2290" y="921"/>
                  <a:pt x="2292" y="942"/>
                </a:cubicBezTo>
                <a:close/>
                <a:moveTo>
                  <a:pt x="1702" y="3888"/>
                </a:moveTo>
                <a:cubicBezTo>
                  <a:pt x="1718" y="3883"/>
                  <a:pt x="1711" y="3873"/>
                  <a:pt x="1726" y="3867"/>
                </a:cubicBezTo>
                <a:cubicBezTo>
                  <a:pt x="1733" y="3873"/>
                  <a:pt x="1728" y="3878"/>
                  <a:pt x="1723" y="3882"/>
                </a:cubicBezTo>
                <a:cubicBezTo>
                  <a:pt x="1743" y="3885"/>
                  <a:pt x="1771" y="3820"/>
                  <a:pt x="1784" y="3858"/>
                </a:cubicBezTo>
                <a:cubicBezTo>
                  <a:pt x="1804" y="3862"/>
                  <a:pt x="1810" y="3824"/>
                  <a:pt x="1826" y="3841"/>
                </a:cubicBezTo>
                <a:cubicBezTo>
                  <a:pt x="1831" y="3814"/>
                  <a:pt x="1879" y="3801"/>
                  <a:pt x="1903" y="3790"/>
                </a:cubicBezTo>
                <a:cubicBezTo>
                  <a:pt x="1906" y="3760"/>
                  <a:pt x="1940" y="3748"/>
                  <a:pt x="1961" y="3723"/>
                </a:cubicBezTo>
                <a:cubicBezTo>
                  <a:pt x="1969" y="3747"/>
                  <a:pt x="1943" y="3751"/>
                  <a:pt x="1920" y="3777"/>
                </a:cubicBezTo>
                <a:cubicBezTo>
                  <a:pt x="1940" y="3784"/>
                  <a:pt x="1948" y="3746"/>
                  <a:pt x="1974" y="3738"/>
                </a:cubicBezTo>
                <a:cubicBezTo>
                  <a:pt x="1955" y="3725"/>
                  <a:pt x="2006" y="3714"/>
                  <a:pt x="1978" y="3701"/>
                </a:cubicBezTo>
                <a:cubicBezTo>
                  <a:pt x="2181" y="3585"/>
                  <a:pt x="2422" y="3229"/>
                  <a:pt x="2519" y="2992"/>
                </a:cubicBezTo>
                <a:cubicBezTo>
                  <a:pt x="2505" y="2986"/>
                  <a:pt x="2505" y="2986"/>
                  <a:pt x="2505" y="2986"/>
                </a:cubicBezTo>
                <a:cubicBezTo>
                  <a:pt x="2514" y="2987"/>
                  <a:pt x="2546" y="2959"/>
                  <a:pt x="2521" y="2963"/>
                </a:cubicBezTo>
                <a:cubicBezTo>
                  <a:pt x="2549" y="2949"/>
                  <a:pt x="2550" y="2895"/>
                  <a:pt x="2565" y="2872"/>
                </a:cubicBezTo>
                <a:cubicBezTo>
                  <a:pt x="2509" y="2932"/>
                  <a:pt x="2462" y="3028"/>
                  <a:pt x="2442" y="3104"/>
                </a:cubicBezTo>
                <a:cubicBezTo>
                  <a:pt x="2434" y="3082"/>
                  <a:pt x="2397" y="3139"/>
                  <a:pt x="2420" y="3135"/>
                </a:cubicBezTo>
                <a:cubicBezTo>
                  <a:pt x="2369" y="3173"/>
                  <a:pt x="2357" y="3221"/>
                  <a:pt x="2310" y="3266"/>
                </a:cubicBezTo>
                <a:cubicBezTo>
                  <a:pt x="2319" y="3265"/>
                  <a:pt x="2324" y="3268"/>
                  <a:pt x="2320" y="3279"/>
                </a:cubicBezTo>
                <a:cubicBezTo>
                  <a:pt x="2294" y="3283"/>
                  <a:pt x="2278" y="3307"/>
                  <a:pt x="2272" y="3332"/>
                </a:cubicBezTo>
                <a:cubicBezTo>
                  <a:pt x="2267" y="3346"/>
                  <a:pt x="2258" y="3335"/>
                  <a:pt x="2252" y="3343"/>
                </a:cubicBezTo>
                <a:cubicBezTo>
                  <a:pt x="2263" y="3317"/>
                  <a:pt x="2274" y="3241"/>
                  <a:pt x="2228" y="3282"/>
                </a:cubicBezTo>
                <a:cubicBezTo>
                  <a:pt x="2238" y="3299"/>
                  <a:pt x="2241" y="3269"/>
                  <a:pt x="2249" y="3277"/>
                </a:cubicBezTo>
                <a:cubicBezTo>
                  <a:pt x="2258" y="3301"/>
                  <a:pt x="2225" y="3323"/>
                  <a:pt x="2208" y="3319"/>
                </a:cubicBezTo>
                <a:cubicBezTo>
                  <a:pt x="2196" y="3310"/>
                  <a:pt x="2236" y="3291"/>
                  <a:pt x="2214" y="3285"/>
                </a:cubicBezTo>
                <a:cubicBezTo>
                  <a:pt x="2181" y="3321"/>
                  <a:pt x="2174" y="3340"/>
                  <a:pt x="2146" y="3344"/>
                </a:cubicBezTo>
                <a:cubicBezTo>
                  <a:pt x="2144" y="3379"/>
                  <a:pt x="2095" y="3426"/>
                  <a:pt x="2065" y="3430"/>
                </a:cubicBezTo>
                <a:cubicBezTo>
                  <a:pt x="2062" y="3450"/>
                  <a:pt x="2064" y="3456"/>
                  <a:pt x="2041" y="3463"/>
                </a:cubicBezTo>
                <a:cubicBezTo>
                  <a:pt x="2047" y="3463"/>
                  <a:pt x="2053" y="3470"/>
                  <a:pt x="2059" y="3466"/>
                </a:cubicBezTo>
                <a:cubicBezTo>
                  <a:pt x="2056" y="3492"/>
                  <a:pt x="2048" y="3500"/>
                  <a:pt x="2024" y="3518"/>
                </a:cubicBezTo>
                <a:cubicBezTo>
                  <a:pt x="2037" y="3522"/>
                  <a:pt x="2050" y="3522"/>
                  <a:pt x="2046" y="3539"/>
                </a:cubicBezTo>
                <a:cubicBezTo>
                  <a:pt x="2040" y="3532"/>
                  <a:pt x="2018" y="3538"/>
                  <a:pt x="2020" y="3559"/>
                </a:cubicBezTo>
                <a:cubicBezTo>
                  <a:pt x="1997" y="3561"/>
                  <a:pt x="1979" y="3564"/>
                  <a:pt x="1962" y="3588"/>
                </a:cubicBezTo>
                <a:cubicBezTo>
                  <a:pt x="1976" y="3598"/>
                  <a:pt x="1993" y="3583"/>
                  <a:pt x="1999" y="3567"/>
                </a:cubicBezTo>
                <a:cubicBezTo>
                  <a:pt x="2006" y="3573"/>
                  <a:pt x="2002" y="3579"/>
                  <a:pt x="2009" y="3585"/>
                </a:cubicBezTo>
                <a:cubicBezTo>
                  <a:pt x="1981" y="3599"/>
                  <a:pt x="1979" y="3602"/>
                  <a:pt x="1955" y="3627"/>
                </a:cubicBezTo>
                <a:cubicBezTo>
                  <a:pt x="1940" y="3619"/>
                  <a:pt x="1962" y="3611"/>
                  <a:pt x="1968" y="3603"/>
                </a:cubicBezTo>
                <a:cubicBezTo>
                  <a:pt x="1959" y="3589"/>
                  <a:pt x="1948" y="3619"/>
                  <a:pt x="1939" y="3602"/>
                </a:cubicBezTo>
                <a:cubicBezTo>
                  <a:pt x="1935" y="3616"/>
                  <a:pt x="1953" y="3631"/>
                  <a:pt x="1936" y="3645"/>
                </a:cubicBezTo>
                <a:cubicBezTo>
                  <a:pt x="1916" y="3631"/>
                  <a:pt x="1934" y="3642"/>
                  <a:pt x="1909" y="3662"/>
                </a:cubicBezTo>
                <a:cubicBezTo>
                  <a:pt x="1909" y="3656"/>
                  <a:pt x="1911" y="3650"/>
                  <a:pt x="1914" y="3644"/>
                </a:cubicBezTo>
                <a:cubicBezTo>
                  <a:pt x="1901" y="3661"/>
                  <a:pt x="1878" y="3689"/>
                  <a:pt x="1856" y="3713"/>
                </a:cubicBezTo>
                <a:cubicBezTo>
                  <a:pt x="1830" y="3705"/>
                  <a:pt x="1844" y="3729"/>
                  <a:pt x="1863" y="3714"/>
                </a:cubicBezTo>
                <a:cubicBezTo>
                  <a:pt x="1865" y="3718"/>
                  <a:pt x="1862" y="3721"/>
                  <a:pt x="1865" y="3725"/>
                </a:cubicBezTo>
                <a:cubicBezTo>
                  <a:pt x="1855" y="3745"/>
                  <a:pt x="1840" y="3742"/>
                  <a:pt x="1841" y="3762"/>
                </a:cubicBezTo>
                <a:cubicBezTo>
                  <a:pt x="1826" y="3766"/>
                  <a:pt x="1825" y="3742"/>
                  <a:pt x="1841" y="3737"/>
                </a:cubicBezTo>
                <a:cubicBezTo>
                  <a:pt x="1822" y="3730"/>
                  <a:pt x="1817" y="3772"/>
                  <a:pt x="1803" y="3747"/>
                </a:cubicBezTo>
                <a:cubicBezTo>
                  <a:pt x="1798" y="3755"/>
                  <a:pt x="1797" y="3782"/>
                  <a:pt x="1779" y="3776"/>
                </a:cubicBezTo>
                <a:cubicBezTo>
                  <a:pt x="1769" y="3788"/>
                  <a:pt x="1790" y="3782"/>
                  <a:pt x="1791" y="3793"/>
                </a:cubicBezTo>
                <a:cubicBezTo>
                  <a:pt x="1777" y="3802"/>
                  <a:pt x="1768" y="3782"/>
                  <a:pt x="1754" y="3794"/>
                </a:cubicBezTo>
                <a:cubicBezTo>
                  <a:pt x="1765" y="3800"/>
                  <a:pt x="1778" y="3798"/>
                  <a:pt x="1788" y="3807"/>
                </a:cubicBezTo>
                <a:cubicBezTo>
                  <a:pt x="1773" y="3819"/>
                  <a:pt x="1764" y="3806"/>
                  <a:pt x="1749" y="3816"/>
                </a:cubicBezTo>
                <a:cubicBezTo>
                  <a:pt x="1755" y="3824"/>
                  <a:pt x="1741" y="3829"/>
                  <a:pt x="1752" y="3838"/>
                </a:cubicBezTo>
                <a:cubicBezTo>
                  <a:pt x="1758" y="3815"/>
                  <a:pt x="1770" y="3821"/>
                  <a:pt x="1789" y="3818"/>
                </a:cubicBezTo>
                <a:cubicBezTo>
                  <a:pt x="1790" y="3832"/>
                  <a:pt x="1739" y="3866"/>
                  <a:pt x="1721" y="3859"/>
                </a:cubicBezTo>
                <a:cubicBezTo>
                  <a:pt x="1717" y="3870"/>
                  <a:pt x="1692" y="3875"/>
                  <a:pt x="1702" y="3888"/>
                </a:cubicBezTo>
                <a:close/>
                <a:moveTo>
                  <a:pt x="2613" y="2062"/>
                </a:moveTo>
                <a:cubicBezTo>
                  <a:pt x="2623" y="2060"/>
                  <a:pt x="2612" y="2040"/>
                  <a:pt x="2620" y="2036"/>
                </a:cubicBezTo>
                <a:cubicBezTo>
                  <a:pt x="2625" y="2039"/>
                  <a:pt x="2629" y="2045"/>
                  <a:pt x="2632" y="2051"/>
                </a:cubicBezTo>
                <a:cubicBezTo>
                  <a:pt x="2646" y="2040"/>
                  <a:pt x="2626" y="2023"/>
                  <a:pt x="2610" y="2032"/>
                </a:cubicBezTo>
                <a:cubicBezTo>
                  <a:pt x="2616" y="2049"/>
                  <a:pt x="2603" y="2054"/>
                  <a:pt x="2613" y="2062"/>
                </a:cubicBezTo>
                <a:close/>
                <a:moveTo>
                  <a:pt x="2611" y="1855"/>
                </a:moveTo>
                <a:cubicBezTo>
                  <a:pt x="2625" y="1860"/>
                  <a:pt x="2592" y="1823"/>
                  <a:pt x="2602" y="1809"/>
                </a:cubicBezTo>
                <a:cubicBezTo>
                  <a:pt x="2591" y="1826"/>
                  <a:pt x="2582" y="1803"/>
                  <a:pt x="2574" y="1794"/>
                </a:cubicBezTo>
                <a:cubicBezTo>
                  <a:pt x="2559" y="1808"/>
                  <a:pt x="2575" y="1820"/>
                  <a:pt x="2578" y="1840"/>
                </a:cubicBezTo>
                <a:cubicBezTo>
                  <a:pt x="2585" y="1815"/>
                  <a:pt x="2602" y="1844"/>
                  <a:pt x="2611" y="1855"/>
                </a:cubicBezTo>
                <a:close/>
                <a:moveTo>
                  <a:pt x="2612" y="2130"/>
                </a:moveTo>
                <a:cubicBezTo>
                  <a:pt x="2610" y="2143"/>
                  <a:pt x="2630" y="2159"/>
                  <a:pt x="2637" y="2145"/>
                </a:cubicBezTo>
                <a:cubicBezTo>
                  <a:pt x="2645" y="2144"/>
                  <a:pt x="2621" y="2140"/>
                  <a:pt x="2612" y="2130"/>
                </a:cubicBezTo>
                <a:close/>
                <a:moveTo>
                  <a:pt x="428" y="3490"/>
                </a:moveTo>
                <a:cubicBezTo>
                  <a:pt x="487" y="3498"/>
                  <a:pt x="551" y="3506"/>
                  <a:pt x="606" y="3503"/>
                </a:cubicBezTo>
                <a:cubicBezTo>
                  <a:pt x="621" y="3507"/>
                  <a:pt x="645" y="3519"/>
                  <a:pt x="654" y="3493"/>
                </a:cubicBezTo>
                <a:cubicBezTo>
                  <a:pt x="644" y="3503"/>
                  <a:pt x="632" y="3485"/>
                  <a:pt x="622" y="3498"/>
                </a:cubicBezTo>
                <a:cubicBezTo>
                  <a:pt x="615" y="3491"/>
                  <a:pt x="626" y="3486"/>
                  <a:pt x="619" y="3483"/>
                </a:cubicBezTo>
                <a:cubicBezTo>
                  <a:pt x="451" y="3510"/>
                  <a:pt x="313" y="3380"/>
                  <a:pt x="158" y="3339"/>
                </a:cubicBezTo>
                <a:cubicBezTo>
                  <a:pt x="175" y="3301"/>
                  <a:pt x="132" y="3297"/>
                  <a:pt x="110" y="3302"/>
                </a:cubicBezTo>
                <a:cubicBezTo>
                  <a:pt x="114" y="3274"/>
                  <a:pt x="86" y="3294"/>
                  <a:pt x="92" y="3272"/>
                </a:cubicBezTo>
                <a:cubicBezTo>
                  <a:pt x="103" y="3265"/>
                  <a:pt x="116" y="3284"/>
                  <a:pt x="126" y="3266"/>
                </a:cubicBezTo>
                <a:cubicBezTo>
                  <a:pt x="165" y="3204"/>
                  <a:pt x="70" y="3247"/>
                  <a:pt x="69" y="3216"/>
                </a:cubicBezTo>
                <a:cubicBezTo>
                  <a:pt x="84" y="3225"/>
                  <a:pt x="113" y="3196"/>
                  <a:pt x="135" y="3210"/>
                </a:cubicBezTo>
                <a:cubicBezTo>
                  <a:pt x="132" y="3207"/>
                  <a:pt x="148" y="3171"/>
                  <a:pt x="145" y="3187"/>
                </a:cubicBezTo>
                <a:cubicBezTo>
                  <a:pt x="129" y="3217"/>
                  <a:pt x="154" y="3198"/>
                  <a:pt x="152" y="3218"/>
                </a:cubicBezTo>
                <a:cubicBezTo>
                  <a:pt x="161" y="3221"/>
                  <a:pt x="169" y="3209"/>
                  <a:pt x="176" y="3196"/>
                </a:cubicBezTo>
                <a:cubicBezTo>
                  <a:pt x="177" y="3173"/>
                  <a:pt x="156" y="3168"/>
                  <a:pt x="154" y="3147"/>
                </a:cubicBezTo>
                <a:cubicBezTo>
                  <a:pt x="163" y="3128"/>
                  <a:pt x="174" y="3124"/>
                  <a:pt x="178" y="3136"/>
                </a:cubicBezTo>
                <a:cubicBezTo>
                  <a:pt x="233" y="3113"/>
                  <a:pt x="283" y="3204"/>
                  <a:pt x="329" y="3177"/>
                </a:cubicBezTo>
                <a:cubicBezTo>
                  <a:pt x="348" y="3188"/>
                  <a:pt x="379" y="3224"/>
                  <a:pt x="407" y="3193"/>
                </a:cubicBezTo>
                <a:cubicBezTo>
                  <a:pt x="421" y="3204"/>
                  <a:pt x="435" y="3200"/>
                  <a:pt x="452" y="3201"/>
                </a:cubicBezTo>
                <a:cubicBezTo>
                  <a:pt x="451" y="3214"/>
                  <a:pt x="455" y="3220"/>
                  <a:pt x="464" y="3219"/>
                </a:cubicBezTo>
                <a:cubicBezTo>
                  <a:pt x="462" y="3208"/>
                  <a:pt x="466" y="3212"/>
                  <a:pt x="467" y="3199"/>
                </a:cubicBezTo>
                <a:cubicBezTo>
                  <a:pt x="461" y="3196"/>
                  <a:pt x="454" y="3194"/>
                  <a:pt x="452" y="3186"/>
                </a:cubicBezTo>
                <a:cubicBezTo>
                  <a:pt x="456" y="3180"/>
                  <a:pt x="464" y="3188"/>
                  <a:pt x="464" y="3168"/>
                </a:cubicBezTo>
                <a:cubicBezTo>
                  <a:pt x="448" y="3165"/>
                  <a:pt x="446" y="3143"/>
                  <a:pt x="433" y="3137"/>
                </a:cubicBezTo>
                <a:cubicBezTo>
                  <a:pt x="438" y="3136"/>
                  <a:pt x="440" y="3124"/>
                  <a:pt x="446" y="3129"/>
                </a:cubicBezTo>
                <a:cubicBezTo>
                  <a:pt x="451" y="3159"/>
                  <a:pt x="477" y="3161"/>
                  <a:pt x="477" y="3201"/>
                </a:cubicBezTo>
                <a:cubicBezTo>
                  <a:pt x="483" y="3197"/>
                  <a:pt x="489" y="3176"/>
                  <a:pt x="487" y="3167"/>
                </a:cubicBezTo>
                <a:cubicBezTo>
                  <a:pt x="511" y="3142"/>
                  <a:pt x="578" y="3186"/>
                  <a:pt x="543" y="3124"/>
                </a:cubicBezTo>
                <a:cubicBezTo>
                  <a:pt x="560" y="3123"/>
                  <a:pt x="542" y="3111"/>
                  <a:pt x="543" y="3099"/>
                </a:cubicBezTo>
                <a:cubicBezTo>
                  <a:pt x="597" y="3150"/>
                  <a:pt x="697" y="3076"/>
                  <a:pt x="772" y="3090"/>
                </a:cubicBezTo>
                <a:cubicBezTo>
                  <a:pt x="864" y="3090"/>
                  <a:pt x="947" y="3042"/>
                  <a:pt x="1036" y="3031"/>
                </a:cubicBezTo>
                <a:cubicBezTo>
                  <a:pt x="1059" y="3047"/>
                  <a:pt x="1091" y="3043"/>
                  <a:pt x="1095" y="3024"/>
                </a:cubicBezTo>
                <a:cubicBezTo>
                  <a:pt x="1107" y="3031"/>
                  <a:pt x="1134" y="3018"/>
                  <a:pt x="1148" y="3012"/>
                </a:cubicBezTo>
                <a:cubicBezTo>
                  <a:pt x="1149" y="3012"/>
                  <a:pt x="1150" y="3011"/>
                  <a:pt x="1153" y="3010"/>
                </a:cubicBezTo>
                <a:cubicBezTo>
                  <a:pt x="1152" y="3010"/>
                  <a:pt x="1150" y="3011"/>
                  <a:pt x="1148" y="3012"/>
                </a:cubicBezTo>
                <a:cubicBezTo>
                  <a:pt x="1143" y="3012"/>
                  <a:pt x="1149" y="3002"/>
                  <a:pt x="1147" y="2996"/>
                </a:cubicBezTo>
                <a:cubicBezTo>
                  <a:pt x="1128" y="3005"/>
                  <a:pt x="1119" y="3018"/>
                  <a:pt x="1102" y="2998"/>
                </a:cubicBezTo>
                <a:cubicBezTo>
                  <a:pt x="1101" y="3001"/>
                  <a:pt x="1100" y="3005"/>
                  <a:pt x="1101" y="3010"/>
                </a:cubicBezTo>
                <a:cubicBezTo>
                  <a:pt x="1103" y="3010"/>
                  <a:pt x="1105" y="3008"/>
                  <a:pt x="1108" y="3012"/>
                </a:cubicBezTo>
                <a:cubicBezTo>
                  <a:pt x="1097" y="3026"/>
                  <a:pt x="1094" y="2982"/>
                  <a:pt x="1082" y="2986"/>
                </a:cubicBezTo>
                <a:cubicBezTo>
                  <a:pt x="1093" y="3010"/>
                  <a:pt x="1065" y="2990"/>
                  <a:pt x="1084" y="3019"/>
                </a:cubicBezTo>
                <a:cubicBezTo>
                  <a:pt x="1092" y="3018"/>
                  <a:pt x="1087" y="3004"/>
                  <a:pt x="1097" y="3018"/>
                </a:cubicBezTo>
                <a:cubicBezTo>
                  <a:pt x="1079" y="3030"/>
                  <a:pt x="1058" y="3034"/>
                  <a:pt x="1045" y="3033"/>
                </a:cubicBezTo>
                <a:cubicBezTo>
                  <a:pt x="1045" y="3015"/>
                  <a:pt x="1070" y="3027"/>
                  <a:pt x="1077" y="3017"/>
                </a:cubicBezTo>
                <a:cubicBezTo>
                  <a:pt x="1055" y="2972"/>
                  <a:pt x="1092" y="2994"/>
                  <a:pt x="1086" y="2961"/>
                </a:cubicBezTo>
                <a:cubicBezTo>
                  <a:pt x="1050" y="2962"/>
                  <a:pt x="1072" y="2987"/>
                  <a:pt x="1053" y="2996"/>
                </a:cubicBezTo>
                <a:cubicBezTo>
                  <a:pt x="1049" y="2983"/>
                  <a:pt x="1029" y="3009"/>
                  <a:pt x="1017" y="3002"/>
                </a:cubicBezTo>
                <a:cubicBezTo>
                  <a:pt x="1015" y="3010"/>
                  <a:pt x="1014" y="3045"/>
                  <a:pt x="998" y="3010"/>
                </a:cubicBezTo>
                <a:cubicBezTo>
                  <a:pt x="1008" y="3010"/>
                  <a:pt x="1019" y="3007"/>
                  <a:pt x="1013" y="2987"/>
                </a:cubicBezTo>
                <a:cubicBezTo>
                  <a:pt x="1026" y="2972"/>
                  <a:pt x="1054" y="3000"/>
                  <a:pt x="1056" y="2978"/>
                </a:cubicBezTo>
                <a:cubicBezTo>
                  <a:pt x="1046" y="2981"/>
                  <a:pt x="1036" y="2977"/>
                  <a:pt x="1026" y="2965"/>
                </a:cubicBezTo>
                <a:cubicBezTo>
                  <a:pt x="1033" y="2958"/>
                  <a:pt x="1042" y="2980"/>
                  <a:pt x="1049" y="2970"/>
                </a:cubicBezTo>
                <a:cubicBezTo>
                  <a:pt x="1045" y="2964"/>
                  <a:pt x="1042" y="2964"/>
                  <a:pt x="1038" y="2959"/>
                </a:cubicBezTo>
                <a:cubicBezTo>
                  <a:pt x="1052" y="2962"/>
                  <a:pt x="1073" y="2960"/>
                  <a:pt x="1065" y="2939"/>
                </a:cubicBezTo>
                <a:cubicBezTo>
                  <a:pt x="1044" y="2940"/>
                  <a:pt x="1029" y="2945"/>
                  <a:pt x="1013" y="2944"/>
                </a:cubicBezTo>
                <a:cubicBezTo>
                  <a:pt x="1022" y="2961"/>
                  <a:pt x="1015" y="2956"/>
                  <a:pt x="1011" y="2945"/>
                </a:cubicBezTo>
                <a:cubicBezTo>
                  <a:pt x="1018" y="2917"/>
                  <a:pt x="1045" y="2949"/>
                  <a:pt x="1040" y="2913"/>
                </a:cubicBezTo>
                <a:cubicBezTo>
                  <a:pt x="1033" y="2920"/>
                  <a:pt x="1017" y="2909"/>
                  <a:pt x="1017" y="2925"/>
                </a:cubicBezTo>
                <a:cubicBezTo>
                  <a:pt x="1005" y="2907"/>
                  <a:pt x="986" y="2904"/>
                  <a:pt x="974" y="2917"/>
                </a:cubicBezTo>
                <a:cubicBezTo>
                  <a:pt x="985" y="2875"/>
                  <a:pt x="1033" y="2918"/>
                  <a:pt x="1057" y="2909"/>
                </a:cubicBezTo>
                <a:cubicBezTo>
                  <a:pt x="1050" y="2893"/>
                  <a:pt x="1035" y="2901"/>
                  <a:pt x="1034" y="2882"/>
                </a:cubicBezTo>
                <a:cubicBezTo>
                  <a:pt x="1074" y="2895"/>
                  <a:pt x="1080" y="2835"/>
                  <a:pt x="1103" y="2821"/>
                </a:cubicBezTo>
                <a:cubicBezTo>
                  <a:pt x="1072" y="2820"/>
                  <a:pt x="1052" y="2825"/>
                  <a:pt x="1041" y="2844"/>
                </a:cubicBezTo>
                <a:cubicBezTo>
                  <a:pt x="1037" y="2848"/>
                  <a:pt x="1038" y="2830"/>
                  <a:pt x="1031" y="2833"/>
                </a:cubicBezTo>
                <a:cubicBezTo>
                  <a:pt x="1027" y="2855"/>
                  <a:pt x="990" y="2857"/>
                  <a:pt x="964" y="2857"/>
                </a:cubicBezTo>
                <a:cubicBezTo>
                  <a:pt x="968" y="2863"/>
                  <a:pt x="970" y="2863"/>
                  <a:pt x="971" y="2870"/>
                </a:cubicBezTo>
                <a:cubicBezTo>
                  <a:pt x="944" y="2842"/>
                  <a:pt x="937" y="2875"/>
                  <a:pt x="920" y="2869"/>
                </a:cubicBezTo>
                <a:cubicBezTo>
                  <a:pt x="921" y="2868"/>
                  <a:pt x="923" y="2868"/>
                  <a:pt x="922" y="2863"/>
                </a:cubicBezTo>
                <a:cubicBezTo>
                  <a:pt x="901" y="2886"/>
                  <a:pt x="863" y="2896"/>
                  <a:pt x="831" y="2877"/>
                </a:cubicBezTo>
                <a:cubicBezTo>
                  <a:pt x="837" y="2897"/>
                  <a:pt x="837" y="2897"/>
                  <a:pt x="837" y="2897"/>
                </a:cubicBezTo>
                <a:cubicBezTo>
                  <a:pt x="818" y="2891"/>
                  <a:pt x="797" y="2884"/>
                  <a:pt x="776" y="2884"/>
                </a:cubicBezTo>
                <a:cubicBezTo>
                  <a:pt x="764" y="2889"/>
                  <a:pt x="753" y="2899"/>
                  <a:pt x="761" y="2917"/>
                </a:cubicBezTo>
                <a:cubicBezTo>
                  <a:pt x="752" y="2920"/>
                  <a:pt x="746" y="2906"/>
                  <a:pt x="737" y="2914"/>
                </a:cubicBezTo>
                <a:cubicBezTo>
                  <a:pt x="730" y="2929"/>
                  <a:pt x="750" y="2937"/>
                  <a:pt x="721" y="2944"/>
                </a:cubicBezTo>
                <a:cubicBezTo>
                  <a:pt x="712" y="3003"/>
                  <a:pt x="768" y="2931"/>
                  <a:pt x="771" y="2961"/>
                </a:cubicBezTo>
                <a:cubicBezTo>
                  <a:pt x="780" y="2959"/>
                  <a:pt x="772" y="2950"/>
                  <a:pt x="777" y="2947"/>
                </a:cubicBezTo>
                <a:cubicBezTo>
                  <a:pt x="773" y="2936"/>
                  <a:pt x="762" y="2958"/>
                  <a:pt x="760" y="2940"/>
                </a:cubicBezTo>
                <a:cubicBezTo>
                  <a:pt x="762" y="2928"/>
                  <a:pt x="775" y="2928"/>
                  <a:pt x="781" y="2945"/>
                </a:cubicBezTo>
                <a:cubicBezTo>
                  <a:pt x="797" y="2932"/>
                  <a:pt x="789" y="2910"/>
                  <a:pt x="811" y="2899"/>
                </a:cubicBezTo>
                <a:cubicBezTo>
                  <a:pt x="812" y="2908"/>
                  <a:pt x="805" y="2915"/>
                  <a:pt x="795" y="2920"/>
                </a:cubicBezTo>
                <a:cubicBezTo>
                  <a:pt x="799" y="2933"/>
                  <a:pt x="806" y="2928"/>
                  <a:pt x="810" y="2939"/>
                </a:cubicBezTo>
                <a:cubicBezTo>
                  <a:pt x="790" y="2949"/>
                  <a:pt x="786" y="2966"/>
                  <a:pt x="777" y="2980"/>
                </a:cubicBezTo>
                <a:cubicBezTo>
                  <a:pt x="773" y="2951"/>
                  <a:pt x="692" y="3003"/>
                  <a:pt x="670" y="2969"/>
                </a:cubicBezTo>
                <a:cubicBezTo>
                  <a:pt x="668" y="2974"/>
                  <a:pt x="664" y="2978"/>
                  <a:pt x="657" y="2981"/>
                </a:cubicBezTo>
                <a:cubicBezTo>
                  <a:pt x="645" y="2971"/>
                  <a:pt x="631" y="2968"/>
                  <a:pt x="614" y="2974"/>
                </a:cubicBezTo>
                <a:cubicBezTo>
                  <a:pt x="584" y="2951"/>
                  <a:pt x="539" y="2959"/>
                  <a:pt x="518" y="2935"/>
                </a:cubicBezTo>
                <a:cubicBezTo>
                  <a:pt x="531" y="2939"/>
                  <a:pt x="548" y="2919"/>
                  <a:pt x="541" y="2921"/>
                </a:cubicBezTo>
                <a:cubicBezTo>
                  <a:pt x="565" y="2905"/>
                  <a:pt x="605" y="2897"/>
                  <a:pt x="643" y="2887"/>
                </a:cubicBezTo>
                <a:cubicBezTo>
                  <a:pt x="593" y="2877"/>
                  <a:pt x="543" y="2854"/>
                  <a:pt x="494" y="2854"/>
                </a:cubicBezTo>
                <a:cubicBezTo>
                  <a:pt x="496" y="2854"/>
                  <a:pt x="497" y="2852"/>
                  <a:pt x="498" y="2845"/>
                </a:cubicBezTo>
                <a:cubicBezTo>
                  <a:pt x="468" y="2866"/>
                  <a:pt x="438" y="2848"/>
                  <a:pt x="409" y="2837"/>
                </a:cubicBezTo>
                <a:cubicBezTo>
                  <a:pt x="403" y="2843"/>
                  <a:pt x="398" y="2856"/>
                  <a:pt x="392" y="2863"/>
                </a:cubicBezTo>
                <a:cubicBezTo>
                  <a:pt x="398" y="2843"/>
                  <a:pt x="398" y="2853"/>
                  <a:pt x="405" y="2831"/>
                </a:cubicBezTo>
                <a:cubicBezTo>
                  <a:pt x="386" y="2847"/>
                  <a:pt x="368" y="2839"/>
                  <a:pt x="359" y="2824"/>
                </a:cubicBezTo>
                <a:cubicBezTo>
                  <a:pt x="357" y="2828"/>
                  <a:pt x="355" y="2833"/>
                  <a:pt x="353" y="2838"/>
                </a:cubicBezTo>
                <a:cubicBezTo>
                  <a:pt x="350" y="2815"/>
                  <a:pt x="339" y="2805"/>
                  <a:pt x="325" y="2815"/>
                </a:cubicBezTo>
                <a:cubicBezTo>
                  <a:pt x="327" y="2815"/>
                  <a:pt x="329" y="2808"/>
                  <a:pt x="332" y="2802"/>
                </a:cubicBezTo>
                <a:cubicBezTo>
                  <a:pt x="325" y="2794"/>
                  <a:pt x="320" y="2789"/>
                  <a:pt x="313" y="2803"/>
                </a:cubicBezTo>
                <a:cubicBezTo>
                  <a:pt x="310" y="2797"/>
                  <a:pt x="304" y="2797"/>
                  <a:pt x="294" y="2811"/>
                </a:cubicBezTo>
                <a:cubicBezTo>
                  <a:pt x="290" y="2804"/>
                  <a:pt x="304" y="2789"/>
                  <a:pt x="303" y="2782"/>
                </a:cubicBezTo>
                <a:cubicBezTo>
                  <a:pt x="232" y="2774"/>
                  <a:pt x="162" y="2716"/>
                  <a:pt x="118" y="2658"/>
                </a:cubicBezTo>
                <a:cubicBezTo>
                  <a:pt x="165" y="2694"/>
                  <a:pt x="218" y="2719"/>
                  <a:pt x="259" y="2764"/>
                </a:cubicBezTo>
                <a:cubicBezTo>
                  <a:pt x="266" y="2751"/>
                  <a:pt x="266" y="2775"/>
                  <a:pt x="273" y="2755"/>
                </a:cubicBezTo>
                <a:cubicBezTo>
                  <a:pt x="295" y="2786"/>
                  <a:pt x="348" y="2768"/>
                  <a:pt x="368" y="2801"/>
                </a:cubicBezTo>
                <a:cubicBezTo>
                  <a:pt x="371" y="2795"/>
                  <a:pt x="373" y="2787"/>
                  <a:pt x="375" y="2787"/>
                </a:cubicBezTo>
                <a:cubicBezTo>
                  <a:pt x="367" y="2805"/>
                  <a:pt x="372" y="2807"/>
                  <a:pt x="373" y="2813"/>
                </a:cubicBezTo>
                <a:cubicBezTo>
                  <a:pt x="383" y="2794"/>
                  <a:pt x="388" y="2819"/>
                  <a:pt x="403" y="2798"/>
                </a:cubicBezTo>
                <a:cubicBezTo>
                  <a:pt x="398" y="2820"/>
                  <a:pt x="423" y="2806"/>
                  <a:pt x="429" y="2802"/>
                </a:cubicBezTo>
                <a:cubicBezTo>
                  <a:pt x="429" y="2808"/>
                  <a:pt x="426" y="2820"/>
                  <a:pt x="429" y="2822"/>
                </a:cubicBezTo>
                <a:cubicBezTo>
                  <a:pt x="434" y="2805"/>
                  <a:pt x="436" y="2826"/>
                  <a:pt x="444" y="2811"/>
                </a:cubicBezTo>
                <a:cubicBezTo>
                  <a:pt x="443" y="2834"/>
                  <a:pt x="455" y="2823"/>
                  <a:pt x="461" y="2832"/>
                </a:cubicBezTo>
                <a:cubicBezTo>
                  <a:pt x="469" y="2802"/>
                  <a:pt x="475" y="2821"/>
                  <a:pt x="483" y="2822"/>
                </a:cubicBezTo>
                <a:cubicBezTo>
                  <a:pt x="486" y="2830"/>
                  <a:pt x="479" y="2834"/>
                  <a:pt x="482" y="2837"/>
                </a:cubicBezTo>
                <a:cubicBezTo>
                  <a:pt x="528" y="2833"/>
                  <a:pt x="567" y="2851"/>
                  <a:pt x="613" y="2835"/>
                </a:cubicBezTo>
                <a:cubicBezTo>
                  <a:pt x="612" y="2834"/>
                  <a:pt x="610" y="2835"/>
                  <a:pt x="610" y="2830"/>
                </a:cubicBezTo>
                <a:cubicBezTo>
                  <a:pt x="615" y="2827"/>
                  <a:pt x="613" y="2844"/>
                  <a:pt x="618" y="2840"/>
                </a:cubicBezTo>
                <a:cubicBezTo>
                  <a:pt x="618" y="2827"/>
                  <a:pt x="621" y="2830"/>
                  <a:pt x="618" y="2820"/>
                </a:cubicBezTo>
                <a:cubicBezTo>
                  <a:pt x="626" y="2830"/>
                  <a:pt x="636" y="2819"/>
                  <a:pt x="643" y="2815"/>
                </a:cubicBezTo>
                <a:cubicBezTo>
                  <a:pt x="646" y="2831"/>
                  <a:pt x="641" y="2827"/>
                  <a:pt x="641" y="2835"/>
                </a:cubicBezTo>
                <a:cubicBezTo>
                  <a:pt x="645" y="2833"/>
                  <a:pt x="645" y="2844"/>
                  <a:pt x="649" y="2840"/>
                </a:cubicBezTo>
                <a:cubicBezTo>
                  <a:pt x="649" y="2830"/>
                  <a:pt x="645" y="2834"/>
                  <a:pt x="645" y="2820"/>
                </a:cubicBezTo>
                <a:cubicBezTo>
                  <a:pt x="652" y="2814"/>
                  <a:pt x="651" y="2837"/>
                  <a:pt x="659" y="2830"/>
                </a:cubicBezTo>
                <a:cubicBezTo>
                  <a:pt x="656" y="2807"/>
                  <a:pt x="667" y="2825"/>
                  <a:pt x="670" y="2811"/>
                </a:cubicBezTo>
                <a:cubicBezTo>
                  <a:pt x="675" y="2829"/>
                  <a:pt x="676" y="2829"/>
                  <a:pt x="676" y="2841"/>
                </a:cubicBezTo>
                <a:cubicBezTo>
                  <a:pt x="680" y="2836"/>
                  <a:pt x="683" y="2832"/>
                  <a:pt x="686" y="2844"/>
                </a:cubicBezTo>
                <a:cubicBezTo>
                  <a:pt x="686" y="2840"/>
                  <a:pt x="685" y="2835"/>
                  <a:pt x="685" y="2830"/>
                </a:cubicBezTo>
                <a:cubicBezTo>
                  <a:pt x="688" y="2834"/>
                  <a:pt x="704" y="2852"/>
                  <a:pt x="703" y="2828"/>
                </a:cubicBezTo>
                <a:cubicBezTo>
                  <a:pt x="696" y="2835"/>
                  <a:pt x="687" y="2809"/>
                  <a:pt x="680" y="2830"/>
                </a:cubicBezTo>
                <a:cubicBezTo>
                  <a:pt x="677" y="2790"/>
                  <a:pt x="713" y="2835"/>
                  <a:pt x="713" y="2797"/>
                </a:cubicBezTo>
                <a:cubicBezTo>
                  <a:pt x="678" y="2795"/>
                  <a:pt x="652" y="2803"/>
                  <a:pt x="616" y="2805"/>
                </a:cubicBezTo>
                <a:cubicBezTo>
                  <a:pt x="616" y="2797"/>
                  <a:pt x="619" y="2793"/>
                  <a:pt x="616" y="2790"/>
                </a:cubicBezTo>
                <a:cubicBezTo>
                  <a:pt x="614" y="2793"/>
                  <a:pt x="607" y="2784"/>
                  <a:pt x="607" y="2795"/>
                </a:cubicBezTo>
                <a:cubicBezTo>
                  <a:pt x="609" y="2808"/>
                  <a:pt x="613" y="2783"/>
                  <a:pt x="613" y="2805"/>
                </a:cubicBezTo>
                <a:cubicBezTo>
                  <a:pt x="605" y="2807"/>
                  <a:pt x="590" y="2802"/>
                  <a:pt x="587" y="2798"/>
                </a:cubicBezTo>
                <a:cubicBezTo>
                  <a:pt x="590" y="2798"/>
                  <a:pt x="597" y="2785"/>
                  <a:pt x="592" y="2773"/>
                </a:cubicBezTo>
                <a:cubicBezTo>
                  <a:pt x="566" y="2794"/>
                  <a:pt x="534" y="2775"/>
                  <a:pt x="509" y="2771"/>
                </a:cubicBezTo>
                <a:cubicBezTo>
                  <a:pt x="472" y="2768"/>
                  <a:pt x="434" y="2770"/>
                  <a:pt x="397" y="2764"/>
                </a:cubicBezTo>
                <a:cubicBezTo>
                  <a:pt x="394" y="2773"/>
                  <a:pt x="394" y="2773"/>
                  <a:pt x="394" y="2773"/>
                </a:cubicBezTo>
                <a:cubicBezTo>
                  <a:pt x="387" y="2746"/>
                  <a:pt x="364" y="2773"/>
                  <a:pt x="362" y="2745"/>
                </a:cubicBezTo>
                <a:cubicBezTo>
                  <a:pt x="356" y="2747"/>
                  <a:pt x="351" y="2749"/>
                  <a:pt x="344" y="2764"/>
                </a:cubicBezTo>
                <a:cubicBezTo>
                  <a:pt x="342" y="2760"/>
                  <a:pt x="333" y="2765"/>
                  <a:pt x="337" y="2754"/>
                </a:cubicBezTo>
                <a:cubicBezTo>
                  <a:pt x="343" y="2759"/>
                  <a:pt x="349" y="2754"/>
                  <a:pt x="357" y="2737"/>
                </a:cubicBezTo>
                <a:cubicBezTo>
                  <a:pt x="350" y="2731"/>
                  <a:pt x="328" y="2723"/>
                  <a:pt x="315" y="2726"/>
                </a:cubicBezTo>
                <a:cubicBezTo>
                  <a:pt x="310" y="2704"/>
                  <a:pt x="283" y="2706"/>
                  <a:pt x="281" y="2684"/>
                </a:cubicBezTo>
                <a:cubicBezTo>
                  <a:pt x="296" y="2675"/>
                  <a:pt x="297" y="2716"/>
                  <a:pt x="321" y="2673"/>
                </a:cubicBezTo>
                <a:cubicBezTo>
                  <a:pt x="307" y="2679"/>
                  <a:pt x="317" y="2645"/>
                  <a:pt x="301" y="2655"/>
                </a:cubicBezTo>
                <a:cubicBezTo>
                  <a:pt x="309" y="2640"/>
                  <a:pt x="307" y="2638"/>
                  <a:pt x="298" y="2641"/>
                </a:cubicBezTo>
                <a:cubicBezTo>
                  <a:pt x="313" y="2603"/>
                  <a:pt x="273" y="2628"/>
                  <a:pt x="279" y="2598"/>
                </a:cubicBezTo>
                <a:cubicBezTo>
                  <a:pt x="270" y="2606"/>
                  <a:pt x="262" y="2609"/>
                  <a:pt x="255" y="2611"/>
                </a:cubicBezTo>
                <a:cubicBezTo>
                  <a:pt x="263" y="2597"/>
                  <a:pt x="263" y="2608"/>
                  <a:pt x="267" y="2595"/>
                </a:cubicBezTo>
                <a:cubicBezTo>
                  <a:pt x="271" y="2594"/>
                  <a:pt x="270" y="2605"/>
                  <a:pt x="277" y="2596"/>
                </a:cubicBezTo>
                <a:cubicBezTo>
                  <a:pt x="259" y="2573"/>
                  <a:pt x="250" y="2550"/>
                  <a:pt x="234" y="2528"/>
                </a:cubicBezTo>
                <a:cubicBezTo>
                  <a:pt x="265" y="2492"/>
                  <a:pt x="230" y="2512"/>
                  <a:pt x="234" y="2501"/>
                </a:cubicBezTo>
                <a:cubicBezTo>
                  <a:pt x="254" y="2487"/>
                  <a:pt x="229" y="2491"/>
                  <a:pt x="227" y="2486"/>
                </a:cubicBezTo>
                <a:cubicBezTo>
                  <a:pt x="221" y="2476"/>
                  <a:pt x="223" y="2457"/>
                  <a:pt x="226" y="2447"/>
                </a:cubicBezTo>
                <a:cubicBezTo>
                  <a:pt x="246" y="2434"/>
                  <a:pt x="227" y="2462"/>
                  <a:pt x="242" y="2457"/>
                </a:cubicBezTo>
                <a:cubicBezTo>
                  <a:pt x="250" y="2449"/>
                  <a:pt x="256" y="2441"/>
                  <a:pt x="257" y="2437"/>
                </a:cubicBezTo>
                <a:cubicBezTo>
                  <a:pt x="250" y="2442"/>
                  <a:pt x="252" y="2432"/>
                  <a:pt x="263" y="2422"/>
                </a:cubicBezTo>
                <a:cubicBezTo>
                  <a:pt x="263" y="2431"/>
                  <a:pt x="270" y="2428"/>
                  <a:pt x="279" y="2425"/>
                </a:cubicBezTo>
                <a:cubicBezTo>
                  <a:pt x="285" y="2410"/>
                  <a:pt x="303" y="2383"/>
                  <a:pt x="276" y="2399"/>
                </a:cubicBezTo>
                <a:cubicBezTo>
                  <a:pt x="290" y="2380"/>
                  <a:pt x="277" y="2382"/>
                  <a:pt x="279" y="2370"/>
                </a:cubicBezTo>
                <a:cubicBezTo>
                  <a:pt x="300" y="2353"/>
                  <a:pt x="289" y="2351"/>
                  <a:pt x="287" y="2346"/>
                </a:cubicBezTo>
                <a:cubicBezTo>
                  <a:pt x="302" y="2328"/>
                  <a:pt x="313" y="2324"/>
                  <a:pt x="314" y="2315"/>
                </a:cubicBezTo>
                <a:cubicBezTo>
                  <a:pt x="323" y="2311"/>
                  <a:pt x="312" y="2322"/>
                  <a:pt x="321" y="2316"/>
                </a:cubicBezTo>
                <a:cubicBezTo>
                  <a:pt x="338" y="2300"/>
                  <a:pt x="356" y="2284"/>
                  <a:pt x="351" y="2282"/>
                </a:cubicBezTo>
                <a:cubicBezTo>
                  <a:pt x="346" y="2286"/>
                  <a:pt x="345" y="2288"/>
                  <a:pt x="340" y="2292"/>
                </a:cubicBezTo>
                <a:cubicBezTo>
                  <a:pt x="340" y="2285"/>
                  <a:pt x="350" y="2274"/>
                  <a:pt x="355" y="2270"/>
                </a:cubicBezTo>
                <a:cubicBezTo>
                  <a:pt x="344" y="2274"/>
                  <a:pt x="356" y="2266"/>
                  <a:pt x="357" y="2263"/>
                </a:cubicBezTo>
                <a:cubicBezTo>
                  <a:pt x="360" y="2257"/>
                  <a:pt x="342" y="2262"/>
                  <a:pt x="365" y="2245"/>
                </a:cubicBezTo>
                <a:cubicBezTo>
                  <a:pt x="356" y="2247"/>
                  <a:pt x="346" y="2245"/>
                  <a:pt x="335" y="2238"/>
                </a:cubicBezTo>
                <a:cubicBezTo>
                  <a:pt x="337" y="2210"/>
                  <a:pt x="327" y="2186"/>
                  <a:pt x="302" y="2167"/>
                </a:cubicBezTo>
                <a:cubicBezTo>
                  <a:pt x="304" y="2098"/>
                  <a:pt x="247" y="2041"/>
                  <a:pt x="260" y="1985"/>
                </a:cubicBezTo>
                <a:cubicBezTo>
                  <a:pt x="266" y="2003"/>
                  <a:pt x="296" y="2010"/>
                  <a:pt x="305" y="2008"/>
                </a:cubicBezTo>
                <a:cubicBezTo>
                  <a:pt x="292" y="1981"/>
                  <a:pt x="286" y="1947"/>
                  <a:pt x="293" y="1905"/>
                </a:cubicBezTo>
                <a:cubicBezTo>
                  <a:pt x="280" y="1899"/>
                  <a:pt x="274" y="1896"/>
                  <a:pt x="256" y="1880"/>
                </a:cubicBezTo>
                <a:cubicBezTo>
                  <a:pt x="229" y="1856"/>
                  <a:pt x="213" y="1818"/>
                  <a:pt x="229" y="1790"/>
                </a:cubicBezTo>
                <a:cubicBezTo>
                  <a:pt x="234" y="1831"/>
                  <a:pt x="246" y="1854"/>
                  <a:pt x="272" y="1866"/>
                </a:cubicBezTo>
                <a:cubicBezTo>
                  <a:pt x="247" y="1830"/>
                  <a:pt x="249" y="1802"/>
                  <a:pt x="268" y="1772"/>
                </a:cubicBezTo>
                <a:cubicBezTo>
                  <a:pt x="268" y="1775"/>
                  <a:pt x="269" y="1779"/>
                  <a:pt x="273" y="1787"/>
                </a:cubicBezTo>
                <a:cubicBezTo>
                  <a:pt x="280" y="1788"/>
                  <a:pt x="278" y="1779"/>
                  <a:pt x="279" y="1773"/>
                </a:cubicBezTo>
                <a:cubicBezTo>
                  <a:pt x="287" y="1792"/>
                  <a:pt x="288" y="1779"/>
                  <a:pt x="294" y="1789"/>
                </a:cubicBezTo>
                <a:cubicBezTo>
                  <a:pt x="294" y="1794"/>
                  <a:pt x="294" y="1797"/>
                  <a:pt x="300" y="1808"/>
                </a:cubicBezTo>
                <a:cubicBezTo>
                  <a:pt x="316" y="1801"/>
                  <a:pt x="335" y="1825"/>
                  <a:pt x="350" y="1828"/>
                </a:cubicBezTo>
                <a:cubicBezTo>
                  <a:pt x="352" y="1833"/>
                  <a:pt x="355" y="1841"/>
                  <a:pt x="356" y="1842"/>
                </a:cubicBezTo>
                <a:cubicBezTo>
                  <a:pt x="376" y="1832"/>
                  <a:pt x="395" y="1855"/>
                  <a:pt x="412" y="1861"/>
                </a:cubicBezTo>
                <a:cubicBezTo>
                  <a:pt x="413" y="1867"/>
                  <a:pt x="415" y="1875"/>
                  <a:pt x="416" y="1876"/>
                </a:cubicBezTo>
                <a:cubicBezTo>
                  <a:pt x="417" y="1866"/>
                  <a:pt x="422" y="1866"/>
                  <a:pt x="424" y="1864"/>
                </a:cubicBezTo>
                <a:cubicBezTo>
                  <a:pt x="423" y="1865"/>
                  <a:pt x="424" y="1868"/>
                  <a:pt x="425" y="1874"/>
                </a:cubicBezTo>
                <a:cubicBezTo>
                  <a:pt x="437" y="1866"/>
                  <a:pt x="456" y="1892"/>
                  <a:pt x="453" y="1818"/>
                </a:cubicBezTo>
                <a:cubicBezTo>
                  <a:pt x="445" y="1828"/>
                  <a:pt x="457" y="1787"/>
                  <a:pt x="450" y="1768"/>
                </a:cubicBezTo>
                <a:cubicBezTo>
                  <a:pt x="463" y="1783"/>
                  <a:pt x="448" y="1680"/>
                  <a:pt x="459" y="1714"/>
                </a:cubicBezTo>
                <a:cubicBezTo>
                  <a:pt x="459" y="1707"/>
                  <a:pt x="459" y="1703"/>
                  <a:pt x="460" y="1699"/>
                </a:cubicBezTo>
                <a:cubicBezTo>
                  <a:pt x="458" y="1699"/>
                  <a:pt x="455" y="1700"/>
                  <a:pt x="455" y="1689"/>
                </a:cubicBezTo>
                <a:cubicBezTo>
                  <a:pt x="464" y="1694"/>
                  <a:pt x="456" y="1667"/>
                  <a:pt x="459" y="1654"/>
                </a:cubicBezTo>
                <a:cubicBezTo>
                  <a:pt x="464" y="1657"/>
                  <a:pt x="464" y="1685"/>
                  <a:pt x="471" y="1680"/>
                </a:cubicBezTo>
                <a:cubicBezTo>
                  <a:pt x="467" y="1668"/>
                  <a:pt x="470" y="1660"/>
                  <a:pt x="469" y="1645"/>
                </a:cubicBezTo>
                <a:cubicBezTo>
                  <a:pt x="469" y="1646"/>
                  <a:pt x="465" y="1657"/>
                  <a:pt x="464" y="1645"/>
                </a:cubicBezTo>
                <a:cubicBezTo>
                  <a:pt x="467" y="1644"/>
                  <a:pt x="465" y="1626"/>
                  <a:pt x="467" y="1620"/>
                </a:cubicBezTo>
                <a:cubicBezTo>
                  <a:pt x="470" y="1619"/>
                  <a:pt x="472" y="1621"/>
                  <a:pt x="473" y="1625"/>
                </a:cubicBezTo>
                <a:cubicBezTo>
                  <a:pt x="467" y="1607"/>
                  <a:pt x="481" y="1625"/>
                  <a:pt x="477" y="1600"/>
                </a:cubicBezTo>
                <a:cubicBezTo>
                  <a:pt x="467" y="1613"/>
                  <a:pt x="459" y="1604"/>
                  <a:pt x="448" y="1595"/>
                </a:cubicBezTo>
                <a:cubicBezTo>
                  <a:pt x="446" y="1628"/>
                  <a:pt x="428" y="1616"/>
                  <a:pt x="428" y="1650"/>
                </a:cubicBezTo>
                <a:cubicBezTo>
                  <a:pt x="436" y="1658"/>
                  <a:pt x="430" y="1672"/>
                  <a:pt x="431" y="1685"/>
                </a:cubicBezTo>
                <a:cubicBezTo>
                  <a:pt x="415" y="1680"/>
                  <a:pt x="424" y="1760"/>
                  <a:pt x="413" y="1766"/>
                </a:cubicBezTo>
                <a:cubicBezTo>
                  <a:pt x="408" y="1739"/>
                  <a:pt x="402" y="1738"/>
                  <a:pt x="398" y="1747"/>
                </a:cubicBezTo>
                <a:cubicBezTo>
                  <a:pt x="393" y="1723"/>
                  <a:pt x="391" y="1729"/>
                  <a:pt x="387" y="1734"/>
                </a:cubicBezTo>
                <a:cubicBezTo>
                  <a:pt x="381" y="1688"/>
                  <a:pt x="366" y="1685"/>
                  <a:pt x="362" y="1647"/>
                </a:cubicBezTo>
                <a:cubicBezTo>
                  <a:pt x="362" y="1654"/>
                  <a:pt x="359" y="1655"/>
                  <a:pt x="356" y="1644"/>
                </a:cubicBezTo>
                <a:cubicBezTo>
                  <a:pt x="355" y="1636"/>
                  <a:pt x="363" y="1643"/>
                  <a:pt x="358" y="1628"/>
                </a:cubicBezTo>
                <a:cubicBezTo>
                  <a:pt x="356" y="1621"/>
                  <a:pt x="353" y="1624"/>
                  <a:pt x="351" y="1624"/>
                </a:cubicBezTo>
                <a:cubicBezTo>
                  <a:pt x="340" y="1573"/>
                  <a:pt x="359" y="1573"/>
                  <a:pt x="358" y="1537"/>
                </a:cubicBezTo>
                <a:cubicBezTo>
                  <a:pt x="327" y="1513"/>
                  <a:pt x="331" y="1585"/>
                  <a:pt x="307" y="1576"/>
                </a:cubicBezTo>
                <a:cubicBezTo>
                  <a:pt x="313" y="1595"/>
                  <a:pt x="313" y="1595"/>
                  <a:pt x="313" y="1595"/>
                </a:cubicBezTo>
                <a:cubicBezTo>
                  <a:pt x="301" y="1618"/>
                  <a:pt x="276" y="1539"/>
                  <a:pt x="263" y="1553"/>
                </a:cubicBezTo>
                <a:cubicBezTo>
                  <a:pt x="245" y="1527"/>
                  <a:pt x="225" y="1509"/>
                  <a:pt x="205" y="1503"/>
                </a:cubicBezTo>
                <a:cubicBezTo>
                  <a:pt x="204" y="1497"/>
                  <a:pt x="189" y="1494"/>
                  <a:pt x="181" y="1481"/>
                </a:cubicBezTo>
                <a:cubicBezTo>
                  <a:pt x="140" y="1484"/>
                  <a:pt x="128" y="1337"/>
                  <a:pt x="123" y="1305"/>
                </a:cubicBezTo>
                <a:cubicBezTo>
                  <a:pt x="115" y="1308"/>
                  <a:pt x="113" y="1299"/>
                  <a:pt x="115" y="1292"/>
                </a:cubicBezTo>
                <a:cubicBezTo>
                  <a:pt x="106" y="1296"/>
                  <a:pt x="106" y="1296"/>
                  <a:pt x="106" y="1296"/>
                </a:cubicBezTo>
                <a:cubicBezTo>
                  <a:pt x="95" y="1267"/>
                  <a:pt x="86" y="1269"/>
                  <a:pt x="90" y="1249"/>
                </a:cubicBezTo>
                <a:cubicBezTo>
                  <a:pt x="118" y="1252"/>
                  <a:pt x="132" y="1227"/>
                  <a:pt x="129" y="1182"/>
                </a:cubicBezTo>
                <a:cubicBezTo>
                  <a:pt x="125" y="1183"/>
                  <a:pt x="123" y="1171"/>
                  <a:pt x="118" y="1175"/>
                </a:cubicBezTo>
                <a:cubicBezTo>
                  <a:pt x="108" y="1155"/>
                  <a:pt x="127" y="1160"/>
                  <a:pt x="121" y="1143"/>
                </a:cubicBezTo>
                <a:cubicBezTo>
                  <a:pt x="105" y="1156"/>
                  <a:pt x="116" y="1192"/>
                  <a:pt x="104" y="1206"/>
                </a:cubicBezTo>
                <a:cubicBezTo>
                  <a:pt x="101" y="1192"/>
                  <a:pt x="96" y="1195"/>
                  <a:pt x="92" y="1184"/>
                </a:cubicBezTo>
                <a:cubicBezTo>
                  <a:pt x="97" y="1181"/>
                  <a:pt x="100" y="1187"/>
                  <a:pt x="104" y="1185"/>
                </a:cubicBezTo>
                <a:cubicBezTo>
                  <a:pt x="96" y="1178"/>
                  <a:pt x="104" y="1169"/>
                  <a:pt x="99" y="1155"/>
                </a:cubicBezTo>
                <a:cubicBezTo>
                  <a:pt x="111" y="1152"/>
                  <a:pt x="106" y="1145"/>
                  <a:pt x="116" y="1134"/>
                </a:cubicBezTo>
                <a:cubicBezTo>
                  <a:pt x="119" y="1142"/>
                  <a:pt x="136" y="1145"/>
                  <a:pt x="136" y="1133"/>
                </a:cubicBezTo>
                <a:cubicBezTo>
                  <a:pt x="120" y="1140"/>
                  <a:pt x="136" y="1119"/>
                  <a:pt x="122" y="1117"/>
                </a:cubicBezTo>
                <a:cubicBezTo>
                  <a:pt x="142" y="1102"/>
                  <a:pt x="145" y="1087"/>
                  <a:pt x="160" y="1085"/>
                </a:cubicBezTo>
                <a:cubicBezTo>
                  <a:pt x="149" y="1081"/>
                  <a:pt x="139" y="1072"/>
                  <a:pt x="132" y="1051"/>
                </a:cubicBezTo>
                <a:cubicBezTo>
                  <a:pt x="140" y="1052"/>
                  <a:pt x="134" y="1040"/>
                  <a:pt x="136" y="1035"/>
                </a:cubicBezTo>
                <a:cubicBezTo>
                  <a:pt x="171" y="1012"/>
                  <a:pt x="175" y="961"/>
                  <a:pt x="218" y="944"/>
                </a:cubicBezTo>
                <a:cubicBezTo>
                  <a:pt x="200" y="920"/>
                  <a:pt x="175" y="942"/>
                  <a:pt x="142" y="940"/>
                </a:cubicBezTo>
                <a:cubicBezTo>
                  <a:pt x="133" y="927"/>
                  <a:pt x="122" y="920"/>
                  <a:pt x="117" y="895"/>
                </a:cubicBezTo>
                <a:cubicBezTo>
                  <a:pt x="152" y="891"/>
                  <a:pt x="189" y="843"/>
                  <a:pt x="233" y="865"/>
                </a:cubicBezTo>
                <a:cubicBezTo>
                  <a:pt x="254" y="830"/>
                  <a:pt x="314" y="873"/>
                  <a:pt x="345" y="857"/>
                </a:cubicBezTo>
                <a:cubicBezTo>
                  <a:pt x="359" y="850"/>
                  <a:pt x="395" y="851"/>
                  <a:pt x="405" y="883"/>
                </a:cubicBezTo>
                <a:cubicBezTo>
                  <a:pt x="450" y="880"/>
                  <a:pt x="498" y="894"/>
                  <a:pt x="553" y="901"/>
                </a:cubicBezTo>
                <a:cubicBezTo>
                  <a:pt x="558" y="888"/>
                  <a:pt x="545" y="879"/>
                  <a:pt x="557" y="881"/>
                </a:cubicBezTo>
                <a:cubicBezTo>
                  <a:pt x="572" y="908"/>
                  <a:pt x="610" y="895"/>
                  <a:pt x="624" y="912"/>
                </a:cubicBezTo>
                <a:cubicBezTo>
                  <a:pt x="571" y="911"/>
                  <a:pt x="525" y="917"/>
                  <a:pt x="472" y="917"/>
                </a:cubicBezTo>
                <a:cubicBezTo>
                  <a:pt x="471" y="924"/>
                  <a:pt x="467" y="926"/>
                  <a:pt x="466" y="932"/>
                </a:cubicBezTo>
                <a:cubicBezTo>
                  <a:pt x="487" y="915"/>
                  <a:pt x="539" y="995"/>
                  <a:pt x="535" y="960"/>
                </a:cubicBezTo>
                <a:cubicBezTo>
                  <a:pt x="538" y="966"/>
                  <a:pt x="551" y="947"/>
                  <a:pt x="562" y="952"/>
                </a:cubicBezTo>
                <a:cubicBezTo>
                  <a:pt x="567" y="997"/>
                  <a:pt x="593" y="954"/>
                  <a:pt x="613" y="961"/>
                </a:cubicBezTo>
                <a:cubicBezTo>
                  <a:pt x="610" y="974"/>
                  <a:pt x="624" y="966"/>
                  <a:pt x="619" y="982"/>
                </a:cubicBezTo>
                <a:cubicBezTo>
                  <a:pt x="617" y="997"/>
                  <a:pt x="607" y="994"/>
                  <a:pt x="605" y="1010"/>
                </a:cubicBezTo>
                <a:cubicBezTo>
                  <a:pt x="618" y="1046"/>
                  <a:pt x="639" y="1027"/>
                  <a:pt x="664" y="1035"/>
                </a:cubicBezTo>
                <a:cubicBezTo>
                  <a:pt x="667" y="1028"/>
                  <a:pt x="669" y="1027"/>
                  <a:pt x="667" y="1020"/>
                </a:cubicBezTo>
                <a:cubicBezTo>
                  <a:pt x="673" y="1025"/>
                  <a:pt x="691" y="1039"/>
                  <a:pt x="694" y="1014"/>
                </a:cubicBezTo>
                <a:cubicBezTo>
                  <a:pt x="681" y="1002"/>
                  <a:pt x="688" y="1015"/>
                  <a:pt x="679" y="1017"/>
                </a:cubicBezTo>
                <a:cubicBezTo>
                  <a:pt x="676" y="998"/>
                  <a:pt x="683" y="989"/>
                  <a:pt x="693" y="984"/>
                </a:cubicBezTo>
                <a:cubicBezTo>
                  <a:pt x="686" y="973"/>
                  <a:pt x="690" y="947"/>
                  <a:pt x="679" y="941"/>
                </a:cubicBezTo>
                <a:cubicBezTo>
                  <a:pt x="704" y="940"/>
                  <a:pt x="683" y="922"/>
                  <a:pt x="684" y="907"/>
                </a:cubicBezTo>
                <a:cubicBezTo>
                  <a:pt x="694" y="914"/>
                  <a:pt x="709" y="913"/>
                  <a:pt x="726" y="904"/>
                </a:cubicBezTo>
                <a:cubicBezTo>
                  <a:pt x="721" y="930"/>
                  <a:pt x="741" y="924"/>
                  <a:pt x="747" y="923"/>
                </a:cubicBezTo>
                <a:cubicBezTo>
                  <a:pt x="746" y="908"/>
                  <a:pt x="738" y="904"/>
                  <a:pt x="728" y="909"/>
                </a:cubicBezTo>
                <a:cubicBezTo>
                  <a:pt x="738" y="888"/>
                  <a:pt x="717" y="900"/>
                  <a:pt x="723" y="883"/>
                </a:cubicBezTo>
                <a:cubicBezTo>
                  <a:pt x="740" y="881"/>
                  <a:pt x="760" y="945"/>
                  <a:pt x="782" y="906"/>
                </a:cubicBezTo>
                <a:cubicBezTo>
                  <a:pt x="754" y="907"/>
                  <a:pt x="754" y="878"/>
                  <a:pt x="739" y="866"/>
                </a:cubicBezTo>
                <a:cubicBezTo>
                  <a:pt x="740" y="835"/>
                  <a:pt x="747" y="825"/>
                  <a:pt x="758" y="820"/>
                </a:cubicBezTo>
                <a:cubicBezTo>
                  <a:pt x="755" y="833"/>
                  <a:pt x="755" y="833"/>
                  <a:pt x="755" y="833"/>
                </a:cubicBezTo>
                <a:cubicBezTo>
                  <a:pt x="762" y="837"/>
                  <a:pt x="765" y="832"/>
                  <a:pt x="769" y="831"/>
                </a:cubicBezTo>
                <a:cubicBezTo>
                  <a:pt x="768" y="826"/>
                  <a:pt x="767" y="821"/>
                  <a:pt x="771" y="821"/>
                </a:cubicBezTo>
                <a:cubicBezTo>
                  <a:pt x="772" y="818"/>
                  <a:pt x="771" y="817"/>
                  <a:pt x="771" y="817"/>
                </a:cubicBezTo>
                <a:cubicBezTo>
                  <a:pt x="780" y="815"/>
                  <a:pt x="790" y="814"/>
                  <a:pt x="801" y="808"/>
                </a:cubicBezTo>
                <a:cubicBezTo>
                  <a:pt x="827" y="822"/>
                  <a:pt x="876" y="805"/>
                  <a:pt x="893" y="828"/>
                </a:cubicBezTo>
                <a:cubicBezTo>
                  <a:pt x="882" y="831"/>
                  <a:pt x="862" y="816"/>
                  <a:pt x="851" y="842"/>
                </a:cubicBezTo>
                <a:cubicBezTo>
                  <a:pt x="852" y="868"/>
                  <a:pt x="873" y="835"/>
                  <a:pt x="871" y="858"/>
                </a:cubicBezTo>
                <a:cubicBezTo>
                  <a:pt x="855" y="860"/>
                  <a:pt x="852" y="847"/>
                  <a:pt x="842" y="865"/>
                </a:cubicBezTo>
                <a:cubicBezTo>
                  <a:pt x="844" y="888"/>
                  <a:pt x="874" y="868"/>
                  <a:pt x="879" y="853"/>
                </a:cubicBezTo>
                <a:cubicBezTo>
                  <a:pt x="878" y="860"/>
                  <a:pt x="892" y="842"/>
                  <a:pt x="888" y="857"/>
                </a:cubicBezTo>
                <a:cubicBezTo>
                  <a:pt x="882" y="860"/>
                  <a:pt x="879" y="871"/>
                  <a:pt x="875" y="880"/>
                </a:cubicBezTo>
                <a:cubicBezTo>
                  <a:pt x="860" y="874"/>
                  <a:pt x="848" y="878"/>
                  <a:pt x="840" y="896"/>
                </a:cubicBezTo>
                <a:cubicBezTo>
                  <a:pt x="856" y="927"/>
                  <a:pt x="882" y="904"/>
                  <a:pt x="889" y="942"/>
                </a:cubicBezTo>
                <a:cubicBezTo>
                  <a:pt x="895" y="932"/>
                  <a:pt x="917" y="930"/>
                  <a:pt x="919" y="942"/>
                </a:cubicBezTo>
                <a:cubicBezTo>
                  <a:pt x="914" y="939"/>
                  <a:pt x="910" y="944"/>
                  <a:pt x="908" y="954"/>
                </a:cubicBezTo>
                <a:cubicBezTo>
                  <a:pt x="954" y="949"/>
                  <a:pt x="979" y="959"/>
                  <a:pt x="1021" y="971"/>
                </a:cubicBezTo>
                <a:cubicBezTo>
                  <a:pt x="1016" y="953"/>
                  <a:pt x="1008" y="956"/>
                  <a:pt x="998" y="944"/>
                </a:cubicBezTo>
                <a:cubicBezTo>
                  <a:pt x="1007" y="939"/>
                  <a:pt x="1017" y="941"/>
                  <a:pt x="1025" y="929"/>
                </a:cubicBezTo>
                <a:cubicBezTo>
                  <a:pt x="1019" y="914"/>
                  <a:pt x="1014" y="904"/>
                  <a:pt x="1020" y="889"/>
                </a:cubicBezTo>
                <a:cubicBezTo>
                  <a:pt x="1004" y="879"/>
                  <a:pt x="1000" y="858"/>
                  <a:pt x="977" y="862"/>
                </a:cubicBezTo>
                <a:cubicBezTo>
                  <a:pt x="991" y="844"/>
                  <a:pt x="1002" y="860"/>
                  <a:pt x="1010" y="869"/>
                </a:cubicBezTo>
                <a:cubicBezTo>
                  <a:pt x="1021" y="838"/>
                  <a:pt x="1017" y="815"/>
                  <a:pt x="1046" y="776"/>
                </a:cubicBezTo>
                <a:cubicBezTo>
                  <a:pt x="985" y="725"/>
                  <a:pt x="911" y="762"/>
                  <a:pt x="848" y="717"/>
                </a:cubicBezTo>
                <a:cubicBezTo>
                  <a:pt x="820" y="716"/>
                  <a:pt x="789" y="735"/>
                  <a:pt x="752" y="721"/>
                </a:cubicBezTo>
                <a:cubicBezTo>
                  <a:pt x="751" y="733"/>
                  <a:pt x="744" y="731"/>
                  <a:pt x="744" y="745"/>
                </a:cubicBezTo>
                <a:cubicBezTo>
                  <a:pt x="716" y="728"/>
                  <a:pt x="685" y="738"/>
                  <a:pt x="662" y="752"/>
                </a:cubicBezTo>
                <a:cubicBezTo>
                  <a:pt x="663" y="717"/>
                  <a:pt x="632" y="758"/>
                  <a:pt x="622" y="741"/>
                </a:cubicBezTo>
                <a:cubicBezTo>
                  <a:pt x="620" y="748"/>
                  <a:pt x="617" y="750"/>
                  <a:pt x="620" y="756"/>
                </a:cubicBezTo>
                <a:cubicBezTo>
                  <a:pt x="596" y="723"/>
                  <a:pt x="574" y="785"/>
                  <a:pt x="544" y="765"/>
                </a:cubicBezTo>
                <a:cubicBezTo>
                  <a:pt x="559" y="763"/>
                  <a:pt x="532" y="737"/>
                  <a:pt x="559" y="741"/>
                </a:cubicBezTo>
                <a:cubicBezTo>
                  <a:pt x="563" y="753"/>
                  <a:pt x="549" y="760"/>
                  <a:pt x="558" y="761"/>
                </a:cubicBezTo>
                <a:cubicBezTo>
                  <a:pt x="558" y="731"/>
                  <a:pt x="587" y="739"/>
                  <a:pt x="599" y="715"/>
                </a:cubicBezTo>
                <a:cubicBezTo>
                  <a:pt x="617" y="744"/>
                  <a:pt x="639" y="718"/>
                  <a:pt x="666" y="722"/>
                </a:cubicBezTo>
                <a:cubicBezTo>
                  <a:pt x="670" y="713"/>
                  <a:pt x="680" y="684"/>
                  <a:pt x="687" y="700"/>
                </a:cubicBezTo>
                <a:cubicBezTo>
                  <a:pt x="673" y="695"/>
                  <a:pt x="687" y="718"/>
                  <a:pt x="687" y="725"/>
                </a:cubicBezTo>
                <a:cubicBezTo>
                  <a:pt x="707" y="729"/>
                  <a:pt x="728" y="716"/>
                  <a:pt x="746" y="715"/>
                </a:cubicBezTo>
                <a:cubicBezTo>
                  <a:pt x="744" y="691"/>
                  <a:pt x="743" y="699"/>
                  <a:pt x="727" y="702"/>
                </a:cubicBezTo>
                <a:cubicBezTo>
                  <a:pt x="730" y="683"/>
                  <a:pt x="733" y="688"/>
                  <a:pt x="731" y="672"/>
                </a:cubicBezTo>
                <a:cubicBezTo>
                  <a:pt x="749" y="669"/>
                  <a:pt x="747" y="684"/>
                  <a:pt x="754" y="691"/>
                </a:cubicBezTo>
                <a:cubicBezTo>
                  <a:pt x="755" y="658"/>
                  <a:pt x="798" y="686"/>
                  <a:pt x="813" y="673"/>
                </a:cubicBezTo>
                <a:cubicBezTo>
                  <a:pt x="810" y="683"/>
                  <a:pt x="813" y="689"/>
                  <a:pt x="821" y="690"/>
                </a:cubicBezTo>
                <a:cubicBezTo>
                  <a:pt x="821" y="683"/>
                  <a:pt x="818" y="681"/>
                  <a:pt x="824" y="675"/>
                </a:cubicBezTo>
                <a:cubicBezTo>
                  <a:pt x="889" y="692"/>
                  <a:pt x="946" y="725"/>
                  <a:pt x="1011" y="736"/>
                </a:cubicBezTo>
                <a:cubicBezTo>
                  <a:pt x="1025" y="759"/>
                  <a:pt x="1076" y="794"/>
                  <a:pt x="1092" y="746"/>
                </a:cubicBezTo>
                <a:cubicBezTo>
                  <a:pt x="1174" y="753"/>
                  <a:pt x="1236" y="806"/>
                  <a:pt x="1311" y="835"/>
                </a:cubicBezTo>
                <a:cubicBezTo>
                  <a:pt x="1322" y="871"/>
                  <a:pt x="1354" y="883"/>
                  <a:pt x="1380" y="890"/>
                </a:cubicBezTo>
                <a:cubicBezTo>
                  <a:pt x="1378" y="922"/>
                  <a:pt x="1438" y="888"/>
                  <a:pt x="1374" y="850"/>
                </a:cubicBezTo>
                <a:cubicBezTo>
                  <a:pt x="1390" y="862"/>
                  <a:pt x="1392" y="823"/>
                  <a:pt x="1395" y="811"/>
                </a:cubicBezTo>
                <a:cubicBezTo>
                  <a:pt x="1366" y="778"/>
                  <a:pt x="1336" y="761"/>
                  <a:pt x="1310" y="731"/>
                </a:cubicBezTo>
                <a:cubicBezTo>
                  <a:pt x="1301" y="728"/>
                  <a:pt x="1293" y="738"/>
                  <a:pt x="1283" y="733"/>
                </a:cubicBezTo>
                <a:cubicBezTo>
                  <a:pt x="1278" y="707"/>
                  <a:pt x="1249" y="726"/>
                  <a:pt x="1234" y="713"/>
                </a:cubicBezTo>
                <a:cubicBezTo>
                  <a:pt x="1225" y="706"/>
                  <a:pt x="1227" y="683"/>
                  <a:pt x="1217" y="677"/>
                </a:cubicBezTo>
                <a:cubicBezTo>
                  <a:pt x="1189" y="673"/>
                  <a:pt x="1180" y="695"/>
                  <a:pt x="1160" y="662"/>
                </a:cubicBezTo>
                <a:cubicBezTo>
                  <a:pt x="1160" y="662"/>
                  <a:pt x="1158" y="672"/>
                  <a:pt x="1159" y="673"/>
                </a:cubicBezTo>
                <a:cubicBezTo>
                  <a:pt x="1149" y="668"/>
                  <a:pt x="1149" y="653"/>
                  <a:pt x="1141" y="648"/>
                </a:cubicBezTo>
                <a:cubicBezTo>
                  <a:pt x="1124" y="680"/>
                  <a:pt x="1113" y="636"/>
                  <a:pt x="1096" y="624"/>
                </a:cubicBezTo>
                <a:cubicBezTo>
                  <a:pt x="1080" y="634"/>
                  <a:pt x="1100" y="650"/>
                  <a:pt x="1083" y="646"/>
                </a:cubicBezTo>
                <a:cubicBezTo>
                  <a:pt x="1088" y="630"/>
                  <a:pt x="1072" y="627"/>
                  <a:pt x="1070" y="615"/>
                </a:cubicBezTo>
                <a:cubicBezTo>
                  <a:pt x="1050" y="637"/>
                  <a:pt x="1030" y="598"/>
                  <a:pt x="1025" y="625"/>
                </a:cubicBezTo>
                <a:cubicBezTo>
                  <a:pt x="1005" y="608"/>
                  <a:pt x="964" y="582"/>
                  <a:pt x="939" y="577"/>
                </a:cubicBezTo>
                <a:cubicBezTo>
                  <a:pt x="943" y="577"/>
                  <a:pt x="945" y="570"/>
                  <a:pt x="946" y="563"/>
                </a:cubicBezTo>
                <a:cubicBezTo>
                  <a:pt x="918" y="556"/>
                  <a:pt x="908" y="553"/>
                  <a:pt x="895" y="539"/>
                </a:cubicBezTo>
                <a:cubicBezTo>
                  <a:pt x="894" y="544"/>
                  <a:pt x="897" y="546"/>
                  <a:pt x="897" y="550"/>
                </a:cubicBezTo>
                <a:cubicBezTo>
                  <a:pt x="854" y="536"/>
                  <a:pt x="817" y="523"/>
                  <a:pt x="788" y="525"/>
                </a:cubicBezTo>
                <a:cubicBezTo>
                  <a:pt x="785" y="518"/>
                  <a:pt x="784" y="509"/>
                  <a:pt x="780" y="503"/>
                </a:cubicBezTo>
                <a:cubicBezTo>
                  <a:pt x="768" y="514"/>
                  <a:pt x="766" y="508"/>
                  <a:pt x="761" y="495"/>
                </a:cubicBezTo>
                <a:cubicBezTo>
                  <a:pt x="751" y="503"/>
                  <a:pt x="751" y="523"/>
                  <a:pt x="741" y="512"/>
                </a:cubicBezTo>
                <a:cubicBezTo>
                  <a:pt x="757" y="500"/>
                  <a:pt x="728" y="493"/>
                  <a:pt x="721" y="489"/>
                </a:cubicBezTo>
                <a:cubicBezTo>
                  <a:pt x="719" y="498"/>
                  <a:pt x="709" y="493"/>
                  <a:pt x="710" y="507"/>
                </a:cubicBezTo>
                <a:cubicBezTo>
                  <a:pt x="707" y="518"/>
                  <a:pt x="720" y="514"/>
                  <a:pt x="720" y="524"/>
                </a:cubicBezTo>
                <a:cubicBezTo>
                  <a:pt x="694" y="518"/>
                  <a:pt x="696" y="504"/>
                  <a:pt x="697" y="480"/>
                </a:cubicBezTo>
                <a:cubicBezTo>
                  <a:pt x="708" y="473"/>
                  <a:pt x="724" y="476"/>
                  <a:pt x="736" y="471"/>
                </a:cubicBezTo>
                <a:cubicBezTo>
                  <a:pt x="739" y="500"/>
                  <a:pt x="784" y="490"/>
                  <a:pt x="796" y="481"/>
                </a:cubicBezTo>
                <a:cubicBezTo>
                  <a:pt x="791" y="480"/>
                  <a:pt x="794" y="472"/>
                  <a:pt x="790" y="470"/>
                </a:cubicBezTo>
                <a:cubicBezTo>
                  <a:pt x="788" y="475"/>
                  <a:pt x="788" y="484"/>
                  <a:pt x="783" y="484"/>
                </a:cubicBezTo>
                <a:cubicBezTo>
                  <a:pt x="765" y="449"/>
                  <a:pt x="736" y="462"/>
                  <a:pt x="704" y="461"/>
                </a:cubicBezTo>
                <a:cubicBezTo>
                  <a:pt x="716" y="443"/>
                  <a:pt x="698" y="445"/>
                  <a:pt x="700" y="425"/>
                </a:cubicBezTo>
                <a:cubicBezTo>
                  <a:pt x="733" y="430"/>
                  <a:pt x="765" y="437"/>
                  <a:pt x="795" y="440"/>
                </a:cubicBezTo>
                <a:cubicBezTo>
                  <a:pt x="781" y="448"/>
                  <a:pt x="805" y="457"/>
                  <a:pt x="808" y="463"/>
                </a:cubicBezTo>
                <a:cubicBezTo>
                  <a:pt x="817" y="457"/>
                  <a:pt x="843" y="447"/>
                  <a:pt x="848" y="456"/>
                </a:cubicBezTo>
                <a:cubicBezTo>
                  <a:pt x="843" y="455"/>
                  <a:pt x="842" y="462"/>
                  <a:pt x="841" y="469"/>
                </a:cubicBezTo>
                <a:cubicBezTo>
                  <a:pt x="862" y="452"/>
                  <a:pt x="885" y="466"/>
                  <a:pt x="909" y="466"/>
                </a:cubicBezTo>
                <a:cubicBezTo>
                  <a:pt x="883" y="462"/>
                  <a:pt x="898" y="453"/>
                  <a:pt x="880" y="443"/>
                </a:cubicBezTo>
                <a:cubicBezTo>
                  <a:pt x="900" y="441"/>
                  <a:pt x="911" y="437"/>
                  <a:pt x="920" y="458"/>
                </a:cubicBezTo>
                <a:cubicBezTo>
                  <a:pt x="921" y="453"/>
                  <a:pt x="922" y="448"/>
                  <a:pt x="923" y="444"/>
                </a:cubicBezTo>
                <a:cubicBezTo>
                  <a:pt x="961" y="470"/>
                  <a:pt x="1029" y="455"/>
                  <a:pt x="1068" y="487"/>
                </a:cubicBezTo>
                <a:cubicBezTo>
                  <a:pt x="1070" y="482"/>
                  <a:pt x="1072" y="473"/>
                  <a:pt x="1077" y="474"/>
                </a:cubicBezTo>
                <a:cubicBezTo>
                  <a:pt x="1107" y="506"/>
                  <a:pt x="1170" y="491"/>
                  <a:pt x="1196" y="525"/>
                </a:cubicBezTo>
                <a:cubicBezTo>
                  <a:pt x="1205" y="509"/>
                  <a:pt x="1189" y="494"/>
                  <a:pt x="1175" y="500"/>
                </a:cubicBezTo>
                <a:cubicBezTo>
                  <a:pt x="1191" y="469"/>
                  <a:pt x="1203" y="503"/>
                  <a:pt x="1212" y="510"/>
                </a:cubicBezTo>
                <a:cubicBezTo>
                  <a:pt x="1211" y="510"/>
                  <a:pt x="1216" y="502"/>
                  <a:pt x="1216" y="501"/>
                </a:cubicBezTo>
                <a:cubicBezTo>
                  <a:pt x="1229" y="513"/>
                  <a:pt x="1227" y="536"/>
                  <a:pt x="1242" y="546"/>
                </a:cubicBezTo>
                <a:cubicBezTo>
                  <a:pt x="1261" y="558"/>
                  <a:pt x="1278" y="537"/>
                  <a:pt x="1301" y="557"/>
                </a:cubicBezTo>
                <a:cubicBezTo>
                  <a:pt x="1283" y="575"/>
                  <a:pt x="1328" y="572"/>
                  <a:pt x="1331" y="589"/>
                </a:cubicBezTo>
                <a:cubicBezTo>
                  <a:pt x="1292" y="576"/>
                  <a:pt x="1373" y="632"/>
                  <a:pt x="1379" y="604"/>
                </a:cubicBezTo>
                <a:cubicBezTo>
                  <a:pt x="1367" y="599"/>
                  <a:pt x="1371" y="587"/>
                  <a:pt x="1365" y="579"/>
                </a:cubicBezTo>
                <a:cubicBezTo>
                  <a:pt x="1384" y="592"/>
                  <a:pt x="1378" y="580"/>
                  <a:pt x="1391" y="565"/>
                </a:cubicBezTo>
                <a:cubicBezTo>
                  <a:pt x="1405" y="579"/>
                  <a:pt x="1414" y="568"/>
                  <a:pt x="1425" y="573"/>
                </a:cubicBezTo>
                <a:cubicBezTo>
                  <a:pt x="1416" y="586"/>
                  <a:pt x="1402" y="576"/>
                  <a:pt x="1391" y="582"/>
                </a:cubicBezTo>
                <a:cubicBezTo>
                  <a:pt x="1396" y="585"/>
                  <a:pt x="1398" y="589"/>
                  <a:pt x="1400" y="593"/>
                </a:cubicBezTo>
                <a:cubicBezTo>
                  <a:pt x="1410" y="592"/>
                  <a:pt x="1426" y="577"/>
                  <a:pt x="1427" y="593"/>
                </a:cubicBezTo>
                <a:cubicBezTo>
                  <a:pt x="1425" y="592"/>
                  <a:pt x="1424" y="591"/>
                  <a:pt x="1421" y="590"/>
                </a:cubicBezTo>
                <a:cubicBezTo>
                  <a:pt x="1415" y="598"/>
                  <a:pt x="1431" y="600"/>
                  <a:pt x="1433" y="606"/>
                </a:cubicBezTo>
                <a:cubicBezTo>
                  <a:pt x="1443" y="601"/>
                  <a:pt x="1474" y="618"/>
                  <a:pt x="1475" y="626"/>
                </a:cubicBezTo>
                <a:cubicBezTo>
                  <a:pt x="1463" y="625"/>
                  <a:pt x="1457" y="630"/>
                  <a:pt x="1452" y="616"/>
                </a:cubicBezTo>
                <a:cubicBezTo>
                  <a:pt x="1446" y="622"/>
                  <a:pt x="1455" y="625"/>
                  <a:pt x="1452" y="630"/>
                </a:cubicBezTo>
                <a:cubicBezTo>
                  <a:pt x="1461" y="635"/>
                  <a:pt x="1465" y="627"/>
                  <a:pt x="1475" y="633"/>
                </a:cubicBezTo>
                <a:cubicBezTo>
                  <a:pt x="1469" y="638"/>
                  <a:pt x="1461" y="638"/>
                  <a:pt x="1455" y="642"/>
                </a:cubicBezTo>
                <a:cubicBezTo>
                  <a:pt x="1464" y="648"/>
                  <a:pt x="1468" y="636"/>
                  <a:pt x="1477" y="641"/>
                </a:cubicBezTo>
                <a:cubicBezTo>
                  <a:pt x="1477" y="647"/>
                  <a:pt x="1464" y="645"/>
                  <a:pt x="1471" y="651"/>
                </a:cubicBezTo>
                <a:cubicBezTo>
                  <a:pt x="1481" y="647"/>
                  <a:pt x="1483" y="662"/>
                  <a:pt x="1486" y="667"/>
                </a:cubicBezTo>
                <a:cubicBezTo>
                  <a:pt x="1493" y="651"/>
                  <a:pt x="1498" y="676"/>
                  <a:pt x="1509" y="670"/>
                </a:cubicBezTo>
                <a:cubicBezTo>
                  <a:pt x="1499" y="669"/>
                  <a:pt x="1498" y="654"/>
                  <a:pt x="1507" y="656"/>
                </a:cubicBezTo>
                <a:cubicBezTo>
                  <a:pt x="1508" y="668"/>
                  <a:pt x="1516" y="665"/>
                  <a:pt x="1523" y="676"/>
                </a:cubicBezTo>
                <a:cubicBezTo>
                  <a:pt x="1522" y="678"/>
                  <a:pt x="1523" y="680"/>
                  <a:pt x="1523" y="683"/>
                </a:cubicBezTo>
                <a:cubicBezTo>
                  <a:pt x="1511" y="675"/>
                  <a:pt x="1504" y="689"/>
                  <a:pt x="1518" y="683"/>
                </a:cubicBezTo>
                <a:cubicBezTo>
                  <a:pt x="1533" y="696"/>
                  <a:pt x="1547" y="711"/>
                  <a:pt x="1555" y="720"/>
                </a:cubicBezTo>
                <a:cubicBezTo>
                  <a:pt x="1553" y="717"/>
                  <a:pt x="1552" y="714"/>
                  <a:pt x="1551" y="710"/>
                </a:cubicBezTo>
                <a:cubicBezTo>
                  <a:pt x="1567" y="721"/>
                  <a:pt x="1557" y="728"/>
                  <a:pt x="1568" y="719"/>
                </a:cubicBezTo>
                <a:cubicBezTo>
                  <a:pt x="1579" y="726"/>
                  <a:pt x="1569" y="736"/>
                  <a:pt x="1572" y="744"/>
                </a:cubicBezTo>
                <a:cubicBezTo>
                  <a:pt x="1576" y="733"/>
                  <a:pt x="1584" y="750"/>
                  <a:pt x="1589" y="742"/>
                </a:cubicBezTo>
                <a:cubicBezTo>
                  <a:pt x="1585" y="737"/>
                  <a:pt x="1572" y="734"/>
                  <a:pt x="1580" y="728"/>
                </a:cubicBezTo>
                <a:cubicBezTo>
                  <a:pt x="1595" y="742"/>
                  <a:pt x="1597" y="743"/>
                  <a:pt x="1613" y="750"/>
                </a:cubicBezTo>
                <a:cubicBezTo>
                  <a:pt x="1609" y="754"/>
                  <a:pt x="1612" y="757"/>
                  <a:pt x="1608" y="761"/>
                </a:cubicBezTo>
                <a:cubicBezTo>
                  <a:pt x="1604" y="752"/>
                  <a:pt x="1594" y="744"/>
                  <a:pt x="1586" y="750"/>
                </a:cubicBezTo>
                <a:cubicBezTo>
                  <a:pt x="1597" y="764"/>
                  <a:pt x="1607" y="764"/>
                  <a:pt x="1621" y="765"/>
                </a:cubicBezTo>
                <a:cubicBezTo>
                  <a:pt x="1621" y="777"/>
                  <a:pt x="1633" y="779"/>
                  <a:pt x="1637" y="775"/>
                </a:cubicBezTo>
                <a:cubicBezTo>
                  <a:pt x="1640" y="784"/>
                  <a:pt x="1632" y="785"/>
                  <a:pt x="1625" y="788"/>
                </a:cubicBezTo>
                <a:cubicBezTo>
                  <a:pt x="1640" y="797"/>
                  <a:pt x="1645" y="801"/>
                  <a:pt x="1648" y="816"/>
                </a:cubicBezTo>
                <a:cubicBezTo>
                  <a:pt x="1644" y="814"/>
                  <a:pt x="1641" y="819"/>
                  <a:pt x="1638" y="819"/>
                </a:cubicBezTo>
                <a:cubicBezTo>
                  <a:pt x="1651" y="821"/>
                  <a:pt x="1650" y="825"/>
                  <a:pt x="1653" y="837"/>
                </a:cubicBezTo>
                <a:cubicBezTo>
                  <a:pt x="1671" y="838"/>
                  <a:pt x="1702" y="862"/>
                  <a:pt x="1704" y="882"/>
                </a:cubicBezTo>
                <a:cubicBezTo>
                  <a:pt x="1721" y="883"/>
                  <a:pt x="1726" y="894"/>
                  <a:pt x="1746" y="913"/>
                </a:cubicBezTo>
                <a:cubicBezTo>
                  <a:pt x="1759" y="908"/>
                  <a:pt x="1735" y="899"/>
                  <a:pt x="1741" y="894"/>
                </a:cubicBezTo>
                <a:cubicBezTo>
                  <a:pt x="1751" y="890"/>
                  <a:pt x="1771" y="901"/>
                  <a:pt x="1767" y="916"/>
                </a:cubicBezTo>
                <a:cubicBezTo>
                  <a:pt x="1763" y="921"/>
                  <a:pt x="1760" y="904"/>
                  <a:pt x="1755" y="914"/>
                </a:cubicBezTo>
                <a:cubicBezTo>
                  <a:pt x="1784" y="936"/>
                  <a:pt x="1773" y="892"/>
                  <a:pt x="1765" y="877"/>
                </a:cubicBezTo>
                <a:cubicBezTo>
                  <a:pt x="1769" y="882"/>
                  <a:pt x="1774" y="875"/>
                  <a:pt x="1778" y="883"/>
                </a:cubicBezTo>
                <a:cubicBezTo>
                  <a:pt x="1782" y="897"/>
                  <a:pt x="1793" y="910"/>
                  <a:pt x="1808" y="911"/>
                </a:cubicBezTo>
                <a:cubicBezTo>
                  <a:pt x="1811" y="917"/>
                  <a:pt x="1808" y="919"/>
                  <a:pt x="1803" y="919"/>
                </a:cubicBezTo>
                <a:cubicBezTo>
                  <a:pt x="1832" y="943"/>
                  <a:pt x="1842" y="970"/>
                  <a:pt x="1873" y="989"/>
                </a:cubicBezTo>
                <a:cubicBezTo>
                  <a:pt x="1859" y="988"/>
                  <a:pt x="1884" y="1019"/>
                  <a:pt x="1887" y="1006"/>
                </a:cubicBezTo>
                <a:cubicBezTo>
                  <a:pt x="1903" y="1049"/>
                  <a:pt x="1934" y="1102"/>
                  <a:pt x="1970" y="1134"/>
                </a:cubicBezTo>
                <a:cubicBezTo>
                  <a:pt x="1960" y="1121"/>
                  <a:pt x="1957" y="1091"/>
                  <a:pt x="1940" y="1084"/>
                </a:cubicBezTo>
                <a:cubicBezTo>
                  <a:pt x="1954" y="1085"/>
                  <a:pt x="1935" y="1070"/>
                  <a:pt x="1930" y="1071"/>
                </a:cubicBezTo>
                <a:cubicBezTo>
                  <a:pt x="1937" y="1067"/>
                  <a:pt x="1937" y="1067"/>
                  <a:pt x="1937" y="1067"/>
                </a:cubicBezTo>
                <a:cubicBezTo>
                  <a:pt x="1869" y="935"/>
                  <a:pt x="1713" y="741"/>
                  <a:pt x="1590" y="684"/>
                </a:cubicBezTo>
                <a:cubicBezTo>
                  <a:pt x="1605" y="676"/>
                  <a:pt x="1575" y="672"/>
                  <a:pt x="1585" y="663"/>
                </a:cubicBezTo>
                <a:cubicBezTo>
                  <a:pt x="1570" y="660"/>
                  <a:pt x="1564" y="639"/>
                  <a:pt x="1552" y="644"/>
                </a:cubicBezTo>
                <a:cubicBezTo>
                  <a:pt x="1567" y="657"/>
                  <a:pt x="1582" y="658"/>
                  <a:pt x="1578" y="673"/>
                </a:cubicBezTo>
                <a:cubicBezTo>
                  <a:pt x="1565" y="659"/>
                  <a:pt x="1545" y="654"/>
                  <a:pt x="1542" y="636"/>
                </a:cubicBezTo>
                <a:cubicBezTo>
                  <a:pt x="1527" y="632"/>
                  <a:pt x="1499" y="626"/>
                  <a:pt x="1495" y="611"/>
                </a:cubicBezTo>
                <a:cubicBezTo>
                  <a:pt x="1486" y="622"/>
                  <a:pt x="1481" y="600"/>
                  <a:pt x="1470" y="603"/>
                </a:cubicBezTo>
                <a:cubicBezTo>
                  <a:pt x="1464" y="626"/>
                  <a:pt x="1445" y="590"/>
                  <a:pt x="1433" y="593"/>
                </a:cubicBezTo>
                <a:cubicBezTo>
                  <a:pt x="1436" y="595"/>
                  <a:pt x="1439" y="597"/>
                  <a:pt x="1436" y="601"/>
                </a:cubicBezTo>
                <a:cubicBezTo>
                  <a:pt x="1431" y="599"/>
                  <a:pt x="1430" y="597"/>
                  <a:pt x="1428" y="595"/>
                </a:cubicBezTo>
                <a:cubicBezTo>
                  <a:pt x="1431" y="588"/>
                  <a:pt x="1436" y="584"/>
                  <a:pt x="1440" y="582"/>
                </a:cubicBezTo>
                <a:cubicBezTo>
                  <a:pt x="1369" y="501"/>
                  <a:pt x="1273" y="517"/>
                  <a:pt x="1195" y="449"/>
                </a:cubicBezTo>
                <a:cubicBezTo>
                  <a:pt x="1192" y="458"/>
                  <a:pt x="1181" y="447"/>
                  <a:pt x="1178" y="458"/>
                </a:cubicBezTo>
                <a:cubicBezTo>
                  <a:pt x="1135" y="426"/>
                  <a:pt x="1064" y="456"/>
                  <a:pt x="1032" y="406"/>
                </a:cubicBezTo>
                <a:cubicBezTo>
                  <a:pt x="1043" y="409"/>
                  <a:pt x="1058" y="420"/>
                  <a:pt x="1063" y="406"/>
                </a:cubicBezTo>
                <a:cubicBezTo>
                  <a:pt x="1052" y="404"/>
                  <a:pt x="997" y="368"/>
                  <a:pt x="1000" y="407"/>
                </a:cubicBezTo>
                <a:cubicBezTo>
                  <a:pt x="990" y="402"/>
                  <a:pt x="982" y="395"/>
                  <a:pt x="967" y="393"/>
                </a:cubicBezTo>
                <a:cubicBezTo>
                  <a:pt x="966" y="371"/>
                  <a:pt x="989" y="398"/>
                  <a:pt x="992" y="385"/>
                </a:cubicBezTo>
                <a:cubicBezTo>
                  <a:pt x="974" y="377"/>
                  <a:pt x="933" y="357"/>
                  <a:pt x="913" y="379"/>
                </a:cubicBezTo>
                <a:cubicBezTo>
                  <a:pt x="850" y="363"/>
                  <a:pt x="783" y="341"/>
                  <a:pt x="721" y="363"/>
                </a:cubicBezTo>
                <a:cubicBezTo>
                  <a:pt x="722" y="337"/>
                  <a:pt x="711" y="373"/>
                  <a:pt x="703" y="370"/>
                </a:cubicBezTo>
                <a:cubicBezTo>
                  <a:pt x="692" y="362"/>
                  <a:pt x="710" y="346"/>
                  <a:pt x="701" y="345"/>
                </a:cubicBezTo>
                <a:cubicBezTo>
                  <a:pt x="684" y="328"/>
                  <a:pt x="679" y="344"/>
                  <a:pt x="666" y="350"/>
                </a:cubicBezTo>
                <a:cubicBezTo>
                  <a:pt x="662" y="336"/>
                  <a:pt x="640" y="339"/>
                  <a:pt x="623" y="336"/>
                </a:cubicBezTo>
                <a:cubicBezTo>
                  <a:pt x="616" y="374"/>
                  <a:pt x="587" y="347"/>
                  <a:pt x="569" y="348"/>
                </a:cubicBezTo>
                <a:cubicBezTo>
                  <a:pt x="497" y="346"/>
                  <a:pt x="401" y="367"/>
                  <a:pt x="344" y="367"/>
                </a:cubicBezTo>
                <a:cubicBezTo>
                  <a:pt x="389" y="351"/>
                  <a:pt x="404" y="363"/>
                  <a:pt x="441" y="339"/>
                </a:cubicBezTo>
                <a:cubicBezTo>
                  <a:pt x="494" y="357"/>
                  <a:pt x="560" y="332"/>
                  <a:pt x="618" y="341"/>
                </a:cubicBezTo>
                <a:cubicBezTo>
                  <a:pt x="628" y="310"/>
                  <a:pt x="635" y="321"/>
                  <a:pt x="608" y="300"/>
                </a:cubicBezTo>
                <a:cubicBezTo>
                  <a:pt x="626" y="291"/>
                  <a:pt x="671" y="325"/>
                  <a:pt x="703" y="300"/>
                </a:cubicBezTo>
                <a:cubicBezTo>
                  <a:pt x="703" y="316"/>
                  <a:pt x="718" y="309"/>
                  <a:pt x="729" y="308"/>
                </a:cubicBezTo>
                <a:cubicBezTo>
                  <a:pt x="738" y="344"/>
                  <a:pt x="804" y="353"/>
                  <a:pt x="830" y="350"/>
                </a:cubicBezTo>
                <a:cubicBezTo>
                  <a:pt x="830" y="341"/>
                  <a:pt x="790" y="343"/>
                  <a:pt x="805" y="336"/>
                </a:cubicBezTo>
                <a:cubicBezTo>
                  <a:pt x="818" y="338"/>
                  <a:pt x="832" y="341"/>
                  <a:pt x="834" y="326"/>
                </a:cubicBezTo>
                <a:cubicBezTo>
                  <a:pt x="827" y="322"/>
                  <a:pt x="807" y="327"/>
                  <a:pt x="809" y="316"/>
                </a:cubicBezTo>
                <a:cubicBezTo>
                  <a:pt x="824" y="311"/>
                  <a:pt x="851" y="326"/>
                  <a:pt x="850" y="293"/>
                </a:cubicBezTo>
                <a:cubicBezTo>
                  <a:pt x="869" y="293"/>
                  <a:pt x="840" y="311"/>
                  <a:pt x="859" y="315"/>
                </a:cubicBezTo>
                <a:cubicBezTo>
                  <a:pt x="861" y="312"/>
                  <a:pt x="864" y="310"/>
                  <a:pt x="869" y="312"/>
                </a:cubicBezTo>
                <a:cubicBezTo>
                  <a:pt x="879" y="291"/>
                  <a:pt x="866" y="287"/>
                  <a:pt x="863" y="275"/>
                </a:cubicBezTo>
                <a:cubicBezTo>
                  <a:pt x="885" y="266"/>
                  <a:pt x="882" y="287"/>
                  <a:pt x="882" y="295"/>
                </a:cubicBezTo>
                <a:cubicBezTo>
                  <a:pt x="898" y="285"/>
                  <a:pt x="874" y="274"/>
                  <a:pt x="888" y="266"/>
                </a:cubicBezTo>
                <a:cubicBezTo>
                  <a:pt x="909" y="262"/>
                  <a:pt x="930" y="265"/>
                  <a:pt x="939" y="268"/>
                </a:cubicBezTo>
                <a:cubicBezTo>
                  <a:pt x="934" y="267"/>
                  <a:pt x="931" y="271"/>
                  <a:pt x="928" y="275"/>
                </a:cubicBezTo>
                <a:cubicBezTo>
                  <a:pt x="937" y="274"/>
                  <a:pt x="943" y="294"/>
                  <a:pt x="950" y="281"/>
                </a:cubicBezTo>
                <a:cubicBezTo>
                  <a:pt x="945" y="279"/>
                  <a:pt x="938" y="278"/>
                  <a:pt x="938" y="273"/>
                </a:cubicBezTo>
                <a:cubicBezTo>
                  <a:pt x="966" y="265"/>
                  <a:pt x="1004" y="288"/>
                  <a:pt x="1025" y="270"/>
                </a:cubicBezTo>
                <a:cubicBezTo>
                  <a:pt x="1034" y="279"/>
                  <a:pt x="1013" y="282"/>
                  <a:pt x="1024" y="290"/>
                </a:cubicBezTo>
                <a:cubicBezTo>
                  <a:pt x="1047" y="304"/>
                  <a:pt x="1052" y="279"/>
                  <a:pt x="1070" y="282"/>
                </a:cubicBezTo>
                <a:cubicBezTo>
                  <a:pt x="1070" y="290"/>
                  <a:pt x="1057" y="305"/>
                  <a:pt x="1067" y="308"/>
                </a:cubicBezTo>
                <a:cubicBezTo>
                  <a:pt x="1083" y="310"/>
                  <a:pt x="1105" y="329"/>
                  <a:pt x="1110" y="306"/>
                </a:cubicBezTo>
                <a:cubicBezTo>
                  <a:pt x="1107" y="301"/>
                  <a:pt x="1078" y="291"/>
                  <a:pt x="1091" y="290"/>
                </a:cubicBezTo>
                <a:cubicBezTo>
                  <a:pt x="1113" y="307"/>
                  <a:pt x="1133" y="303"/>
                  <a:pt x="1137" y="326"/>
                </a:cubicBezTo>
                <a:cubicBezTo>
                  <a:pt x="1156" y="327"/>
                  <a:pt x="1143" y="300"/>
                  <a:pt x="1160" y="303"/>
                </a:cubicBezTo>
                <a:cubicBezTo>
                  <a:pt x="1165" y="308"/>
                  <a:pt x="1154" y="321"/>
                  <a:pt x="1162" y="325"/>
                </a:cubicBezTo>
                <a:cubicBezTo>
                  <a:pt x="1171" y="318"/>
                  <a:pt x="1224" y="315"/>
                  <a:pt x="1195" y="327"/>
                </a:cubicBezTo>
                <a:cubicBezTo>
                  <a:pt x="1215" y="329"/>
                  <a:pt x="1219" y="331"/>
                  <a:pt x="1245" y="340"/>
                </a:cubicBezTo>
                <a:cubicBezTo>
                  <a:pt x="1242" y="347"/>
                  <a:pt x="1236" y="356"/>
                  <a:pt x="1241" y="360"/>
                </a:cubicBezTo>
                <a:cubicBezTo>
                  <a:pt x="1318" y="374"/>
                  <a:pt x="1369" y="422"/>
                  <a:pt x="1434" y="440"/>
                </a:cubicBezTo>
                <a:cubicBezTo>
                  <a:pt x="1407" y="467"/>
                  <a:pt x="1475" y="446"/>
                  <a:pt x="1478" y="489"/>
                </a:cubicBezTo>
                <a:cubicBezTo>
                  <a:pt x="1482" y="483"/>
                  <a:pt x="1482" y="478"/>
                  <a:pt x="1482" y="473"/>
                </a:cubicBezTo>
                <a:cubicBezTo>
                  <a:pt x="1493" y="490"/>
                  <a:pt x="1519" y="493"/>
                  <a:pt x="1537" y="494"/>
                </a:cubicBezTo>
                <a:cubicBezTo>
                  <a:pt x="1537" y="471"/>
                  <a:pt x="1508" y="474"/>
                  <a:pt x="1520" y="444"/>
                </a:cubicBezTo>
                <a:cubicBezTo>
                  <a:pt x="1546" y="462"/>
                  <a:pt x="1536" y="504"/>
                  <a:pt x="1572" y="515"/>
                </a:cubicBezTo>
                <a:cubicBezTo>
                  <a:pt x="1571" y="528"/>
                  <a:pt x="1552" y="525"/>
                  <a:pt x="1561" y="532"/>
                </a:cubicBezTo>
                <a:cubicBezTo>
                  <a:pt x="1576" y="534"/>
                  <a:pt x="1578" y="538"/>
                  <a:pt x="1581" y="551"/>
                </a:cubicBezTo>
                <a:cubicBezTo>
                  <a:pt x="1590" y="536"/>
                  <a:pt x="1602" y="543"/>
                  <a:pt x="1613" y="542"/>
                </a:cubicBezTo>
                <a:cubicBezTo>
                  <a:pt x="1619" y="554"/>
                  <a:pt x="1628" y="561"/>
                  <a:pt x="1638" y="567"/>
                </a:cubicBezTo>
                <a:cubicBezTo>
                  <a:pt x="1642" y="568"/>
                  <a:pt x="1633" y="545"/>
                  <a:pt x="1619" y="545"/>
                </a:cubicBezTo>
                <a:cubicBezTo>
                  <a:pt x="1648" y="529"/>
                  <a:pt x="1689" y="551"/>
                  <a:pt x="1727" y="539"/>
                </a:cubicBezTo>
                <a:cubicBezTo>
                  <a:pt x="1741" y="550"/>
                  <a:pt x="1755" y="552"/>
                  <a:pt x="1771" y="547"/>
                </a:cubicBezTo>
                <a:cubicBezTo>
                  <a:pt x="1776" y="551"/>
                  <a:pt x="1779" y="556"/>
                  <a:pt x="1779" y="562"/>
                </a:cubicBezTo>
                <a:cubicBezTo>
                  <a:pt x="1800" y="546"/>
                  <a:pt x="1832" y="570"/>
                  <a:pt x="1856" y="584"/>
                </a:cubicBezTo>
                <a:cubicBezTo>
                  <a:pt x="1857" y="582"/>
                  <a:pt x="1859" y="581"/>
                  <a:pt x="1862" y="580"/>
                </a:cubicBezTo>
                <a:cubicBezTo>
                  <a:pt x="1852" y="581"/>
                  <a:pt x="1845" y="570"/>
                  <a:pt x="1847" y="560"/>
                </a:cubicBezTo>
                <a:cubicBezTo>
                  <a:pt x="1866" y="571"/>
                  <a:pt x="1872" y="582"/>
                  <a:pt x="1880" y="592"/>
                </a:cubicBezTo>
                <a:cubicBezTo>
                  <a:pt x="1883" y="591"/>
                  <a:pt x="1886" y="589"/>
                  <a:pt x="1887" y="586"/>
                </a:cubicBezTo>
                <a:cubicBezTo>
                  <a:pt x="1889" y="591"/>
                  <a:pt x="1889" y="597"/>
                  <a:pt x="1890" y="602"/>
                </a:cubicBezTo>
                <a:cubicBezTo>
                  <a:pt x="1894" y="605"/>
                  <a:pt x="1899" y="608"/>
                  <a:pt x="1905" y="610"/>
                </a:cubicBezTo>
                <a:cubicBezTo>
                  <a:pt x="1902" y="615"/>
                  <a:pt x="1899" y="620"/>
                  <a:pt x="1906" y="624"/>
                </a:cubicBezTo>
                <a:cubicBezTo>
                  <a:pt x="1903" y="624"/>
                  <a:pt x="1900" y="625"/>
                  <a:pt x="1898" y="626"/>
                </a:cubicBezTo>
                <a:cubicBezTo>
                  <a:pt x="1900" y="630"/>
                  <a:pt x="1903" y="634"/>
                  <a:pt x="1906" y="638"/>
                </a:cubicBezTo>
                <a:cubicBezTo>
                  <a:pt x="1898" y="647"/>
                  <a:pt x="1893" y="639"/>
                  <a:pt x="1885" y="651"/>
                </a:cubicBezTo>
                <a:cubicBezTo>
                  <a:pt x="1893" y="659"/>
                  <a:pt x="1898" y="668"/>
                  <a:pt x="1894" y="677"/>
                </a:cubicBezTo>
                <a:cubicBezTo>
                  <a:pt x="1881" y="664"/>
                  <a:pt x="1885" y="652"/>
                  <a:pt x="1884" y="639"/>
                </a:cubicBezTo>
                <a:cubicBezTo>
                  <a:pt x="1881" y="642"/>
                  <a:pt x="1878" y="644"/>
                  <a:pt x="1873" y="641"/>
                </a:cubicBezTo>
                <a:cubicBezTo>
                  <a:pt x="1870" y="636"/>
                  <a:pt x="1876" y="633"/>
                  <a:pt x="1883" y="630"/>
                </a:cubicBezTo>
                <a:cubicBezTo>
                  <a:pt x="1882" y="627"/>
                  <a:pt x="1881" y="625"/>
                  <a:pt x="1879" y="622"/>
                </a:cubicBezTo>
                <a:cubicBezTo>
                  <a:pt x="1868" y="637"/>
                  <a:pt x="1855" y="632"/>
                  <a:pt x="1857" y="620"/>
                </a:cubicBezTo>
                <a:cubicBezTo>
                  <a:pt x="1861" y="612"/>
                  <a:pt x="1864" y="613"/>
                  <a:pt x="1866" y="616"/>
                </a:cubicBezTo>
                <a:cubicBezTo>
                  <a:pt x="1865" y="612"/>
                  <a:pt x="1863" y="608"/>
                  <a:pt x="1862" y="605"/>
                </a:cubicBezTo>
                <a:cubicBezTo>
                  <a:pt x="1847" y="594"/>
                  <a:pt x="1828" y="559"/>
                  <a:pt x="1821" y="603"/>
                </a:cubicBezTo>
                <a:cubicBezTo>
                  <a:pt x="1847" y="620"/>
                  <a:pt x="1825" y="621"/>
                  <a:pt x="1826" y="638"/>
                </a:cubicBezTo>
                <a:cubicBezTo>
                  <a:pt x="1833" y="649"/>
                  <a:pt x="1843" y="636"/>
                  <a:pt x="1851" y="643"/>
                </a:cubicBezTo>
                <a:cubicBezTo>
                  <a:pt x="1834" y="662"/>
                  <a:pt x="1849" y="677"/>
                  <a:pt x="1863" y="687"/>
                </a:cubicBezTo>
                <a:cubicBezTo>
                  <a:pt x="1870" y="712"/>
                  <a:pt x="1864" y="744"/>
                  <a:pt x="1863" y="770"/>
                </a:cubicBezTo>
                <a:cubicBezTo>
                  <a:pt x="1874" y="767"/>
                  <a:pt x="1884" y="783"/>
                  <a:pt x="1895" y="768"/>
                </a:cubicBezTo>
                <a:cubicBezTo>
                  <a:pt x="1901" y="799"/>
                  <a:pt x="1932" y="788"/>
                  <a:pt x="1930" y="817"/>
                </a:cubicBezTo>
                <a:cubicBezTo>
                  <a:pt x="1925" y="813"/>
                  <a:pt x="1921" y="810"/>
                  <a:pt x="1916" y="817"/>
                </a:cubicBezTo>
                <a:cubicBezTo>
                  <a:pt x="1921" y="828"/>
                  <a:pt x="1922" y="828"/>
                  <a:pt x="1935" y="844"/>
                </a:cubicBezTo>
                <a:cubicBezTo>
                  <a:pt x="1941" y="838"/>
                  <a:pt x="1947" y="831"/>
                  <a:pt x="1952" y="840"/>
                </a:cubicBezTo>
                <a:cubicBezTo>
                  <a:pt x="1939" y="872"/>
                  <a:pt x="1986" y="877"/>
                  <a:pt x="2005" y="889"/>
                </a:cubicBezTo>
                <a:cubicBezTo>
                  <a:pt x="1999" y="897"/>
                  <a:pt x="1994" y="891"/>
                  <a:pt x="1988" y="893"/>
                </a:cubicBezTo>
                <a:cubicBezTo>
                  <a:pt x="1998" y="907"/>
                  <a:pt x="2017" y="934"/>
                  <a:pt x="2039" y="920"/>
                </a:cubicBezTo>
                <a:cubicBezTo>
                  <a:pt x="2035" y="908"/>
                  <a:pt x="2013" y="922"/>
                  <a:pt x="2020" y="906"/>
                </a:cubicBezTo>
                <a:cubicBezTo>
                  <a:pt x="2026" y="910"/>
                  <a:pt x="2032" y="903"/>
                  <a:pt x="2038" y="903"/>
                </a:cubicBezTo>
                <a:cubicBezTo>
                  <a:pt x="2046" y="978"/>
                  <a:pt x="2128" y="1007"/>
                  <a:pt x="2123" y="1058"/>
                </a:cubicBezTo>
                <a:cubicBezTo>
                  <a:pt x="2132" y="1069"/>
                  <a:pt x="2156" y="1066"/>
                  <a:pt x="2164" y="1091"/>
                </a:cubicBezTo>
                <a:cubicBezTo>
                  <a:pt x="2173" y="1094"/>
                  <a:pt x="2186" y="1153"/>
                  <a:pt x="2218" y="1155"/>
                </a:cubicBezTo>
                <a:cubicBezTo>
                  <a:pt x="2230" y="1150"/>
                  <a:pt x="2204" y="1121"/>
                  <a:pt x="2218" y="1127"/>
                </a:cubicBezTo>
                <a:cubicBezTo>
                  <a:pt x="2225" y="1142"/>
                  <a:pt x="2224" y="1150"/>
                  <a:pt x="2238" y="1159"/>
                </a:cubicBezTo>
                <a:cubicBezTo>
                  <a:pt x="2214" y="1170"/>
                  <a:pt x="2233" y="1190"/>
                  <a:pt x="2247" y="1192"/>
                </a:cubicBezTo>
                <a:cubicBezTo>
                  <a:pt x="2245" y="1175"/>
                  <a:pt x="2235" y="1157"/>
                  <a:pt x="2246" y="1143"/>
                </a:cubicBezTo>
                <a:cubicBezTo>
                  <a:pt x="2254" y="1166"/>
                  <a:pt x="2261" y="1229"/>
                  <a:pt x="2300" y="1204"/>
                </a:cubicBezTo>
                <a:cubicBezTo>
                  <a:pt x="2296" y="1207"/>
                  <a:pt x="2299" y="1214"/>
                  <a:pt x="2305" y="1212"/>
                </a:cubicBezTo>
                <a:cubicBezTo>
                  <a:pt x="2306" y="1189"/>
                  <a:pt x="2400" y="1257"/>
                  <a:pt x="2370" y="1335"/>
                </a:cubicBezTo>
                <a:cubicBezTo>
                  <a:pt x="2379" y="1332"/>
                  <a:pt x="2377" y="1325"/>
                  <a:pt x="2385" y="1322"/>
                </a:cubicBezTo>
                <a:cubicBezTo>
                  <a:pt x="2392" y="1335"/>
                  <a:pt x="2378" y="1341"/>
                  <a:pt x="2391" y="1356"/>
                </a:cubicBezTo>
                <a:cubicBezTo>
                  <a:pt x="2399" y="1351"/>
                  <a:pt x="2403" y="1357"/>
                  <a:pt x="2411" y="1352"/>
                </a:cubicBezTo>
                <a:cubicBezTo>
                  <a:pt x="2415" y="1365"/>
                  <a:pt x="2420" y="1378"/>
                  <a:pt x="2416" y="1388"/>
                </a:cubicBezTo>
                <a:cubicBezTo>
                  <a:pt x="2409" y="1367"/>
                  <a:pt x="2396" y="1363"/>
                  <a:pt x="2380" y="1367"/>
                </a:cubicBezTo>
                <a:cubicBezTo>
                  <a:pt x="2400" y="1394"/>
                  <a:pt x="2385" y="1417"/>
                  <a:pt x="2419" y="1434"/>
                </a:cubicBezTo>
                <a:cubicBezTo>
                  <a:pt x="2407" y="1418"/>
                  <a:pt x="2427" y="1415"/>
                  <a:pt x="2415" y="1399"/>
                </a:cubicBezTo>
                <a:cubicBezTo>
                  <a:pt x="2428" y="1398"/>
                  <a:pt x="2445" y="1388"/>
                  <a:pt x="2450" y="1405"/>
                </a:cubicBezTo>
                <a:cubicBezTo>
                  <a:pt x="2444" y="1409"/>
                  <a:pt x="2433" y="1411"/>
                  <a:pt x="2434" y="1417"/>
                </a:cubicBezTo>
                <a:cubicBezTo>
                  <a:pt x="2454" y="1405"/>
                  <a:pt x="2485" y="1462"/>
                  <a:pt x="2495" y="1488"/>
                </a:cubicBezTo>
                <a:cubicBezTo>
                  <a:pt x="2480" y="1500"/>
                  <a:pt x="2477" y="1482"/>
                  <a:pt x="2464" y="1490"/>
                </a:cubicBezTo>
                <a:cubicBezTo>
                  <a:pt x="2471" y="1493"/>
                  <a:pt x="2475" y="1504"/>
                  <a:pt x="2479" y="1515"/>
                </a:cubicBezTo>
                <a:cubicBezTo>
                  <a:pt x="2487" y="1501"/>
                  <a:pt x="2486" y="1505"/>
                  <a:pt x="2505" y="1500"/>
                </a:cubicBezTo>
                <a:cubicBezTo>
                  <a:pt x="2515" y="1514"/>
                  <a:pt x="2492" y="1512"/>
                  <a:pt x="2498" y="1524"/>
                </a:cubicBezTo>
                <a:cubicBezTo>
                  <a:pt x="2516" y="1517"/>
                  <a:pt x="2516" y="1546"/>
                  <a:pt x="2531" y="1544"/>
                </a:cubicBezTo>
                <a:cubicBezTo>
                  <a:pt x="2522" y="1571"/>
                  <a:pt x="2537" y="1572"/>
                  <a:pt x="2548" y="1565"/>
                </a:cubicBezTo>
                <a:cubicBezTo>
                  <a:pt x="2541" y="1588"/>
                  <a:pt x="2548" y="1594"/>
                  <a:pt x="2537" y="1611"/>
                </a:cubicBezTo>
                <a:cubicBezTo>
                  <a:pt x="2549" y="1617"/>
                  <a:pt x="2543" y="1609"/>
                  <a:pt x="2556" y="1606"/>
                </a:cubicBezTo>
                <a:cubicBezTo>
                  <a:pt x="2557" y="1628"/>
                  <a:pt x="2559" y="1625"/>
                  <a:pt x="2571" y="1638"/>
                </a:cubicBezTo>
                <a:cubicBezTo>
                  <a:pt x="2568" y="1647"/>
                  <a:pt x="2561" y="1654"/>
                  <a:pt x="2557" y="1663"/>
                </a:cubicBezTo>
                <a:cubicBezTo>
                  <a:pt x="2570" y="1669"/>
                  <a:pt x="2566" y="1682"/>
                  <a:pt x="2573" y="1664"/>
                </a:cubicBezTo>
                <a:cubicBezTo>
                  <a:pt x="2599" y="1705"/>
                  <a:pt x="2550" y="1738"/>
                  <a:pt x="2564" y="1771"/>
                </a:cubicBezTo>
                <a:cubicBezTo>
                  <a:pt x="2528" y="1782"/>
                  <a:pt x="2547" y="1801"/>
                  <a:pt x="2563" y="1817"/>
                </a:cubicBezTo>
                <a:cubicBezTo>
                  <a:pt x="2553" y="1826"/>
                  <a:pt x="2542" y="1808"/>
                  <a:pt x="2544" y="1821"/>
                </a:cubicBezTo>
                <a:cubicBezTo>
                  <a:pt x="2557" y="1832"/>
                  <a:pt x="2558" y="1844"/>
                  <a:pt x="2557" y="1864"/>
                </a:cubicBezTo>
                <a:cubicBezTo>
                  <a:pt x="2574" y="1866"/>
                  <a:pt x="2571" y="1854"/>
                  <a:pt x="2580" y="1850"/>
                </a:cubicBezTo>
                <a:cubicBezTo>
                  <a:pt x="2574" y="1862"/>
                  <a:pt x="2586" y="1877"/>
                  <a:pt x="2581" y="1880"/>
                </a:cubicBezTo>
                <a:cubicBezTo>
                  <a:pt x="2577" y="1874"/>
                  <a:pt x="2571" y="1870"/>
                  <a:pt x="2563" y="1868"/>
                </a:cubicBezTo>
                <a:cubicBezTo>
                  <a:pt x="2565" y="1880"/>
                  <a:pt x="2557" y="1884"/>
                  <a:pt x="2564" y="1898"/>
                </a:cubicBezTo>
                <a:cubicBezTo>
                  <a:pt x="2569" y="1898"/>
                  <a:pt x="2573" y="1897"/>
                  <a:pt x="2578" y="1896"/>
                </a:cubicBezTo>
                <a:cubicBezTo>
                  <a:pt x="2558" y="1943"/>
                  <a:pt x="2589" y="1999"/>
                  <a:pt x="2569" y="2020"/>
                </a:cubicBezTo>
                <a:cubicBezTo>
                  <a:pt x="2566" y="2037"/>
                  <a:pt x="2583" y="2029"/>
                  <a:pt x="2585" y="2039"/>
                </a:cubicBezTo>
                <a:cubicBezTo>
                  <a:pt x="2579" y="2040"/>
                  <a:pt x="2574" y="2038"/>
                  <a:pt x="2570" y="2035"/>
                </a:cubicBezTo>
                <a:cubicBezTo>
                  <a:pt x="2560" y="2048"/>
                  <a:pt x="2603" y="2105"/>
                  <a:pt x="2574" y="2075"/>
                </a:cubicBezTo>
                <a:cubicBezTo>
                  <a:pt x="2578" y="2099"/>
                  <a:pt x="2597" y="2105"/>
                  <a:pt x="2586" y="2121"/>
                </a:cubicBezTo>
                <a:cubicBezTo>
                  <a:pt x="2584" y="2109"/>
                  <a:pt x="2572" y="2109"/>
                  <a:pt x="2571" y="2121"/>
                </a:cubicBezTo>
                <a:cubicBezTo>
                  <a:pt x="2578" y="2114"/>
                  <a:pt x="2587" y="2117"/>
                  <a:pt x="2587" y="2131"/>
                </a:cubicBezTo>
                <a:cubicBezTo>
                  <a:pt x="2578" y="2136"/>
                  <a:pt x="2576" y="2147"/>
                  <a:pt x="2572" y="2157"/>
                </a:cubicBezTo>
                <a:cubicBezTo>
                  <a:pt x="2586" y="2143"/>
                  <a:pt x="2582" y="2181"/>
                  <a:pt x="2578" y="2188"/>
                </a:cubicBezTo>
                <a:cubicBezTo>
                  <a:pt x="2577" y="2184"/>
                  <a:pt x="2578" y="2178"/>
                  <a:pt x="2573" y="2178"/>
                </a:cubicBezTo>
                <a:cubicBezTo>
                  <a:pt x="2571" y="2188"/>
                  <a:pt x="2561" y="2215"/>
                  <a:pt x="2573" y="2224"/>
                </a:cubicBezTo>
                <a:cubicBezTo>
                  <a:pt x="2580" y="2220"/>
                  <a:pt x="2574" y="2204"/>
                  <a:pt x="2583" y="2203"/>
                </a:cubicBezTo>
                <a:cubicBezTo>
                  <a:pt x="2592" y="2220"/>
                  <a:pt x="2577" y="2226"/>
                  <a:pt x="2573" y="2244"/>
                </a:cubicBezTo>
                <a:cubicBezTo>
                  <a:pt x="2603" y="2253"/>
                  <a:pt x="2551" y="2294"/>
                  <a:pt x="2587" y="2301"/>
                </a:cubicBezTo>
                <a:cubicBezTo>
                  <a:pt x="2570" y="2259"/>
                  <a:pt x="2633" y="2233"/>
                  <a:pt x="2593" y="2208"/>
                </a:cubicBezTo>
                <a:cubicBezTo>
                  <a:pt x="2621" y="2207"/>
                  <a:pt x="2604" y="2190"/>
                  <a:pt x="2613" y="2166"/>
                </a:cubicBezTo>
                <a:cubicBezTo>
                  <a:pt x="2628" y="2172"/>
                  <a:pt x="2624" y="2158"/>
                  <a:pt x="2632" y="2155"/>
                </a:cubicBezTo>
                <a:cubicBezTo>
                  <a:pt x="2637" y="2180"/>
                  <a:pt x="2627" y="2171"/>
                  <a:pt x="2623" y="2177"/>
                </a:cubicBezTo>
                <a:cubicBezTo>
                  <a:pt x="2628" y="2181"/>
                  <a:pt x="2624" y="2196"/>
                  <a:pt x="2638" y="2192"/>
                </a:cubicBezTo>
                <a:cubicBezTo>
                  <a:pt x="2639" y="2186"/>
                  <a:pt x="2637" y="2177"/>
                  <a:pt x="2643" y="2176"/>
                </a:cubicBezTo>
                <a:cubicBezTo>
                  <a:pt x="2639" y="2198"/>
                  <a:pt x="2645" y="2209"/>
                  <a:pt x="2658" y="2213"/>
                </a:cubicBezTo>
                <a:cubicBezTo>
                  <a:pt x="2646" y="2252"/>
                  <a:pt x="2662" y="2272"/>
                  <a:pt x="2651" y="2320"/>
                </a:cubicBezTo>
                <a:cubicBezTo>
                  <a:pt x="2641" y="2330"/>
                  <a:pt x="2636" y="2312"/>
                  <a:pt x="2630" y="2330"/>
                </a:cubicBezTo>
                <a:cubicBezTo>
                  <a:pt x="2648" y="2395"/>
                  <a:pt x="2601" y="2454"/>
                  <a:pt x="2601" y="2515"/>
                </a:cubicBezTo>
                <a:cubicBezTo>
                  <a:pt x="2584" y="2523"/>
                  <a:pt x="2574" y="2501"/>
                  <a:pt x="2569" y="2526"/>
                </a:cubicBezTo>
                <a:cubicBezTo>
                  <a:pt x="2574" y="2540"/>
                  <a:pt x="2584" y="2538"/>
                  <a:pt x="2598" y="2536"/>
                </a:cubicBezTo>
                <a:cubicBezTo>
                  <a:pt x="2570" y="2581"/>
                  <a:pt x="2593" y="2618"/>
                  <a:pt x="2576" y="2669"/>
                </a:cubicBezTo>
                <a:cubicBezTo>
                  <a:pt x="2532" y="2681"/>
                  <a:pt x="2551" y="2763"/>
                  <a:pt x="2509" y="2785"/>
                </a:cubicBezTo>
                <a:cubicBezTo>
                  <a:pt x="2523" y="2763"/>
                  <a:pt x="2532" y="2732"/>
                  <a:pt x="2519" y="2716"/>
                </a:cubicBezTo>
                <a:cubicBezTo>
                  <a:pt x="2496" y="2730"/>
                  <a:pt x="2473" y="2788"/>
                  <a:pt x="2507" y="2790"/>
                </a:cubicBezTo>
                <a:cubicBezTo>
                  <a:pt x="2482" y="2813"/>
                  <a:pt x="2510" y="2849"/>
                  <a:pt x="2478" y="2848"/>
                </a:cubicBezTo>
                <a:cubicBezTo>
                  <a:pt x="2510" y="2870"/>
                  <a:pt x="2480" y="2928"/>
                  <a:pt x="2461" y="2950"/>
                </a:cubicBezTo>
                <a:cubicBezTo>
                  <a:pt x="2447" y="3015"/>
                  <a:pt x="2395" y="3116"/>
                  <a:pt x="2340" y="3166"/>
                </a:cubicBezTo>
                <a:cubicBezTo>
                  <a:pt x="2347" y="3170"/>
                  <a:pt x="2356" y="3174"/>
                  <a:pt x="2348" y="3183"/>
                </a:cubicBezTo>
                <a:cubicBezTo>
                  <a:pt x="2337" y="3177"/>
                  <a:pt x="2325" y="3171"/>
                  <a:pt x="2319" y="3184"/>
                </a:cubicBezTo>
                <a:cubicBezTo>
                  <a:pt x="2326" y="3192"/>
                  <a:pt x="2340" y="3179"/>
                  <a:pt x="2329" y="3196"/>
                </a:cubicBezTo>
                <a:cubicBezTo>
                  <a:pt x="2319" y="3196"/>
                  <a:pt x="2308" y="3203"/>
                  <a:pt x="2311" y="3216"/>
                </a:cubicBezTo>
                <a:cubicBezTo>
                  <a:pt x="2299" y="3223"/>
                  <a:pt x="2304" y="3204"/>
                  <a:pt x="2296" y="3213"/>
                </a:cubicBezTo>
                <a:cubicBezTo>
                  <a:pt x="2291" y="3222"/>
                  <a:pt x="2289" y="3230"/>
                  <a:pt x="2293" y="3237"/>
                </a:cubicBezTo>
                <a:cubicBezTo>
                  <a:pt x="2300" y="3240"/>
                  <a:pt x="2304" y="3227"/>
                  <a:pt x="2311" y="3235"/>
                </a:cubicBezTo>
                <a:cubicBezTo>
                  <a:pt x="2292" y="3246"/>
                  <a:pt x="2294" y="3253"/>
                  <a:pt x="2274" y="3268"/>
                </a:cubicBezTo>
                <a:cubicBezTo>
                  <a:pt x="2259" y="3260"/>
                  <a:pt x="2284" y="3253"/>
                  <a:pt x="2268" y="3240"/>
                </a:cubicBezTo>
                <a:cubicBezTo>
                  <a:pt x="2157" y="3299"/>
                  <a:pt x="2094" y="3409"/>
                  <a:pt x="2002" y="3491"/>
                </a:cubicBezTo>
                <a:cubicBezTo>
                  <a:pt x="2008" y="3504"/>
                  <a:pt x="2030" y="3473"/>
                  <a:pt x="2024" y="3490"/>
                </a:cubicBezTo>
                <a:cubicBezTo>
                  <a:pt x="1925" y="3529"/>
                  <a:pt x="1981" y="3572"/>
                  <a:pt x="1913" y="3558"/>
                </a:cubicBezTo>
                <a:cubicBezTo>
                  <a:pt x="1908" y="3580"/>
                  <a:pt x="1846" y="3589"/>
                  <a:pt x="1851" y="3626"/>
                </a:cubicBezTo>
                <a:cubicBezTo>
                  <a:pt x="1837" y="3614"/>
                  <a:pt x="1834" y="3644"/>
                  <a:pt x="1815" y="3637"/>
                </a:cubicBezTo>
                <a:cubicBezTo>
                  <a:pt x="1826" y="3652"/>
                  <a:pt x="1817" y="3655"/>
                  <a:pt x="1806" y="3651"/>
                </a:cubicBezTo>
                <a:cubicBezTo>
                  <a:pt x="1823" y="3675"/>
                  <a:pt x="1789" y="3673"/>
                  <a:pt x="1794" y="3692"/>
                </a:cubicBezTo>
                <a:cubicBezTo>
                  <a:pt x="1777" y="3683"/>
                  <a:pt x="1768" y="3695"/>
                  <a:pt x="1758" y="3712"/>
                </a:cubicBezTo>
                <a:cubicBezTo>
                  <a:pt x="1745" y="3712"/>
                  <a:pt x="1756" y="3698"/>
                  <a:pt x="1745" y="3703"/>
                </a:cubicBezTo>
                <a:cubicBezTo>
                  <a:pt x="1732" y="3727"/>
                  <a:pt x="1688" y="3726"/>
                  <a:pt x="1695" y="3762"/>
                </a:cubicBezTo>
                <a:cubicBezTo>
                  <a:pt x="1671" y="3752"/>
                  <a:pt x="1619" y="3793"/>
                  <a:pt x="1617" y="3817"/>
                </a:cubicBezTo>
                <a:cubicBezTo>
                  <a:pt x="1599" y="3795"/>
                  <a:pt x="1554" y="3827"/>
                  <a:pt x="1560" y="3838"/>
                </a:cubicBezTo>
                <a:cubicBezTo>
                  <a:pt x="1538" y="3835"/>
                  <a:pt x="1515" y="3834"/>
                  <a:pt x="1492" y="3835"/>
                </a:cubicBezTo>
                <a:cubicBezTo>
                  <a:pt x="1498" y="3840"/>
                  <a:pt x="1504" y="3843"/>
                  <a:pt x="1510" y="3848"/>
                </a:cubicBezTo>
                <a:cubicBezTo>
                  <a:pt x="1426" y="3895"/>
                  <a:pt x="1349" y="3900"/>
                  <a:pt x="1262" y="3954"/>
                </a:cubicBezTo>
                <a:cubicBezTo>
                  <a:pt x="1259" y="3946"/>
                  <a:pt x="1254" y="3943"/>
                  <a:pt x="1248" y="3943"/>
                </a:cubicBezTo>
                <a:cubicBezTo>
                  <a:pt x="1234" y="3988"/>
                  <a:pt x="1140" y="3944"/>
                  <a:pt x="1153" y="4004"/>
                </a:cubicBezTo>
                <a:cubicBezTo>
                  <a:pt x="1129" y="4010"/>
                  <a:pt x="1146" y="3988"/>
                  <a:pt x="1128" y="3985"/>
                </a:cubicBezTo>
                <a:cubicBezTo>
                  <a:pt x="1077" y="4002"/>
                  <a:pt x="1037" y="3994"/>
                  <a:pt x="1012" y="4021"/>
                </a:cubicBezTo>
                <a:cubicBezTo>
                  <a:pt x="981" y="4013"/>
                  <a:pt x="969" y="4021"/>
                  <a:pt x="932" y="4015"/>
                </a:cubicBezTo>
                <a:cubicBezTo>
                  <a:pt x="932" y="4026"/>
                  <a:pt x="946" y="4018"/>
                  <a:pt x="948" y="4028"/>
                </a:cubicBezTo>
                <a:cubicBezTo>
                  <a:pt x="904" y="4031"/>
                  <a:pt x="880" y="4021"/>
                  <a:pt x="849" y="4050"/>
                </a:cubicBezTo>
                <a:cubicBezTo>
                  <a:pt x="848" y="4027"/>
                  <a:pt x="823" y="4036"/>
                  <a:pt x="818" y="4018"/>
                </a:cubicBezTo>
                <a:cubicBezTo>
                  <a:pt x="843" y="4014"/>
                  <a:pt x="873" y="4010"/>
                  <a:pt x="882" y="3981"/>
                </a:cubicBezTo>
                <a:cubicBezTo>
                  <a:pt x="861" y="3974"/>
                  <a:pt x="856" y="4003"/>
                  <a:pt x="847" y="3990"/>
                </a:cubicBezTo>
                <a:cubicBezTo>
                  <a:pt x="886" y="3952"/>
                  <a:pt x="915" y="3987"/>
                  <a:pt x="966" y="3974"/>
                </a:cubicBezTo>
                <a:cubicBezTo>
                  <a:pt x="965" y="3967"/>
                  <a:pt x="962" y="3964"/>
                  <a:pt x="959" y="3960"/>
                </a:cubicBezTo>
                <a:cubicBezTo>
                  <a:pt x="975" y="3948"/>
                  <a:pt x="996" y="3956"/>
                  <a:pt x="1014" y="3959"/>
                </a:cubicBezTo>
                <a:cubicBezTo>
                  <a:pt x="1091" y="3912"/>
                  <a:pt x="1205" y="3938"/>
                  <a:pt x="1272" y="3871"/>
                </a:cubicBezTo>
                <a:cubicBezTo>
                  <a:pt x="1305" y="3884"/>
                  <a:pt x="1351" y="3862"/>
                  <a:pt x="1393" y="3848"/>
                </a:cubicBezTo>
                <a:cubicBezTo>
                  <a:pt x="1377" y="3830"/>
                  <a:pt x="1341" y="3865"/>
                  <a:pt x="1326" y="3845"/>
                </a:cubicBezTo>
                <a:cubicBezTo>
                  <a:pt x="1344" y="3838"/>
                  <a:pt x="1413" y="3818"/>
                  <a:pt x="1415" y="3797"/>
                </a:cubicBezTo>
                <a:cubicBezTo>
                  <a:pt x="1425" y="3816"/>
                  <a:pt x="1434" y="3815"/>
                  <a:pt x="1444" y="3792"/>
                </a:cubicBezTo>
                <a:cubicBezTo>
                  <a:pt x="1464" y="3814"/>
                  <a:pt x="1526" y="3763"/>
                  <a:pt x="1548" y="3747"/>
                </a:cubicBezTo>
                <a:cubicBezTo>
                  <a:pt x="1546" y="3750"/>
                  <a:pt x="1545" y="3754"/>
                  <a:pt x="1549" y="3758"/>
                </a:cubicBezTo>
                <a:cubicBezTo>
                  <a:pt x="1552" y="3746"/>
                  <a:pt x="1594" y="3754"/>
                  <a:pt x="1598" y="3730"/>
                </a:cubicBezTo>
                <a:cubicBezTo>
                  <a:pt x="1590" y="3736"/>
                  <a:pt x="1582" y="3738"/>
                  <a:pt x="1577" y="3731"/>
                </a:cubicBezTo>
                <a:cubicBezTo>
                  <a:pt x="1584" y="3706"/>
                  <a:pt x="1601" y="3740"/>
                  <a:pt x="1617" y="3724"/>
                </a:cubicBezTo>
                <a:cubicBezTo>
                  <a:pt x="1612" y="3714"/>
                  <a:pt x="1603" y="3726"/>
                  <a:pt x="1597" y="3719"/>
                </a:cubicBezTo>
                <a:cubicBezTo>
                  <a:pt x="1635" y="3704"/>
                  <a:pt x="1688" y="3652"/>
                  <a:pt x="1723" y="3639"/>
                </a:cubicBezTo>
                <a:cubicBezTo>
                  <a:pt x="1737" y="3648"/>
                  <a:pt x="1712" y="3651"/>
                  <a:pt x="1727" y="3661"/>
                </a:cubicBezTo>
                <a:cubicBezTo>
                  <a:pt x="1747" y="3647"/>
                  <a:pt x="1755" y="3644"/>
                  <a:pt x="1727" y="3636"/>
                </a:cubicBezTo>
                <a:cubicBezTo>
                  <a:pt x="1791" y="3586"/>
                  <a:pt x="1850" y="3545"/>
                  <a:pt x="1908" y="3482"/>
                </a:cubicBezTo>
                <a:cubicBezTo>
                  <a:pt x="1900" y="3457"/>
                  <a:pt x="1960" y="3434"/>
                  <a:pt x="1975" y="3410"/>
                </a:cubicBezTo>
                <a:cubicBezTo>
                  <a:pt x="1994" y="3380"/>
                  <a:pt x="2041" y="3345"/>
                  <a:pt x="2074" y="3308"/>
                </a:cubicBezTo>
                <a:cubicBezTo>
                  <a:pt x="2126" y="3251"/>
                  <a:pt x="2155" y="3178"/>
                  <a:pt x="2213" y="3128"/>
                </a:cubicBezTo>
                <a:cubicBezTo>
                  <a:pt x="2206" y="3124"/>
                  <a:pt x="2198" y="3120"/>
                  <a:pt x="2205" y="3112"/>
                </a:cubicBezTo>
                <a:cubicBezTo>
                  <a:pt x="2238" y="3137"/>
                  <a:pt x="2234" y="3073"/>
                  <a:pt x="2223" y="3060"/>
                </a:cubicBezTo>
                <a:cubicBezTo>
                  <a:pt x="2234" y="3060"/>
                  <a:pt x="2244" y="3058"/>
                  <a:pt x="2254" y="3054"/>
                </a:cubicBezTo>
                <a:cubicBezTo>
                  <a:pt x="2251" y="3063"/>
                  <a:pt x="2230" y="3069"/>
                  <a:pt x="2240" y="3080"/>
                </a:cubicBezTo>
                <a:cubicBezTo>
                  <a:pt x="2246" y="3073"/>
                  <a:pt x="2257" y="3079"/>
                  <a:pt x="2261" y="3063"/>
                </a:cubicBezTo>
                <a:cubicBezTo>
                  <a:pt x="2242" y="3031"/>
                  <a:pt x="2255" y="3051"/>
                  <a:pt x="2261" y="3019"/>
                </a:cubicBezTo>
                <a:cubicBezTo>
                  <a:pt x="2258" y="3027"/>
                  <a:pt x="2252" y="3029"/>
                  <a:pt x="2246" y="3028"/>
                </a:cubicBezTo>
                <a:cubicBezTo>
                  <a:pt x="2270" y="3015"/>
                  <a:pt x="2260" y="2971"/>
                  <a:pt x="2284" y="2959"/>
                </a:cubicBezTo>
                <a:cubicBezTo>
                  <a:pt x="2281" y="2986"/>
                  <a:pt x="2273" y="2991"/>
                  <a:pt x="2275" y="3015"/>
                </a:cubicBezTo>
                <a:cubicBezTo>
                  <a:pt x="2289" y="2993"/>
                  <a:pt x="2288" y="2986"/>
                  <a:pt x="2307" y="2969"/>
                </a:cubicBezTo>
                <a:cubicBezTo>
                  <a:pt x="2300" y="2961"/>
                  <a:pt x="2285" y="2976"/>
                  <a:pt x="2288" y="2961"/>
                </a:cubicBezTo>
                <a:cubicBezTo>
                  <a:pt x="2317" y="2947"/>
                  <a:pt x="2282" y="2891"/>
                  <a:pt x="2316" y="2870"/>
                </a:cubicBezTo>
                <a:cubicBezTo>
                  <a:pt x="2308" y="2878"/>
                  <a:pt x="2313" y="2898"/>
                  <a:pt x="2320" y="2888"/>
                </a:cubicBezTo>
                <a:cubicBezTo>
                  <a:pt x="2325" y="2877"/>
                  <a:pt x="2318" y="2871"/>
                  <a:pt x="2320" y="2861"/>
                </a:cubicBezTo>
                <a:cubicBezTo>
                  <a:pt x="2359" y="2856"/>
                  <a:pt x="2342" y="2811"/>
                  <a:pt x="2365" y="2793"/>
                </a:cubicBezTo>
                <a:cubicBezTo>
                  <a:pt x="2362" y="2779"/>
                  <a:pt x="2355" y="2778"/>
                  <a:pt x="2351" y="2773"/>
                </a:cubicBezTo>
                <a:cubicBezTo>
                  <a:pt x="2369" y="2770"/>
                  <a:pt x="2388" y="2727"/>
                  <a:pt x="2389" y="2717"/>
                </a:cubicBezTo>
                <a:cubicBezTo>
                  <a:pt x="2374" y="2710"/>
                  <a:pt x="2379" y="2738"/>
                  <a:pt x="2367" y="2737"/>
                </a:cubicBezTo>
                <a:cubicBezTo>
                  <a:pt x="2385" y="2690"/>
                  <a:pt x="2406" y="2678"/>
                  <a:pt x="2421" y="2658"/>
                </a:cubicBezTo>
                <a:cubicBezTo>
                  <a:pt x="2425" y="2647"/>
                  <a:pt x="2408" y="2649"/>
                  <a:pt x="2409" y="2640"/>
                </a:cubicBezTo>
                <a:cubicBezTo>
                  <a:pt x="2429" y="2653"/>
                  <a:pt x="2441" y="2617"/>
                  <a:pt x="2450" y="2593"/>
                </a:cubicBezTo>
                <a:cubicBezTo>
                  <a:pt x="2432" y="2591"/>
                  <a:pt x="2425" y="2588"/>
                  <a:pt x="2420" y="2592"/>
                </a:cubicBezTo>
                <a:cubicBezTo>
                  <a:pt x="2424" y="2598"/>
                  <a:pt x="2417" y="2615"/>
                  <a:pt x="2409" y="2620"/>
                </a:cubicBezTo>
                <a:cubicBezTo>
                  <a:pt x="2402" y="2604"/>
                  <a:pt x="2388" y="2630"/>
                  <a:pt x="2376" y="2627"/>
                </a:cubicBezTo>
                <a:cubicBezTo>
                  <a:pt x="2377" y="2638"/>
                  <a:pt x="2382" y="2639"/>
                  <a:pt x="2390" y="2636"/>
                </a:cubicBezTo>
                <a:cubicBezTo>
                  <a:pt x="2371" y="2668"/>
                  <a:pt x="2370" y="2715"/>
                  <a:pt x="2349" y="2746"/>
                </a:cubicBezTo>
                <a:cubicBezTo>
                  <a:pt x="2354" y="2747"/>
                  <a:pt x="2362" y="2741"/>
                  <a:pt x="2363" y="2751"/>
                </a:cubicBezTo>
                <a:cubicBezTo>
                  <a:pt x="2348" y="2738"/>
                  <a:pt x="2355" y="2766"/>
                  <a:pt x="2344" y="2760"/>
                </a:cubicBezTo>
                <a:cubicBezTo>
                  <a:pt x="2339" y="2744"/>
                  <a:pt x="2321" y="2765"/>
                  <a:pt x="2315" y="2771"/>
                </a:cubicBezTo>
                <a:cubicBezTo>
                  <a:pt x="2323" y="2768"/>
                  <a:pt x="2328" y="2770"/>
                  <a:pt x="2327" y="2781"/>
                </a:cubicBezTo>
                <a:cubicBezTo>
                  <a:pt x="2295" y="2781"/>
                  <a:pt x="2319" y="2816"/>
                  <a:pt x="2298" y="2822"/>
                </a:cubicBezTo>
                <a:cubicBezTo>
                  <a:pt x="2301" y="2835"/>
                  <a:pt x="2316" y="2818"/>
                  <a:pt x="2308" y="2836"/>
                </a:cubicBezTo>
                <a:cubicBezTo>
                  <a:pt x="2290" y="2829"/>
                  <a:pt x="2290" y="2829"/>
                  <a:pt x="2290" y="2829"/>
                </a:cubicBezTo>
                <a:cubicBezTo>
                  <a:pt x="2281" y="2844"/>
                  <a:pt x="2260" y="2890"/>
                  <a:pt x="2254" y="2903"/>
                </a:cubicBezTo>
                <a:cubicBezTo>
                  <a:pt x="2251" y="2915"/>
                  <a:pt x="2236" y="2881"/>
                  <a:pt x="2232" y="2904"/>
                </a:cubicBezTo>
                <a:cubicBezTo>
                  <a:pt x="2254" y="2910"/>
                  <a:pt x="2202" y="2948"/>
                  <a:pt x="2231" y="2966"/>
                </a:cubicBezTo>
                <a:cubicBezTo>
                  <a:pt x="2198" y="3000"/>
                  <a:pt x="2210" y="3026"/>
                  <a:pt x="2172" y="3049"/>
                </a:cubicBezTo>
                <a:cubicBezTo>
                  <a:pt x="2178" y="3055"/>
                  <a:pt x="2173" y="3082"/>
                  <a:pt x="2160" y="3080"/>
                </a:cubicBezTo>
                <a:cubicBezTo>
                  <a:pt x="2167" y="3075"/>
                  <a:pt x="2161" y="3058"/>
                  <a:pt x="2156" y="3067"/>
                </a:cubicBezTo>
                <a:cubicBezTo>
                  <a:pt x="2141" y="3141"/>
                  <a:pt x="2077" y="3212"/>
                  <a:pt x="2041" y="3277"/>
                </a:cubicBezTo>
                <a:cubicBezTo>
                  <a:pt x="2044" y="3272"/>
                  <a:pt x="2041" y="3267"/>
                  <a:pt x="2039" y="3263"/>
                </a:cubicBezTo>
                <a:cubicBezTo>
                  <a:pt x="2028" y="3278"/>
                  <a:pt x="2028" y="3278"/>
                  <a:pt x="2028" y="3278"/>
                </a:cubicBezTo>
                <a:cubicBezTo>
                  <a:pt x="2033" y="3283"/>
                  <a:pt x="2038" y="3283"/>
                  <a:pt x="2042" y="3283"/>
                </a:cubicBezTo>
                <a:cubicBezTo>
                  <a:pt x="2022" y="3289"/>
                  <a:pt x="2032" y="3328"/>
                  <a:pt x="2018" y="3332"/>
                </a:cubicBezTo>
                <a:cubicBezTo>
                  <a:pt x="2022" y="3317"/>
                  <a:pt x="2008" y="3334"/>
                  <a:pt x="2011" y="3339"/>
                </a:cubicBezTo>
                <a:cubicBezTo>
                  <a:pt x="1999" y="3333"/>
                  <a:pt x="2002" y="3332"/>
                  <a:pt x="1987" y="3337"/>
                </a:cubicBezTo>
                <a:cubicBezTo>
                  <a:pt x="1991" y="3331"/>
                  <a:pt x="2000" y="3325"/>
                  <a:pt x="1995" y="3319"/>
                </a:cubicBezTo>
                <a:cubicBezTo>
                  <a:pt x="1953" y="3337"/>
                  <a:pt x="1931" y="3396"/>
                  <a:pt x="1903" y="3429"/>
                </a:cubicBezTo>
                <a:cubicBezTo>
                  <a:pt x="1886" y="3433"/>
                  <a:pt x="1902" y="3406"/>
                  <a:pt x="1885" y="3412"/>
                </a:cubicBezTo>
                <a:cubicBezTo>
                  <a:pt x="1888" y="3435"/>
                  <a:pt x="1843" y="3421"/>
                  <a:pt x="1855" y="3442"/>
                </a:cubicBezTo>
                <a:cubicBezTo>
                  <a:pt x="1868" y="3449"/>
                  <a:pt x="1895" y="3413"/>
                  <a:pt x="1897" y="3443"/>
                </a:cubicBezTo>
                <a:cubicBezTo>
                  <a:pt x="1872" y="3451"/>
                  <a:pt x="1838" y="3438"/>
                  <a:pt x="1831" y="3471"/>
                </a:cubicBezTo>
                <a:cubicBezTo>
                  <a:pt x="1801" y="3433"/>
                  <a:pt x="1769" y="3491"/>
                  <a:pt x="1739" y="3486"/>
                </a:cubicBezTo>
                <a:cubicBezTo>
                  <a:pt x="1737" y="3501"/>
                  <a:pt x="1723" y="3532"/>
                  <a:pt x="1700" y="3532"/>
                </a:cubicBezTo>
                <a:cubicBezTo>
                  <a:pt x="1722" y="3507"/>
                  <a:pt x="1736" y="3480"/>
                  <a:pt x="1727" y="3451"/>
                </a:cubicBezTo>
                <a:cubicBezTo>
                  <a:pt x="1722" y="3454"/>
                  <a:pt x="1718" y="3460"/>
                  <a:pt x="1713" y="3456"/>
                </a:cubicBezTo>
                <a:cubicBezTo>
                  <a:pt x="1727" y="3433"/>
                  <a:pt x="1740" y="3462"/>
                  <a:pt x="1753" y="3440"/>
                </a:cubicBezTo>
                <a:cubicBezTo>
                  <a:pt x="1766" y="3454"/>
                  <a:pt x="1738" y="3463"/>
                  <a:pt x="1749" y="3477"/>
                </a:cubicBezTo>
                <a:cubicBezTo>
                  <a:pt x="1779" y="3455"/>
                  <a:pt x="1805" y="3435"/>
                  <a:pt x="1817" y="3409"/>
                </a:cubicBezTo>
                <a:cubicBezTo>
                  <a:pt x="1810" y="3423"/>
                  <a:pt x="1801" y="3402"/>
                  <a:pt x="1794" y="3411"/>
                </a:cubicBezTo>
                <a:cubicBezTo>
                  <a:pt x="1794" y="3417"/>
                  <a:pt x="1785" y="3439"/>
                  <a:pt x="1777" y="3433"/>
                </a:cubicBezTo>
                <a:cubicBezTo>
                  <a:pt x="1754" y="3418"/>
                  <a:pt x="1705" y="3437"/>
                  <a:pt x="1699" y="3474"/>
                </a:cubicBezTo>
                <a:cubicBezTo>
                  <a:pt x="1671" y="3461"/>
                  <a:pt x="1670" y="3499"/>
                  <a:pt x="1665" y="3502"/>
                </a:cubicBezTo>
                <a:cubicBezTo>
                  <a:pt x="1672" y="3491"/>
                  <a:pt x="1651" y="3490"/>
                  <a:pt x="1646" y="3492"/>
                </a:cubicBezTo>
                <a:cubicBezTo>
                  <a:pt x="1660" y="3510"/>
                  <a:pt x="1619" y="3531"/>
                  <a:pt x="1625" y="3501"/>
                </a:cubicBezTo>
                <a:cubicBezTo>
                  <a:pt x="1610" y="3511"/>
                  <a:pt x="1615" y="3523"/>
                  <a:pt x="1619" y="3529"/>
                </a:cubicBezTo>
                <a:cubicBezTo>
                  <a:pt x="1601" y="3529"/>
                  <a:pt x="1584" y="3530"/>
                  <a:pt x="1567" y="3524"/>
                </a:cubicBezTo>
                <a:cubicBezTo>
                  <a:pt x="1574" y="3534"/>
                  <a:pt x="1583" y="3532"/>
                  <a:pt x="1575" y="3543"/>
                </a:cubicBezTo>
                <a:cubicBezTo>
                  <a:pt x="1562" y="3543"/>
                  <a:pt x="1567" y="3536"/>
                  <a:pt x="1559" y="3535"/>
                </a:cubicBezTo>
                <a:cubicBezTo>
                  <a:pt x="1557" y="3538"/>
                  <a:pt x="1557" y="3542"/>
                  <a:pt x="1561" y="3546"/>
                </a:cubicBezTo>
                <a:cubicBezTo>
                  <a:pt x="1528" y="3525"/>
                  <a:pt x="1527" y="3590"/>
                  <a:pt x="1510" y="3579"/>
                </a:cubicBezTo>
                <a:cubicBezTo>
                  <a:pt x="1515" y="3576"/>
                  <a:pt x="1518" y="3573"/>
                  <a:pt x="1512" y="3566"/>
                </a:cubicBezTo>
                <a:cubicBezTo>
                  <a:pt x="1497" y="3578"/>
                  <a:pt x="1479" y="3589"/>
                  <a:pt x="1482" y="3607"/>
                </a:cubicBezTo>
                <a:cubicBezTo>
                  <a:pt x="1465" y="3591"/>
                  <a:pt x="1473" y="3622"/>
                  <a:pt x="1458" y="3626"/>
                </a:cubicBezTo>
                <a:cubicBezTo>
                  <a:pt x="1436" y="3601"/>
                  <a:pt x="1372" y="3632"/>
                  <a:pt x="1389" y="3653"/>
                </a:cubicBezTo>
                <a:cubicBezTo>
                  <a:pt x="1374" y="3649"/>
                  <a:pt x="1361" y="3642"/>
                  <a:pt x="1352" y="3653"/>
                </a:cubicBezTo>
                <a:cubicBezTo>
                  <a:pt x="1359" y="3657"/>
                  <a:pt x="1354" y="3669"/>
                  <a:pt x="1346" y="3681"/>
                </a:cubicBezTo>
                <a:cubicBezTo>
                  <a:pt x="1349" y="3682"/>
                  <a:pt x="1353" y="3683"/>
                  <a:pt x="1353" y="3686"/>
                </a:cubicBezTo>
                <a:cubicBezTo>
                  <a:pt x="1343" y="3688"/>
                  <a:pt x="1346" y="3694"/>
                  <a:pt x="1351" y="3698"/>
                </a:cubicBezTo>
                <a:cubicBezTo>
                  <a:pt x="1364" y="3686"/>
                  <a:pt x="1381" y="3679"/>
                  <a:pt x="1397" y="3685"/>
                </a:cubicBezTo>
                <a:cubicBezTo>
                  <a:pt x="1404" y="3679"/>
                  <a:pt x="1402" y="3675"/>
                  <a:pt x="1395" y="3673"/>
                </a:cubicBezTo>
                <a:cubicBezTo>
                  <a:pt x="1445" y="3658"/>
                  <a:pt x="1471" y="3630"/>
                  <a:pt x="1521" y="3623"/>
                </a:cubicBezTo>
                <a:cubicBezTo>
                  <a:pt x="1504" y="3617"/>
                  <a:pt x="1548" y="3593"/>
                  <a:pt x="1548" y="3607"/>
                </a:cubicBezTo>
                <a:cubicBezTo>
                  <a:pt x="1569" y="3584"/>
                  <a:pt x="1573" y="3542"/>
                  <a:pt x="1595" y="3541"/>
                </a:cubicBezTo>
                <a:cubicBezTo>
                  <a:pt x="1593" y="3552"/>
                  <a:pt x="1587" y="3566"/>
                  <a:pt x="1580" y="3579"/>
                </a:cubicBezTo>
                <a:cubicBezTo>
                  <a:pt x="1587" y="3573"/>
                  <a:pt x="1594" y="3567"/>
                  <a:pt x="1602" y="3561"/>
                </a:cubicBezTo>
                <a:cubicBezTo>
                  <a:pt x="1603" y="3558"/>
                  <a:pt x="1605" y="3554"/>
                  <a:pt x="1607" y="3550"/>
                </a:cubicBezTo>
                <a:cubicBezTo>
                  <a:pt x="1609" y="3552"/>
                  <a:pt x="1610" y="3553"/>
                  <a:pt x="1611" y="3554"/>
                </a:cubicBezTo>
                <a:cubicBezTo>
                  <a:pt x="1646" y="3529"/>
                  <a:pt x="1685" y="3506"/>
                  <a:pt x="1721" y="3494"/>
                </a:cubicBezTo>
                <a:cubicBezTo>
                  <a:pt x="1713" y="3499"/>
                  <a:pt x="1704" y="3508"/>
                  <a:pt x="1695" y="3518"/>
                </a:cubicBezTo>
                <a:cubicBezTo>
                  <a:pt x="1697" y="3518"/>
                  <a:pt x="1700" y="3520"/>
                  <a:pt x="1704" y="3522"/>
                </a:cubicBezTo>
                <a:cubicBezTo>
                  <a:pt x="1699" y="3528"/>
                  <a:pt x="1694" y="3524"/>
                  <a:pt x="1689" y="3523"/>
                </a:cubicBezTo>
                <a:cubicBezTo>
                  <a:pt x="1689" y="3524"/>
                  <a:pt x="1688" y="3524"/>
                  <a:pt x="1688" y="3525"/>
                </a:cubicBezTo>
                <a:cubicBezTo>
                  <a:pt x="1691" y="3536"/>
                  <a:pt x="1698" y="3561"/>
                  <a:pt x="1677" y="3555"/>
                </a:cubicBezTo>
                <a:cubicBezTo>
                  <a:pt x="1682" y="3549"/>
                  <a:pt x="1682" y="3537"/>
                  <a:pt x="1684" y="3528"/>
                </a:cubicBezTo>
                <a:cubicBezTo>
                  <a:pt x="1679" y="3532"/>
                  <a:pt x="1675" y="3535"/>
                  <a:pt x="1670" y="3537"/>
                </a:cubicBezTo>
                <a:cubicBezTo>
                  <a:pt x="1680" y="3551"/>
                  <a:pt x="1665" y="3564"/>
                  <a:pt x="1650" y="3556"/>
                </a:cubicBezTo>
                <a:cubicBezTo>
                  <a:pt x="1640" y="3568"/>
                  <a:pt x="1658" y="3583"/>
                  <a:pt x="1637" y="3584"/>
                </a:cubicBezTo>
                <a:cubicBezTo>
                  <a:pt x="1640" y="3590"/>
                  <a:pt x="1645" y="3592"/>
                  <a:pt x="1649" y="3594"/>
                </a:cubicBezTo>
                <a:cubicBezTo>
                  <a:pt x="1642" y="3604"/>
                  <a:pt x="1635" y="3635"/>
                  <a:pt x="1618" y="3622"/>
                </a:cubicBezTo>
                <a:cubicBezTo>
                  <a:pt x="1630" y="3613"/>
                  <a:pt x="1650" y="3605"/>
                  <a:pt x="1636" y="3591"/>
                </a:cubicBezTo>
                <a:cubicBezTo>
                  <a:pt x="1626" y="3597"/>
                  <a:pt x="1619" y="3591"/>
                  <a:pt x="1617" y="3604"/>
                </a:cubicBezTo>
                <a:cubicBezTo>
                  <a:pt x="1614" y="3597"/>
                  <a:pt x="1613" y="3591"/>
                  <a:pt x="1612" y="3586"/>
                </a:cubicBezTo>
                <a:cubicBezTo>
                  <a:pt x="1603" y="3592"/>
                  <a:pt x="1595" y="3598"/>
                  <a:pt x="1586" y="3604"/>
                </a:cubicBezTo>
                <a:cubicBezTo>
                  <a:pt x="1588" y="3605"/>
                  <a:pt x="1590" y="3607"/>
                  <a:pt x="1593" y="3609"/>
                </a:cubicBezTo>
                <a:cubicBezTo>
                  <a:pt x="1583" y="3609"/>
                  <a:pt x="1559" y="3628"/>
                  <a:pt x="1552" y="3628"/>
                </a:cubicBezTo>
                <a:cubicBezTo>
                  <a:pt x="1505" y="3659"/>
                  <a:pt x="1453" y="3690"/>
                  <a:pt x="1399" y="3719"/>
                </a:cubicBezTo>
                <a:cubicBezTo>
                  <a:pt x="1400" y="3719"/>
                  <a:pt x="1401" y="3718"/>
                  <a:pt x="1402" y="3719"/>
                </a:cubicBezTo>
                <a:cubicBezTo>
                  <a:pt x="1390" y="3726"/>
                  <a:pt x="1366" y="3761"/>
                  <a:pt x="1347" y="3745"/>
                </a:cubicBezTo>
                <a:cubicBezTo>
                  <a:pt x="1330" y="3753"/>
                  <a:pt x="1312" y="3761"/>
                  <a:pt x="1295" y="3769"/>
                </a:cubicBezTo>
                <a:cubicBezTo>
                  <a:pt x="1293" y="3770"/>
                  <a:pt x="1292" y="3772"/>
                  <a:pt x="1291" y="3773"/>
                </a:cubicBezTo>
                <a:cubicBezTo>
                  <a:pt x="1291" y="3772"/>
                  <a:pt x="1290" y="3772"/>
                  <a:pt x="1290" y="3771"/>
                </a:cubicBezTo>
                <a:cubicBezTo>
                  <a:pt x="1281" y="3775"/>
                  <a:pt x="1273" y="3778"/>
                  <a:pt x="1265" y="3782"/>
                </a:cubicBezTo>
                <a:cubicBezTo>
                  <a:pt x="1264" y="3783"/>
                  <a:pt x="1263" y="3783"/>
                  <a:pt x="1263" y="3784"/>
                </a:cubicBezTo>
                <a:cubicBezTo>
                  <a:pt x="1263" y="3784"/>
                  <a:pt x="1262" y="3783"/>
                  <a:pt x="1262" y="3783"/>
                </a:cubicBezTo>
                <a:cubicBezTo>
                  <a:pt x="1181" y="3816"/>
                  <a:pt x="1101" y="3841"/>
                  <a:pt x="1033" y="3848"/>
                </a:cubicBezTo>
                <a:cubicBezTo>
                  <a:pt x="1033" y="3851"/>
                  <a:pt x="1032" y="3854"/>
                  <a:pt x="1027" y="3854"/>
                </a:cubicBezTo>
                <a:cubicBezTo>
                  <a:pt x="1026" y="3852"/>
                  <a:pt x="1025" y="3850"/>
                  <a:pt x="1024" y="3848"/>
                </a:cubicBezTo>
                <a:cubicBezTo>
                  <a:pt x="1016" y="3849"/>
                  <a:pt x="1008" y="3850"/>
                  <a:pt x="1000" y="3850"/>
                </a:cubicBezTo>
                <a:cubicBezTo>
                  <a:pt x="1014" y="3870"/>
                  <a:pt x="974" y="3858"/>
                  <a:pt x="983" y="3874"/>
                </a:cubicBezTo>
                <a:cubicBezTo>
                  <a:pt x="962" y="3870"/>
                  <a:pt x="942" y="3894"/>
                  <a:pt x="931" y="3881"/>
                </a:cubicBezTo>
                <a:cubicBezTo>
                  <a:pt x="956" y="3872"/>
                  <a:pt x="976" y="3879"/>
                  <a:pt x="980" y="3859"/>
                </a:cubicBezTo>
                <a:cubicBezTo>
                  <a:pt x="975" y="3861"/>
                  <a:pt x="970" y="3862"/>
                  <a:pt x="966" y="3863"/>
                </a:cubicBezTo>
                <a:cubicBezTo>
                  <a:pt x="964" y="3865"/>
                  <a:pt x="962" y="3866"/>
                  <a:pt x="960" y="3868"/>
                </a:cubicBezTo>
                <a:cubicBezTo>
                  <a:pt x="959" y="3864"/>
                  <a:pt x="959" y="3864"/>
                  <a:pt x="959" y="3864"/>
                </a:cubicBezTo>
                <a:cubicBezTo>
                  <a:pt x="941" y="3868"/>
                  <a:pt x="924" y="3870"/>
                  <a:pt x="914" y="3884"/>
                </a:cubicBezTo>
                <a:cubicBezTo>
                  <a:pt x="905" y="3883"/>
                  <a:pt x="894" y="3882"/>
                  <a:pt x="882" y="3881"/>
                </a:cubicBezTo>
                <a:cubicBezTo>
                  <a:pt x="876" y="3883"/>
                  <a:pt x="869" y="3882"/>
                  <a:pt x="862" y="3881"/>
                </a:cubicBezTo>
                <a:cubicBezTo>
                  <a:pt x="853" y="3882"/>
                  <a:pt x="846" y="3885"/>
                  <a:pt x="841" y="3890"/>
                </a:cubicBezTo>
                <a:cubicBezTo>
                  <a:pt x="836" y="3873"/>
                  <a:pt x="818" y="3897"/>
                  <a:pt x="806" y="3887"/>
                </a:cubicBezTo>
                <a:cubicBezTo>
                  <a:pt x="806" y="3886"/>
                  <a:pt x="806" y="3886"/>
                  <a:pt x="806" y="3885"/>
                </a:cubicBezTo>
                <a:cubicBezTo>
                  <a:pt x="798" y="3883"/>
                  <a:pt x="788" y="3880"/>
                  <a:pt x="777" y="3878"/>
                </a:cubicBezTo>
                <a:cubicBezTo>
                  <a:pt x="767" y="3881"/>
                  <a:pt x="759" y="3883"/>
                  <a:pt x="754" y="3880"/>
                </a:cubicBezTo>
                <a:cubicBezTo>
                  <a:pt x="757" y="3879"/>
                  <a:pt x="760" y="3878"/>
                  <a:pt x="761" y="3877"/>
                </a:cubicBezTo>
                <a:cubicBezTo>
                  <a:pt x="744" y="3876"/>
                  <a:pt x="729" y="3880"/>
                  <a:pt x="727" y="3895"/>
                </a:cubicBezTo>
                <a:cubicBezTo>
                  <a:pt x="723" y="3888"/>
                  <a:pt x="715" y="3885"/>
                  <a:pt x="714" y="3875"/>
                </a:cubicBezTo>
                <a:cubicBezTo>
                  <a:pt x="735" y="3864"/>
                  <a:pt x="767" y="3841"/>
                  <a:pt x="792" y="3852"/>
                </a:cubicBezTo>
                <a:cubicBezTo>
                  <a:pt x="794" y="3850"/>
                  <a:pt x="798" y="3848"/>
                  <a:pt x="797" y="3844"/>
                </a:cubicBezTo>
                <a:cubicBezTo>
                  <a:pt x="809" y="3843"/>
                  <a:pt x="812" y="3851"/>
                  <a:pt x="821" y="3852"/>
                </a:cubicBezTo>
                <a:cubicBezTo>
                  <a:pt x="823" y="3852"/>
                  <a:pt x="825" y="3852"/>
                  <a:pt x="827" y="3851"/>
                </a:cubicBezTo>
                <a:cubicBezTo>
                  <a:pt x="823" y="3842"/>
                  <a:pt x="814" y="3838"/>
                  <a:pt x="808" y="3831"/>
                </a:cubicBezTo>
                <a:cubicBezTo>
                  <a:pt x="823" y="3828"/>
                  <a:pt x="821" y="3845"/>
                  <a:pt x="835" y="3843"/>
                </a:cubicBezTo>
                <a:cubicBezTo>
                  <a:pt x="838" y="3836"/>
                  <a:pt x="821" y="3832"/>
                  <a:pt x="833" y="3828"/>
                </a:cubicBezTo>
                <a:cubicBezTo>
                  <a:pt x="843" y="3838"/>
                  <a:pt x="854" y="3820"/>
                  <a:pt x="861" y="3816"/>
                </a:cubicBezTo>
                <a:cubicBezTo>
                  <a:pt x="861" y="3839"/>
                  <a:pt x="881" y="3811"/>
                  <a:pt x="891" y="3824"/>
                </a:cubicBezTo>
                <a:cubicBezTo>
                  <a:pt x="878" y="3821"/>
                  <a:pt x="869" y="3838"/>
                  <a:pt x="881" y="3841"/>
                </a:cubicBezTo>
                <a:cubicBezTo>
                  <a:pt x="889" y="3826"/>
                  <a:pt x="898" y="3835"/>
                  <a:pt x="912" y="3825"/>
                </a:cubicBezTo>
                <a:cubicBezTo>
                  <a:pt x="911" y="3821"/>
                  <a:pt x="915" y="3819"/>
                  <a:pt x="915" y="3816"/>
                </a:cubicBezTo>
                <a:cubicBezTo>
                  <a:pt x="896" y="3819"/>
                  <a:pt x="895" y="3797"/>
                  <a:pt x="910" y="3813"/>
                </a:cubicBezTo>
                <a:cubicBezTo>
                  <a:pt x="935" y="3804"/>
                  <a:pt x="961" y="3794"/>
                  <a:pt x="977" y="3787"/>
                </a:cubicBezTo>
                <a:cubicBezTo>
                  <a:pt x="972" y="3790"/>
                  <a:pt x="969" y="3793"/>
                  <a:pt x="966" y="3797"/>
                </a:cubicBezTo>
                <a:cubicBezTo>
                  <a:pt x="991" y="3793"/>
                  <a:pt x="983" y="3778"/>
                  <a:pt x="992" y="3795"/>
                </a:cubicBezTo>
                <a:cubicBezTo>
                  <a:pt x="1009" y="3792"/>
                  <a:pt x="1002" y="3775"/>
                  <a:pt x="1010" y="3766"/>
                </a:cubicBezTo>
                <a:cubicBezTo>
                  <a:pt x="1010" y="3781"/>
                  <a:pt x="1029" y="3765"/>
                  <a:pt x="1030" y="3778"/>
                </a:cubicBezTo>
                <a:cubicBezTo>
                  <a:pt x="1023" y="3781"/>
                  <a:pt x="1004" y="3779"/>
                  <a:pt x="1012" y="3790"/>
                </a:cubicBezTo>
                <a:cubicBezTo>
                  <a:pt x="1038" y="3781"/>
                  <a:pt x="1041" y="3781"/>
                  <a:pt x="1065" y="3781"/>
                </a:cubicBezTo>
                <a:cubicBezTo>
                  <a:pt x="1062" y="3774"/>
                  <a:pt x="1068" y="3771"/>
                  <a:pt x="1065" y="3764"/>
                </a:cubicBezTo>
                <a:cubicBezTo>
                  <a:pt x="1055" y="3773"/>
                  <a:pt x="1037" y="3778"/>
                  <a:pt x="1031" y="3765"/>
                </a:cubicBezTo>
                <a:cubicBezTo>
                  <a:pt x="1052" y="3755"/>
                  <a:pt x="1066" y="3760"/>
                  <a:pt x="1083" y="3767"/>
                </a:cubicBezTo>
                <a:cubicBezTo>
                  <a:pt x="1089" y="3751"/>
                  <a:pt x="1107" y="3755"/>
                  <a:pt x="1108" y="3763"/>
                </a:cubicBezTo>
                <a:cubicBezTo>
                  <a:pt x="1110" y="3761"/>
                  <a:pt x="1111" y="3760"/>
                  <a:pt x="1111" y="3758"/>
                </a:cubicBezTo>
                <a:cubicBezTo>
                  <a:pt x="1109" y="3756"/>
                  <a:pt x="1108" y="3754"/>
                  <a:pt x="1108" y="3752"/>
                </a:cubicBezTo>
                <a:cubicBezTo>
                  <a:pt x="1109" y="3752"/>
                  <a:pt x="1110" y="3752"/>
                  <a:pt x="1112" y="3753"/>
                </a:cubicBezTo>
                <a:cubicBezTo>
                  <a:pt x="1110" y="3748"/>
                  <a:pt x="1105" y="3744"/>
                  <a:pt x="1101" y="3740"/>
                </a:cubicBezTo>
                <a:cubicBezTo>
                  <a:pt x="1125" y="3736"/>
                  <a:pt x="1133" y="3734"/>
                  <a:pt x="1145" y="3717"/>
                </a:cubicBezTo>
                <a:cubicBezTo>
                  <a:pt x="1139" y="3718"/>
                  <a:pt x="1138" y="3710"/>
                  <a:pt x="1133" y="3708"/>
                </a:cubicBezTo>
                <a:cubicBezTo>
                  <a:pt x="1146" y="3711"/>
                  <a:pt x="1150" y="3709"/>
                  <a:pt x="1154" y="3705"/>
                </a:cubicBezTo>
                <a:cubicBezTo>
                  <a:pt x="1127" y="3703"/>
                  <a:pt x="1108" y="3718"/>
                  <a:pt x="1071" y="3726"/>
                </a:cubicBezTo>
                <a:cubicBezTo>
                  <a:pt x="1060" y="3707"/>
                  <a:pt x="1094" y="3719"/>
                  <a:pt x="1090" y="3705"/>
                </a:cubicBezTo>
                <a:cubicBezTo>
                  <a:pt x="1043" y="3693"/>
                  <a:pt x="998" y="3706"/>
                  <a:pt x="950" y="3693"/>
                </a:cubicBezTo>
                <a:cubicBezTo>
                  <a:pt x="953" y="3699"/>
                  <a:pt x="958" y="3699"/>
                  <a:pt x="961" y="3706"/>
                </a:cubicBezTo>
                <a:cubicBezTo>
                  <a:pt x="934" y="3688"/>
                  <a:pt x="922" y="3716"/>
                  <a:pt x="912" y="3695"/>
                </a:cubicBezTo>
                <a:cubicBezTo>
                  <a:pt x="863" y="3728"/>
                  <a:pt x="739" y="3723"/>
                  <a:pt x="689" y="3751"/>
                </a:cubicBezTo>
                <a:cubicBezTo>
                  <a:pt x="659" y="3751"/>
                  <a:pt x="622" y="3721"/>
                  <a:pt x="602" y="3757"/>
                </a:cubicBezTo>
                <a:cubicBezTo>
                  <a:pt x="587" y="3736"/>
                  <a:pt x="550" y="3756"/>
                  <a:pt x="538" y="3738"/>
                </a:cubicBezTo>
                <a:cubicBezTo>
                  <a:pt x="544" y="3737"/>
                  <a:pt x="539" y="3730"/>
                  <a:pt x="535" y="3728"/>
                </a:cubicBezTo>
                <a:cubicBezTo>
                  <a:pt x="472" y="3745"/>
                  <a:pt x="448" y="3694"/>
                  <a:pt x="383" y="3700"/>
                </a:cubicBezTo>
                <a:cubicBezTo>
                  <a:pt x="388" y="3675"/>
                  <a:pt x="428" y="3715"/>
                  <a:pt x="426" y="3677"/>
                </a:cubicBezTo>
                <a:cubicBezTo>
                  <a:pt x="462" y="3679"/>
                  <a:pt x="474" y="3663"/>
                  <a:pt x="507" y="3666"/>
                </a:cubicBezTo>
                <a:cubicBezTo>
                  <a:pt x="503" y="3665"/>
                  <a:pt x="496" y="3666"/>
                  <a:pt x="496" y="3660"/>
                </a:cubicBezTo>
                <a:cubicBezTo>
                  <a:pt x="499" y="3659"/>
                  <a:pt x="503" y="3661"/>
                  <a:pt x="504" y="3656"/>
                </a:cubicBezTo>
                <a:cubicBezTo>
                  <a:pt x="487" y="3657"/>
                  <a:pt x="477" y="3652"/>
                  <a:pt x="474" y="3638"/>
                </a:cubicBezTo>
                <a:cubicBezTo>
                  <a:pt x="498" y="3644"/>
                  <a:pt x="531" y="3652"/>
                  <a:pt x="555" y="3634"/>
                </a:cubicBezTo>
                <a:cubicBezTo>
                  <a:pt x="549" y="3612"/>
                  <a:pt x="503" y="3633"/>
                  <a:pt x="500" y="3620"/>
                </a:cubicBezTo>
                <a:cubicBezTo>
                  <a:pt x="522" y="3613"/>
                  <a:pt x="542" y="3602"/>
                  <a:pt x="567" y="3600"/>
                </a:cubicBezTo>
                <a:cubicBezTo>
                  <a:pt x="556" y="3584"/>
                  <a:pt x="577" y="3599"/>
                  <a:pt x="574" y="3581"/>
                </a:cubicBezTo>
                <a:cubicBezTo>
                  <a:pt x="560" y="3567"/>
                  <a:pt x="551" y="3578"/>
                  <a:pt x="541" y="3574"/>
                </a:cubicBezTo>
                <a:cubicBezTo>
                  <a:pt x="545" y="3575"/>
                  <a:pt x="553" y="3560"/>
                  <a:pt x="545" y="3559"/>
                </a:cubicBezTo>
                <a:cubicBezTo>
                  <a:pt x="534" y="3565"/>
                  <a:pt x="534" y="3559"/>
                  <a:pt x="522" y="3557"/>
                </a:cubicBezTo>
                <a:cubicBezTo>
                  <a:pt x="521" y="3564"/>
                  <a:pt x="534" y="3573"/>
                  <a:pt x="524" y="3577"/>
                </a:cubicBezTo>
                <a:cubicBezTo>
                  <a:pt x="512" y="3564"/>
                  <a:pt x="490" y="3540"/>
                  <a:pt x="478" y="3563"/>
                </a:cubicBezTo>
                <a:cubicBezTo>
                  <a:pt x="478" y="3554"/>
                  <a:pt x="483" y="3553"/>
                  <a:pt x="483" y="3544"/>
                </a:cubicBezTo>
                <a:cubicBezTo>
                  <a:pt x="475" y="3544"/>
                  <a:pt x="467" y="3543"/>
                  <a:pt x="464" y="3536"/>
                </a:cubicBezTo>
                <a:cubicBezTo>
                  <a:pt x="463" y="3551"/>
                  <a:pt x="463" y="3551"/>
                  <a:pt x="463" y="3551"/>
                </a:cubicBezTo>
                <a:cubicBezTo>
                  <a:pt x="444" y="3538"/>
                  <a:pt x="436" y="3528"/>
                  <a:pt x="428" y="3511"/>
                </a:cubicBezTo>
                <a:cubicBezTo>
                  <a:pt x="417" y="3514"/>
                  <a:pt x="377" y="3517"/>
                  <a:pt x="376" y="3496"/>
                </a:cubicBezTo>
                <a:cubicBezTo>
                  <a:pt x="393" y="3492"/>
                  <a:pt x="412" y="3520"/>
                  <a:pt x="428" y="3490"/>
                </a:cubicBezTo>
                <a:close/>
                <a:moveTo>
                  <a:pt x="1259" y="3369"/>
                </a:moveTo>
                <a:cubicBezTo>
                  <a:pt x="1263" y="3362"/>
                  <a:pt x="1262" y="3353"/>
                  <a:pt x="1264" y="3344"/>
                </a:cubicBezTo>
                <a:cubicBezTo>
                  <a:pt x="1280" y="3352"/>
                  <a:pt x="1302" y="3344"/>
                  <a:pt x="1319" y="3351"/>
                </a:cubicBezTo>
                <a:cubicBezTo>
                  <a:pt x="1328" y="3346"/>
                  <a:pt x="1323" y="3335"/>
                  <a:pt x="1317" y="3325"/>
                </a:cubicBezTo>
                <a:cubicBezTo>
                  <a:pt x="1325" y="3327"/>
                  <a:pt x="1328" y="3324"/>
                  <a:pt x="1324" y="3316"/>
                </a:cubicBezTo>
                <a:cubicBezTo>
                  <a:pt x="1344" y="3322"/>
                  <a:pt x="1349" y="3305"/>
                  <a:pt x="1372" y="3308"/>
                </a:cubicBezTo>
                <a:cubicBezTo>
                  <a:pt x="1372" y="3306"/>
                  <a:pt x="1373" y="3303"/>
                  <a:pt x="1373" y="3300"/>
                </a:cubicBezTo>
                <a:cubicBezTo>
                  <a:pt x="1408" y="3299"/>
                  <a:pt x="1469" y="3247"/>
                  <a:pt x="1504" y="3237"/>
                </a:cubicBezTo>
                <a:cubicBezTo>
                  <a:pt x="1511" y="3229"/>
                  <a:pt x="1513" y="3221"/>
                  <a:pt x="1518" y="3212"/>
                </a:cubicBezTo>
                <a:cubicBezTo>
                  <a:pt x="1524" y="3209"/>
                  <a:pt x="1523" y="3217"/>
                  <a:pt x="1525" y="3221"/>
                </a:cubicBezTo>
                <a:cubicBezTo>
                  <a:pt x="1559" y="3203"/>
                  <a:pt x="1579" y="3163"/>
                  <a:pt x="1614" y="3159"/>
                </a:cubicBezTo>
                <a:cubicBezTo>
                  <a:pt x="1612" y="3169"/>
                  <a:pt x="1586" y="3174"/>
                  <a:pt x="1583" y="3184"/>
                </a:cubicBezTo>
                <a:cubicBezTo>
                  <a:pt x="1597" y="3184"/>
                  <a:pt x="1604" y="3169"/>
                  <a:pt x="1625" y="3165"/>
                </a:cubicBezTo>
                <a:cubicBezTo>
                  <a:pt x="1629" y="3149"/>
                  <a:pt x="1625" y="3155"/>
                  <a:pt x="1629" y="3139"/>
                </a:cubicBezTo>
                <a:cubicBezTo>
                  <a:pt x="1583" y="3158"/>
                  <a:pt x="1590" y="3162"/>
                  <a:pt x="1532" y="3192"/>
                </a:cubicBezTo>
                <a:cubicBezTo>
                  <a:pt x="1550" y="3196"/>
                  <a:pt x="1503" y="3215"/>
                  <a:pt x="1507" y="3219"/>
                </a:cubicBezTo>
                <a:cubicBezTo>
                  <a:pt x="1507" y="3202"/>
                  <a:pt x="1485" y="3218"/>
                  <a:pt x="1475" y="3237"/>
                </a:cubicBezTo>
                <a:cubicBezTo>
                  <a:pt x="1459" y="3242"/>
                  <a:pt x="1481" y="3223"/>
                  <a:pt x="1467" y="3225"/>
                </a:cubicBezTo>
                <a:cubicBezTo>
                  <a:pt x="1450" y="3244"/>
                  <a:pt x="1404" y="3256"/>
                  <a:pt x="1415" y="3268"/>
                </a:cubicBezTo>
                <a:cubicBezTo>
                  <a:pt x="1409" y="3271"/>
                  <a:pt x="1406" y="3274"/>
                  <a:pt x="1406" y="3278"/>
                </a:cubicBezTo>
                <a:cubicBezTo>
                  <a:pt x="1394" y="3281"/>
                  <a:pt x="1406" y="3263"/>
                  <a:pt x="1395" y="3268"/>
                </a:cubicBezTo>
                <a:cubicBezTo>
                  <a:pt x="1359" y="3276"/>
                  <a:pt x="1336" y="3307"/>
                  <a:pt x="1313" y="3305"/>
                </a:cubicBezTo>
                <a:cubicBezTo>
                  <a:pt x="1297" y="3364"/>
                  <a:pt x="1292" y="3324"/>
                  <a:pt x="1251" y="3340"/>
                </a:cubicBezTo>
                <a:cubicBezTo>
                  <a:pt x="1257" y="3348"/>
                  <a:pt x="1256" y="3354"/>
                  <a:pt x="1248" y="3358"/>
                </a:cubicBezTo>
                <a:cubicBezTo>
                  <a:pt x="1252" y="3360"/>
                  <a:pt x="1256" y="3363"/>
                  <a:pt x="1259" y="3369"/>
                </a:cubicBezTo>
                <a:close/>
                <a:moveTo>
                  <a:pt x="1180" y="3410"/>
                </a:moveTo>
                <a:cubicBezTo>
                  <a:pt x="1165" y="3406"/>
                  <a:pt x="1157" y="3393"/>
                  <a:pt x="1152" y="3403"/>
                </a:cubicBezTo>
                <a:cubicBezTo>
                  <a:pt x="1140" y="3406"/>
                  <a:pt x="1141" y="3384"/>
                  <a:pt x="1149" y="3383"/>
                </a:cubicBezTo>
                <a:cubicBezTo>
                  <a:pt x="1145" y="3377"/>
                  <a:pt x="1134" y="3387"/>
                  <a:pt x="1131" y="3379"/>
                </a:cubicBezTo>
                <a:cubicBezTo>
                  <a:pt x="1145" y="3395"/>
                  <a:pt x="1122" y="3418"/>
                  <a:pt x="1101" y="3412"/>
                </a:cubicBezTo>
                <a:cubicBezTo>
                  <a:pt x="1114" y="3426"/>
                  <a:pt x="1152" y="3408"/>
                  <a:pt x="1180" y="3410"/>
                </a:cubicBezTo>
                <a:close/>
                <a:moveTo>
                  <a:pt x="1093" y="3420"/>
                </a:moveTo>
                <a:cubicBezTo>
                  <a:pt x="1088" y="3407"/>
                  <a:pt x="1071" y="3418"/>
                  <a:pt x="1057" y="3422"/>
                </a:cubicBezTo>
                <a:cubicBezTo>
                  <a:pt x="1059" y="3442"/>
                  <a:pt x="1081" y="3420"/>
                  <a:pt x="1093" y="3420"/>
                </a:cubicBezTo>
                <a:close/>
                <a:moveTo>
                  <a:pt x="786" y="3495"/>
                </a:moveTo>
                <a:cubicBezTo>
                  <a:pt x="769" y="3480"/>
                  <a:pt x="811" y="3484"/>
                  <a:pt x="808" y="3477"/>
                </a:cubicBezTo>
                <a:cubicBezTo>
                  <a:pt x="808" y="3497"/>
                  <a:pt x="828" y="3491"/>
                  <a:pt x="836" y="3473"/>
                </a:cubicBezTo>
                <a:cubicBezTo>
                  <a:pt x="851" y="3476"/>
                  <a:pt x="831" y="3487"/>
                  <a:pt x="844" y="3492"/>
                </a:cubicBezTo>
                <a:cubicBezTo>
                  <a:pt x="859" y="3478"/>
                  <a:pt x="901" y="3490"/>
                  <a:pt x="890" y="3469"/>
                </a:cubicBezTo>
                <a:cubicBezTo>
                  <a:pt x="895" y="3469"/>
                  <a:pt x="898" y="3467"/>
                  <a:pt x="898" y="3463"/>
                </a:cubicBezTo>
                <a:cubicBezTo>
                  <a:pt x="911" y="3466"/>
                  <a:pt x="893" y="3486"/>
                  <a:pt x="916" y="3480"/>
                </a:cubicBezTo>
                <a:cubicBezTo>
                  <a:pt x="897" y="3466"/>
                  <a:pt x="925" y="3465"/>
                  <a:pt x="932" y="3457"/>
                </a:cubicBezTo>
                <a:cubicBezTo>
                  <a:pt x="901" y="3433"/>
                  <a:pt x="843" y="3465"/>
                  <a:pt x="810" y="3457"/>
                </a:cubicBezTo>
                <a:cubicBezTo>
                  <a:pt x="804" y="3462"/>
                  <a:pt x="802" y="3471"/>
                  <a:pt x="798" y="3478"/>
                </a:cubicBezTo>
                <a:cubicBezTo>
                  <a:pt x="792" y="3478"/>
                  <a:pt x="793" y="3470"/>
                  <a:pt x="791" y="3464"/>
                </a:cubicBezTo>
                <a:cubicBezTo>
                  <a:pt x="761" y="3466"/>
                  <a:pt x="743" y="3504"/>
                  <a:pt x="712" y="3489"/>
                </a:cubicBezTo>
                <a:cubicBezTo>
                  <a:pt x="713" y="3477"/>
                  <a:pt x="737" y="3487"/>
                  <a:pt x="739" y="3476"/>
                </a:cubicBezTo>
                <a:cubicBezTo>
                  <a:pt x="726" y="3468"/>
                  <a:pt x="721" y="3483"/>
                  <a:pt x="701" y="3475"/>
                </a:cubicBezTo>
                <a:cubicBezTo>
                  <a:pt x="698" y="3493"/>
                  <a:pt x="702" y="3487"/>
                  <a:pt x="699" y="3505"/>
                </a:cubicBezTo>
                <a:cubicBezTo>
                  <a:pt x="740" y="3507"/>
                  <a:pt x="734" y="3499"/>
                  <a:pt x="786" y="3495"/>
                </a:cubicBezTo>
                <a:close/>
                <a:moveTo>
                  <a:pt x="2047" y="610"/>
                </a:moveTo>
                <a:cubicBezTo>
                  <a:pt x="2038" y="621"/>
                  <a:pt x="2056" y="631"/>
                  <a:pt x="2066" y="641"/>
                </a:cubicBezTo>
                <a:cubicBezTo>
                  <a:pt x="2082" y="630"/>
                  <a:pt x="2053" y="620"/>
                  <a:pt x="2047" y="610"/>
                </a:cubicBezTo>
                <a:close/>
                <a:moveTo>
                  <a:pt x="758" y="819"/>
                </a:moveTo>
                <a:cubicBezTo>
                  <a:pt x="758" y="820"/>
                  <a:pt x="758" y="820"/>
                  <a:pt x="758" y="820"/>
                </a:cubicBezTo>
                <a:cubicBezTo>
                  <a:pt x="758" y="820"/>
                  <a:pt x="759" y="820"/>
                  <a:pt x="760" y="820"/>
                </a:cubicBezTo>
                <a:cubicBezTo>
                  <a:pt x="759" y="819"/>
                  <a:pt x="759" y="819"/>
                  <a:pt x="758" y="819"/>
                </a:cubicBezTo>
                <a:close/>
                <a:moveTo>
                  <a:pt x="1375" y="3294"/>
                </a:moveTo>
                <a:cubicBezTo>
                  <a:pt x="1386" y="3285"/>
                  <a:pt x="1402" y="3274"/>
                  <a:pt x="1387" y="3273"/>
                </a:cubicBezTo>
                <a:cubicBezTo>
                  <a:pt x="1379" y="3279"/>
                  <a:pt x="1376" y="3286"/>
                  <a:pt x="1375" y="3294"/>
                </a:cubicBezTo>
                <a:close/>
                <a:moveTo>
                  <a:pt x="769" y="817"/>
                </a:moveTo>
                <a:cubicBezTo>
                  <a:pt x="766" y="818"/>
                  <a:pt x="763" y="819"/>
                  <a:pt x="760" y="820"/>
                </a:cubicBezTo>
                <a:cubicBezTo>
                  <a:pt x="763" y="822"/>
                  <a:pt x="767" y="819"/>
                  <a:pt x="769" y="817"/>
                </a:cubicBezTo>
                <a:close/>
                <a:moveTo>
                  <a:pt x="1030" y="3925"/>
                </a:moveTo>
                <a:cubicBezTo>
                  <a:pt x="1035" y="3936"/>
                  <a:pt x="1062" y="3935"/>
                  <a:pt x="1054" y="3915"/>
                </a:cubicBezTo>
                <a:cubicBezTo>
                  <a:pt x="1051" y="3922"/>
                  <a:pt x="1040" y="3924"/>
                  <a:pt x="1030" y="3925"/>
                </a:cubicBezTo>
                <a:close/>
                <a:moveTo>
                  <a:pt x="1410" y="3786"/>
                </a:moveTo>
                <a:cubicBezTo>
                  <a:pt x="1412" y="3790"/>
                  <a:pt x="1413" y="3794"/>
                  <a:pt x="1415" y="3797"/>
                </a:cubicBezTo>
                <a:cubicBezTo>
                  <a:pt x="1415" y="3793"/>
                  <a:pt x="1414" y="3790"/>
                  <a:pt x="1410" y="3786"/>
                </a:cubicBezTo>
                <a:close/>
                <a:moveTo>
                  <a:pt x="477" y="3603"/>
                </a:moveTo>
                <a:cubicBezTo>
                  <a:pt x="481" y="3611"/>
                  <a:pt x="488" y="3614"/>
                  <a:pt x="497" y="3615"/>
                </a:cubicBezTo>
                <a:cubicBezTo>
                  <a:pt x="499" y="3599"/>
                  <a:pt x="484" y="3596"/>
                  <a:pt x="477" y="3603"/>
                </a:cubicBezTo>
                <a:close/>
                <a:moveTo>
                  <a:pt x="791" y="3781"/>
                </a:moveTo>
                <a:cubicBezTo>
                  <a:pt x="789" y="3785"/>
                  <a:pt x="788" y="3792"/>
                  <a:pt x="789" y="3801"/>
                </a:cubicBezTo>
                <a:cubicBezTo>
                  <a:pt x="800" y="3779"/>
                  <a:pt x="817" y="3795"/>
                  <a:pt x="829" y="3802"/>
                </a:cubicBezTo>
                <a:cubicBezTo>
                  <a:pt x="826" y="3798"/>
                  <a:pt x="824" y="3791"/>
                  <a:pt x="823" y="3782"/>
                </a:cubicBezTo>
                <a:cubicBezTo>
                  <a:pt x="810" y="3786"/>
                  <a:pt x="801" y="3783"/>
                  <a:pt x="791" y="3781"/>
                </a:cubicBezTo>
                <a:close/>
                <a:moveTo>
                  <a:pt x="486" y="3874"/>
                </a:moveTo>
                <a:cubicBezTo>
                  <a:pt x="481" y="3860"/>
                  <a:pt x="461" y="3872"/>
                  <a:pt x="457" y="3877"/>
                </a:cubicBezTo>
                <a:cubicBezTo>
                  <a:pt x="457" y="3882"/>
                  <a:pt x="465" y="3881"/>
                  <a:pt x="464" y="3887"/>
                </a:cubicBezTo>
                <a:cubicBezTo>
                  <a:pt x="473" y="3874"/>
                  <a:pt x="475" y="3877"/>
                  <a:pt x="486" y="3874"/>
                </a:cubicBezTo>
                <a:close/>
                <a:moveTo>
                  <a:pt x="679" y="3786"/>
                </a:moveTo>
                <a:cubicBezTo>
                  <a:pt x="667" y="3792"/>
                  <a:pt x="655" y="3796"/>
                  <a:pt x="640" y="3797"/>
                </a:cubicBezTo>
                <a:cubicBezTo>
                  <a:pt x="647" y="3806"/>
                  <a:pt x="677" y="3801"/>
                  <a:pt x="679" y="3786"/>
                </a:cubicBezTo>
                <a:close/>
                <a:moveTo>
                  <a:pt x="693" y="3871"/>
                </a:moveTo>
                <a:cubicBezTo>
                  <a:pt x="681" y="3870"/>
                  <a:pt x="671" y="3871"/>
                  <a:pt x="673" y="3886"/>
                </a:cubicBezTo>
                <a:cubicBezTo>
                  <a:pt x="676" y="3887"/>
                  <a:pt x="677" y="3884"/>
                  <a:pt x="677" y="3881"/>
                </a:cubicBezTo>
                <a:cubicBezTo>
                  <a:pt x="681" y="3885"/>
                  <a:pt x="683" y="3890"/>
                  <a:pt x="686" y="3896"/>
                </a:cubicBezTo>
                <a:cubicBezTo>
                  <a:pt x="690" y="3895"/>
                  <a:pt x="688" y="3891"/>
                  <a:pt x="685" y="3891"/>
                </a:cubicBezTo>
                <a:cubicBezTo>
                  <a:pt x="689" y="3876"/>
                  <a:pt x="691" y="3885"/>
                  <a:pt x="702" y="3886"/>
                </a:cubicBezTo>
                <a:cubicBezTo>
                  <a:pt x="717" y="3877"/>
                  <a:pt x="685" y="3887"/>
                  <a:pt x="693" y="3871"/>
                </a:cubicBezTo>
                <a:close/>
                <a:moveTo>
                  <a:pt x="439" y="4165"/>
                </a:moveTo>
                <a:cubicBezTo>
                  <a:pt x="433" y="4184"/>
                  <a:pt x="462" y="4174"/>
                  <a:pt x="473" y="4178"/>
                </a:cubicBezTo>
                <a:cubicBezTo>
                  <a:pt x="474" y="4164"/>
                  <a:pt x="453" y="4167"/>
                  <a:pt x="439" y="4165"/>
                </a:cubicBezTo>
                <a:close/>
                <a:moveTo>
                  <a:pt x="814" y="4024"/>
                </a:moveTo>
                <a:cubicBezTo>
                  <a:pt x="808" y="4017"/>
                  <a:pt x="798" y="4016"/>
                  <a:pt x="787" y="4017"/>
                </a:cubicBezTo>
                <a:cubicBezTo>
                  <a:pt x="791" y="4027"/>
                  <a:pt x="807" y="4034"/>
                  <a:pt x="814" y="4024"/>
                </a:cubicBezTo>
                <a:close/>
                <a:moveTo>
                  <a:pt x="474" y="4013"/>
                </a:moveTo>
                <a:cubicBezTo>
                  <a:pt x="487" y="4003"/>
                  <a:pt x="454" y="3980"/>
                  <a:pt x="445" y="3991"/>
                </a:cubicBezTo>
                <a:cubicBezTo>
                  <a:pt x="452" y="4001"/>
                  <a:pt x="475" y="3995"/>
                  <a:pt x="474" y="4013"/>
                </a:cubicBezTo>
                <a:close/>
                <a:moveTo>
                  <a:pt x="1273" y="4028"/>
                </a:moveTo>
                <a:cubicBezTo>
                  <a:pt x="1282" y="4040"/>
                  <a:pt x="1270" y="4043"/>
                  <a:pt x="1276" y="4054"/>
                </a:cubicBezTo>
                <a:cubicBezTo>
                  <a:pt x="1291" y="4049"/>
                  <a:pt x="1291" y="4049"/>
                  <a:pt x="1291" y="4049"/>
                </a:cubicBezTo>
                <a:cubicBezTo>
                  <a:pt x="1294" y="4043"/>
                  <a:pt x="1287" y="4023"/>
                  <a:pt x="1273" y="4028"/>
                </a:cubicBezTo>
                <a:close/>
                <a:moveTo>
                  <a:pt x="484" y="4174"/>
                </a:moveTo>
                <a:cubicBezTo>
                  <a:pt x="489" y="4193"/>
                  <a:pt x="532" y="4192"/>
                  <a:pt x="556" y="4204"/>
                </a:cubicBezTo>
                <a:cubicBezTo>
                  <a:pt x="544" y="4195"/>
                  <a:pt x="542" y="4180"/>
                  <a:pt x="533" y="4187"/>
                </a:cubicBezTo>
                <a:cubicBezTo>
                  <a:pt x="522" y="4185"/>
                  <a:pt x="531" y="4165"/>
                  <a:pt x="539" y="4168"/>
                </a:cubicBezTo>
                <a:cubicBezTo>
                  <a:pt x="539" y="4160"/>
                  <a:pt x="525" y="4165"/>
                  <a:pt x="525" y="4157"/>
                </a:cubicBezTo>
                <a:cubicBezTo>
                  <a:pt x="531" y="4177"/>
                  <a:pt x="500" y="4188"/>
                  <a:pt x="484" y="4174"/>
                </a:cubicBezTo>
                <a:close/>
                <a:moveTo>
                  <a:pt x="322" y="564"/>
                </a:moveTo>
                <a:cubicBezTo>
                  <a:pt x="387" y="573"/>
                  <a:pt x="509" y="501"/>
                  <a:pt x="561" y="572"/>
                </a:cubicBezTo>
                <a:cubicBezTo>
                  <a:pt x="548" y="578"/>
                  <a:pt x="538" y="546"/>
                  <a:pt x="511" y="554"/>
                </a:cubicBezTo>
                <a:cubicBezTo>
                  <a:pt x="531" y="569"/>
                  <a:pt x="533" y="592"/>
                  <a:pt x="559" y="607"/>
                </a:cubicBezTo>
                <a:cubicBezTo>
                  <a:pt x="559" y="621"/>
                  <a:pt x="534" y="599"/>
                  <a:pt x="539" y="620"/>
                </a:cubicBezTo>
                <a:cubicBezTo>
                  <a:pt x="545" y="630"/>
                  <a:pt x="552" y="617"/>
                  <a:pt x="566" y="622"/>
                </a:cubicBezTo>
                <a:cubicBezTo>
                  <a:pt x="551" y="588"/>
                  <a:pt x="605" y="596"/>
                  <a:pt x="617" y="601"/>
                </a:cubicBezTo>
                <a:cubicBezTo>
                  <a:pt x="617" y="591"/>
                  <a:pt x="607" y="594"/>
                  <a:pt x="611" y="580"/>
                </a:cubicBezTo>
                <a:cubicBezTo>
                  <a:pt x="596" y="576"/>
                  <a:pt x="585" y="591"/>
                  <a:pt x="576" y="578"/>
                </a:cubicBezTo>
                <a:cubicBezTo>
                  <a:pt x="595" y="545"/>
                  <a:pt x="621" y="568"/>
                  <a:pt x="651" y="564"/>
                </a:cubicBezTo>
                <a:cubicBezTo>
                  <a:pt x="623" y="557"/>
                  <a:pt x="599" y="505"/>
                  <a:pt x="565" y="487"/>
                </a:cubicBezTo>
                <a:cubicBezTo>
                  <a:pt x="549" y="491"/>
                  <a:pt x="527" y="490"/>
                  <a:pt x="525" y="465"/>
                </a:cubicBezTo>
                <a:cubicBezTo>
                  <a:pt x="516" y="466"/>
                  <a:pt x="517" y="482"/>
                  <a:pt x="505" y="479"/>
                </a:cubicBezTo>
                <a:cubicBezTo>
                  <a:pt x="492" y="468"/>
                  <a:pt x="506" y="452"/>
                  <a:pt x="476" y="459"/>
                </a:cubicBezTo>
                <a:cubicBezTo>
                  <a:pt x="440" y="408"/>
                  <a:pt x="525" y="449"/>
                  <a:pt x="514" y="419"/>
                </a:cubicBezTo>
                <a:cubicBezTo>
                  <a:pt x="524" y="417"/>
                  <a:pt x="520" y="429"/>
                  <a:pt x="527" y="430"/>
                </a:cubicBezTo>
                <a:cubicBezTo>
                  <a:pt x="528" y="442"/>
                  <a:pt x="508" y="426"/>
                  <a:pt x="514" y="444"/>
                </a:cubicBezTo>
                <a:cubicBezTo>
                  <a:pt x="521" y="455"/>
                  <a:pt x="533" y="448"/>
                  <a:pt x="531" y="430"/>
                </a:cubicBezTo>
                <a:cubicBezTo>
                  <a:pt x="552" y="434"/>
                  <a:pt x="554" y="459"/>
                  <a:pt x="579" y="458"/>
                </a:cubicBezTo>
                <a:cubicBezTo>
                  <a:pt x="576" y="449"/>
                  <a:pt x="567" y="446"/>
                  <a:pt x="555" y="447"/>
                </a:cubicBezTo>
                <a:cubicBezTo>
                  <a:pt x="552" y="432"/>
                  <a:pt x="562" y="434"/>
                  <a:pt x="561" y="422"/>
                </a:cubicBezTo>
                <a:cubicBezTo>
                  <a:pt x="537" y="421"/>
                  <a:pt x="526" y="408"/>
                  <a:pt x="510" y="399"/>
                </a:cubicBezTo>
                <a:cubicBezTo>
                  <a:pt x="521" y="428"/>
                  <a:pt x="422" y="418"/>
                  <a:pt x="417" y="459"/>
                </a:cubicBezTo>
                <a:cubicBezTo>
                  <a:pt x="414" y="456"/>
                  <a:pt x="408" y="454"/>
                  <a:pt x="401" y="455"/>
                </a:cubicBezTo>
                <a:cubicBezTo>
                  <a:pt x="394" y="470"/>
                  <a:pt x="382" y="479"/>
                  <a:pt x="364" y="481"/>
                </a:cubicBezTo>
                <a:cubicBezTo>
                  <a:pt x="347" y="516"/>
                  <a:pt x="302" y="530"/>
                  <a:pt x="293" y="562"/>
                </a:cubicBezTo>
                <a:cubicBezTo>
                  <a:pt x="304" y="552"/>
                  <a:pt x="329" y="563"/>
                  <a:pt x="322" y="564"/>
                </a:cubicBezTo>
                <a:close/>
                <a:moveTo>
                  <a:pt x="637" y="879"/>
                </a:moveTo>
                <a:cubicBezTo>
                  <a:pt x="623" y="896"/>
                  <a:pt x="645" y="898"/>
                  <a:pt x="629" y="918"/>
                </a:cubicBezTo>
                <a:cubicBezTo>
                  <a:pt x="647" y="911"/>
                  <a:pt x="660" y="912"/>
                  <a:pt x="679" y="921"/>
                </a:cubicBezTo>
                <a:cubicBezTo>
                  <a:pt x="684" y="894"/>
                  <a:pt x="658" y="918"/>
                  <a:pt x="650" y="901"/>
                </a:cubicBezTo>
                <a:cubicBezTo>
                  <a:pt x="652" y="878"/>
                  <a:pt x="666" y="890"/>
                  <a:pt x="673" y="895"/>
                </a:cubicBezTo>
                <a:cubicBezTo>
                  <a:pt x="674" y="856"/>
                  <a:pt x="639" y="908"/>
                  <a:pt x="645" y="865"/>
                </a:cubicBezTo>
                <a:cubicBezTo>
                  <a:pt x="637" y="867"/>
                  <a:pt x="630" y="870"/>
                  <a:pt x="619" y="866"/>
                </a:cubicBezTo>
                <a:cubicBezTo>
                  <a:pt x="614" y="884"/>
                  <a:pt x="631" y="875"/>
                  <a:pt x="637" y="879"/>
                </a:cubicBezTo>
                <a:close/>
                <a:moveTo>
                  <a:pt x="449" y="843"/>
                </a:moveTo>
                <a:cubicBezTo>
                  <a:pt x="436" y="845"/>
                  <a:pt x="422" y="844"/>
                  <a:pt x="407" y="853"/>
                </a:cubicBezTo>
                <a:cubicBezTo>
                  <a:pt x="410" y="853"/>
                  <a:pt x="447" y="861"/>
                  <a:pt x="449" y="843"/>
                </a:cubicBezTo>
                <a:close/>
                <a:moveTo>
                  <a:pt x="445" y="623"/>
                </a:moveTo>
                <a:cubicBezTo>
                  <a:pt x="421" y="624"/>
                  <a:pt x="395" y="622"/>
                  <a:pt x="381" y="635"/>
                </a:cubicBezTo>
                <a:cubicBezTo>
                  <a:pt x="386" y="678"/>
                  <a:pt x="425" y="631"/>
                  <a:pt x="445" y="623"/>
                </a:cubicBezTo>
                <a:close/>
                <a:moveTo>
                  <a:pt x="569" y="857"/>
                </a:moveTo>
                <a:cubicBezTo>
                  <a:pt x="564" y="872"/>
                  <a:pt x="566" y="870"/>
                  <a:pt x="570" y="882"/>
                </a:cubicBezTo>
                <a:cubicBezTo>
                  <a:pt x="574" y="872"/>
                  <a:pt x="570" y="859"/>
                  <a:pt x="585" y="858"/>
                </a:cubicBezTo>
                <a:cubicBezTo>
                  <a:pt x="585" y="847"/>
                  <a:pt x="576" y="864"/>
                  <a:pt x="569" y="857"/>
                </a:cubicBezTo>
                <a:close/>
                <a:moveTo>
                  <a:pt x="642" y="940"/>
                </a:moveTo>
                <a:cubicBezTo>
                  <a:pt x="645" y="935"/>
                  <a:pt x="650" y="936"/>
                  <a:pt x="650" y="926"/>
                </a:cubicBezTo>
                <a:cubicBezTo>
                  <a:pt x="640" y="928"/>
                  <a:pt x="635" y="939"/>
                  <a:pt x="627" y="943"/>
                </a:cubicBezTo>
                <a:cubicBezTo>
                  <a:pt x="617" y="956"/>
                  <a:pt x="644" y="934"/>
                  <a:pt x="641" y="945"/>
                </a:cubicBezTo>
                <a:cubicBezTo>
                  <a:pt x="645" y="945"/>
                  <a:pt x="644" y="940"/>
                  <a:pt x="642" y="940"/>
                </a:cubicBezTo>
                <a:close/>
                <a:moveTo>
                  <a:pt x="590" y="75"/>
                </a:moveTo>
                <a:cubicBezTo>
                  <a:pt x="575" y="70"/>
                  <a:pt x="568" y="56"/>
                  <a:pt x="562" y="66"/>
                </a:cubicBezTo>
                <a:cubicBezTo>
                  <a:pt x="550" y="69"/>
                  <a:pt x="552" y="46"/>
                  <a:pt x="561" y="46"/>
                </a:cubicBezTo>
                <a:cubicBezTo>
                  <a:pt x="557" y="39"/>
                  <a:pt x="546" y="49"/>
                  <a:pt x="543" y="41"/>
                </a:cubicBezTo>
                <a:cubicBezTo>
                  <a:pt x="556" y="58"/>
                  <a:pt x="532" y="79"/>
                  <a:pt x="511" y="72"/>
                </a:cubicBezTo>
                <a:cubicBezTo>
                  <a:pt x="523" y="88"/>
                  <a:pt x="563" y="71"/>
                  <a:pt x="590" y="75"/>
                </a:cubicBezTo>
                <a:close/>
                <a:moveTo>
                  <a:pt x="2055" y="760"/>
                </a:moveTo>
                <a:cubicBezTo>
                  <a:pt x="2047" y="766"/>
                  <a:pt x="2039" y="758"/>
                  <a:pt x="2031" y="757"/>
                </a:cubicBezTo>
                <a:cubicBezTo>
                  <a:pt x="2028" y="771"/>
                  <a:pt x="2056" y="762"/>
                  <a:pt x="2064" y="785"/>
                </a:cubicBezTo>
                <a:cubicBezTo>
                  <a:pt x="2073" y="795"/>
                  <a:pt x="2052" y="751"/>
                  <a:pt x="2056" y="739"/>
                </a:cubicBezTo>
                <a:cubicBezTo>
                  <a:pt x="2046" y="742"/>
                  <a:pt x="2019" y="740"/>
                  <a:pt x="2021" y="725"/>
                </a:cubicBezTo>
                <a:cubicBezTo>
                  <a:pt x="1996" y="738"/>
                  <a:pt x="2040" y="742"/>
                  <a:pt x="2055" y="760"/>
                </a:cubicBezTo>
                <a:close/>
                <a:moveTo>
                  <a:pt x="503" y="80"/>
                </a:moveTo>
                <a:cubicBezTo>
                  <a:pt x="498" y="66"/>
                  <a:pt x="480" y="77"/>
                  <a:pt x="466" y="80"/>
                </a:cubicBezTo>
                <a:cubicBezTo>
                  <a:pt x="468" y="100"/>
                  <a:pt x="491" y="80"/>
                  <a:pt x="503" y="80"/>
                </a:cubicBezTo>
                <a:close/>
                <a:moveTo>
                  <a:pt x="415" y="823"/>
                </a:moveTo>
                <a:cubicBezTo>
                  <a:pt x="434" y="832"/>
                  <a:pt x="462" y="793"/>
                  <a:pt x="459" y="833"/>
                </a:cubicBezTo>
                <a:cubicBezTo>
                  <a:pt x="478" y="829"/>
                  <a:pt x="479" y="819"/>
                  <a:pt x="495" y="832"/>
                </a:cubicBezTo>
                <a:cubicBezTo>
                  <a:pt x="489" y="779"/>
                  <a:pt x="540" y="834"/>
                  <a:pt x="559" y="796"/>
                </a:cubicBezTo>
                <a:cubicBezTo>
                  <a:pt x="575" y="817"/>
                  <a:pt x="601" y="809"/>
                  <a:pt x="627" y="822"/>
                </a:cubicBezTo>
                <a:cubicBezTo>
                  <a:pt x="623" y="812"/>
                  <a:pt x="622" y="799"/>
                  <a:pt x="609" y="800"/>
                </a:cubicBezTo>
                <a:cubicBezTo>
                  <a:pt x="620" y="827"/>
                  <a:pt x="591" y="791"/>
                  <a:pt x="579" y="803"/>
                </a:cubicBezTo>
                <a:cubicBezTo>
                  <a:pt x="576" y="802"/>
                  <a:pt x="573" y="787"/>
                  <a:pt x="575" y="783"/>
                </a:cubicBezTo>
                <a:cubicBezTo>
                  <a:pt x="558" y="790"/>
                  <a:pt x="509" y="785"/>
                  <a:pt x="489" y="808"/>
                </a:cubicBezTo>
                <a:cubicBezTo>
                  <a:pt x="481" y="775"/>
                  <a:pt x="464" y="819"/>
                  <a:pt x="458" y="788"/>
                </a:cubicBezTo>
                <a:cubicBezTo>
                  <a:pt x="452" y="789"/>
                  <a:pt x="456" y="805"/>
                  <a:pt x="452" y="808"/>
                </a:cubicBezTo>
                <a:cubicBezTo>
                  <a:pt x="435" y="791"/>
                  <a:pt x="418" y="818"/>
                  <a:pt x="405" y="814"/>
                </a:cubicBezTo>
                <a:cubicBezTo>
                  <a:pt x="400" y="816"/>
                  <a:pt x="411" y="853"/>
                  <a:pt x="396" y="834"/>
                </a:cubicBezTo>
                <a:cubicBezTo>
                  <a:pt x="392" y="855"/>
                  <a:pt x="414" y="844"/>
                  <a:pt x="415" y="823"/>
                </a:cubicBezTo>
                <a:close/>
                <a:moveTo>
                  <a:pt x="179" y="851"/>
                </a:moveTo>
                <a:cubicBezTo>
                  <a:pt x="185" y="861"/>
                  <a:pt x="195" y="841"/>
                  <a:pt x="204" y="840"/>
                </a:cubicBezTo>
                <a:cubicBezTo>
                  <a:pt x="196" y="829"/>
                  <a:pt x="180" y="843"/>
                  <a:pt x="179" y="851"/>
                </a:cubicBezTo>
                <a:close/>
                <a:moveTo>
                  <a:pt x="679" y="129"/>
                </a:moveTo>
                <a:cubicBezTo>
                  <a:pt x="649" y="148"/>
                  <a:pt x="621" y="130"/>
                  <a:pt x="595" y="136"/>
                </a:cubicBezTo>
                <a:cubicBezTo>
                  <a:pt x="589" y="128"/>
                  <a:pt x="590" y="123"/>
                  <a:pt x="601" y="121"/>
                </a:cubicBezTo>
                <a:cubicBezTo>
                  <a:pt x="589" y="104"/>
                  <a:pt x="568" y="120"/>
                  <a:pt x="564" y="115"/>
                </a:cubicBezTo>
                <a:cubicBezTo>
                  <a:pt x="557" y="115"/>
                  <a:pt x="559" y="123"/>
                  <a:pt x="558" y="129"/>
                </a:cubicBezTo>
                <a:cubicBezTo>
                  <a:pt x="541" y="126"/>
                  <a:pt x="536" y="140"/>
                  <a:pt x="531" y="123"/>
                </a:cubicBezTo>
                <a:cubicBezTo>
                  <a:pt x="523" y="142"/>
                  <a:pt x="493" y="140"/>
                  <a:pt x="483" y="157"/>
                </a:cubicBezTo>
                <a:cubicBezTo>
                  <a:pt x="493" y="155"/>
                  <a:pt x="525" y="134"/>
                  <a:pt x="520" y="163"/>
                </a:cubicBezTo>
                <a:cubicBezTo>
                  <a:pt x="526" y="162"/>
                  <a:pt x="524" y="154"/>
                  <a:pt x="525" y="148"/>
                </a:cubicBezTo>
                <a:cubicBezTo>
                  <a:pt x="535" y="152"/>
                  <a:pt x="544" y="157"/>
                  <a:pt x="556" y="159"/>
                </a:cubicBezTo>
                <a:cubicBezTo>
                  <a:pt x="565" y="150"/>
                  <a:pt x="574" y="142"/>
                  <a:pt x="584" y="135"/>
                </a:cubicBezTo>
                <a:cubicBezTo>
                  <a:pt x="597" y="137"/>
                  <a:pt x="576" y="144"/>
                  <a:pt x="583" y="155"/>
                </a:cubicBezTo>
                <a:cubicBezTo>
                  <a:pt x="598" y="136"/>
                  <a:pt x="602" y="167"/>
                  <a:pt x="606" y="169"/>
                </a:cubicBezTo>
                <a:cubicBezTo>
                  <a:pt x="607" y="167"/>
                  <a:pt x="608" y="164"/>
                  <a:pt x="608" y="162"/>
                </a:cubicBezTo>
                <a:cubicBezTo>
                  <a:pt x="607" y="168"/>
                  <a:pt x="606" y="169"/>
                  <a:pt x="606" y="169"/>
                </a:cubicBezTo>
                <a:cubicBezTo>
                  <a:pt x="593" y="190"/>
                  <a:pt x="545" y="200"/>
                  <a:pt x="514" y="183"/>
                </a:cubicBezTo>
                <a:cubicBezTo>
                  <a:pt x="517" y="198"/>
                  <a:pt x="517" y="192"/>
                  <a:pt x="513" y="208"/>
                </a:cubicBezTo>
                <a:cubicBezTo>
                  <a:pt x="530" y="175"/>
                  <a:pt x="562" y="232"/>
                  <a:pt x="590" y="200"/>
                </a:cubicBezTo>
                <a:cubicBezTo>
                  <a:pt x="666" y="245"/>
                  <a:pt x="777" y="210"/>
                  <a:pt x="856" y="251"/>
                </a:cubicBezTo>
                <a:cubicBezTo>
                  <a:pt x="854" y="243"/>
                  <a:pt x="851" y="237"/>
                  <a:pt x="850" y="230"/>
                </a:cubicBezTo>
                <a:cubicBezTo>
                  <a:pt x="865" y="229"/>
                  <a:pt x="866" y="238"/>
                  <a:pt x="878" y="241"/>
                </a:cubicBezTo>
                <a:cubicBezTo>
                  <a:pt x="895" y="217"/>
                  <a:pt x="945" y="255"/>
                  <a:pt x="964" y="244"/>
                </a:cubicBezTo>
                <a:cubicBezTo>
                  <a:pt x="949" y="247"/>
                  <a:pt x="941" y="238"/>
                  <a:pt x="938" y="223"/>
                </a:cubicBezTo>
                <a:cubicBezTo>
                  <a:pt x="904" y="222"/>
                  <a:pt x="893" y="224"/>
                  <a:pt x="864" y="207"/>
                </a:cubicBezTo>
                <a:cubicBezTo>
                  <a:pt x="871" y="202"/>
                  <a:pt x="873" y="190"/>
                  <a:pt x="883" y="191"/>
                </a:cubicBezTo>
                <a:cubicBezTo>
                  <a:pt x="880" y="184"/>
                  <a:pt x="874" y="187"/>
                  <a:pt x="859" y="181"/>
                </a:cubicBezTo>
                <a:cubicBezTo>
                  <a:pt x="810" y="266"/>
                  <a:pt x="807" y="171"/>
                  <a:pt x="779" y="201"/>
                </a:cubicBezTo>
                <a:cubicBezTo>
                  <a:pt x="772" y="193"/>
                  <a:pt x="774" y="179"/>
                  <a:pt x="774" y="166"/>
                </a:cubicBezTo>
                <a:cubicBezTo>
                  <a:pt x="753" y="168"/>
                  <a:pt x="758" y="146"/>
                  <a:pt x="744" y="157"/>
                </a:cubicBezTo>
                <a:cubicBezTo>
                  <a:pt x="744" y="146"/>
                  <a:pt x="750" y="141"/>
                  <a:pt x="761" y="144"/>
                </a:cubicBezTo>
                <a:cubicBezTo>
                  <a:pt x="763" y="129"/>
                  <a:pt x="725" y="143"/>
                  <a:pt x="726" y="129"/>
                </a:cubicBezTo>
                <a:cubicBezTo>
                  <a:pt x="711" y="133"/>
                  <a:pt x="731" y="146"/>
                  <a:pt x="740" y="146"/>
                </a:cubicBezTo>
                <a:cubicBezTo>
                  <a:pt x="731" y="164"/>
                  <a:pt x="713" y="174"/>
                  <a:pt x="719" y="143"/>
                </a:cubicBezTo>
                <a:cubicBezTo>
                  <a:pt x="699" y="145"/>
                  <a:pt x="679" y="157"/>
                  <a:pt x="679" y="129"/>
                </a:cubicBezTo>
                <a:close/>
                <a:moveTo>
                  <a:pt x="324" y="114"/>
                </a:moveTo>
                <a:cubicBezTo>
                  <a:pt x="295" y="88"/>
                  <a:pt x="235" y="117"/>
                  <a:pt x="202" y="107"/>
                </a:cubicBezTo>
                <a:cubicBezTo>
                  <a:pt x="196" y="112"/>
                  <a:pt x="193" y="121"/>
                  <a:pt x="189" y="128"/>
                </a:cubicBezTo>
                <a:cubicBezTo>
                  <a:pt x="183" y="127"/>
                  <a:pt x="184" y="119"/>
                  <a:pt x="183" y="113"/>
                </a:cubicBezTo>
                <a:cubicBezTo>
                  <a:pt x="152" y="113"/>
                  <a:pt x="133" y="150"/>
                  <a:pt x="102" y="133"/>
                </a:cubicBezTo>
                <a:cubicBezTo>
                  <a:pt x="104" y="122"/>
                  <a:pt x="128" y="133"/>
                  <a:pt x="131" y="122"/>
                </a:cubicBezTo>
                <a:cubicBezTo>
                  <a:pt x="118" y="113"/>
                  <a:pt x="111" y="128"/>
                  <a:pt x="92" y="118"/>
                </a:cubicBezTo>
                <a:cubicBezTo>
                  <a:pt x="89" y="136"/>
                  <a:pt x="92" y="131"/>
                  <a:pt x="88" y="148"/>
                </a:cubicBezTo>
                <a:cubicBezTo>
                  <a:pt x="129" y="153"/>
                  <a:pt x="123" y="145"/>
                  <a:pt x="175" y="144"/>
                </a:cubicBezTo>
                <a:cubicBezTo>
                  <a:pt x="160" y="128"/>
                  <a:pt x="202" y="134"/>
                  <a:pt x="198" y="127"/>
                </a:cubicBezTo>
                <a:cubicBezTo>
                  <a:pt x="198" y="147"/>
                  <a:pt x="218" y="142"/>
                  <a:pt x="227" y="124"/>
                </a:cubicBezTo>
                <a:cubicBezTo>
                  <a:pt x="241" y="128"/>
                  <a:pt x="222" y="138"/>
                  <a:pt x="234" y="144"/>
                </a:cubicBezTo>
                <a:cubicBezTo>
                  <a:pt x="250" y="131"/>
                  <a:pt x="291" y="146"/>
                  <a:pt x="281" y="124"/>
                </a:cubicBezTo>
                <a:cubicBezTo>
                  <a:pt x="287" y="124"/>
                  <a:pt x="289" y="122"/>
                  <a:pt x="290" y="118"/>
                </a:cubicBezTo>
                <a:cubicBezTo>
                  <a:pt x="302" y="122"/>
                  <a:pt x="283" y="141"/>
                  <a:pt x="307" y="136"/>
                </a:cubicBezTo>
                <a:cubicBezTo>
                  <a:pt x="289" y="121"/>
                  <a:pt x="317" y="121"/>
                  <a:pt x="324" y="114"/>
                </a:cubicBezTo>
                <a:close/>
                <a:moveTo>
                  <a:pt x="226" y="176"/>
                </a:moveTo>
                <a:cubicBezTo>
                  <a:pt x="224" y="167"/>
                  <a:pt x="230" y="164"/>
                  <a:pt x="228" y="155"/>
                </a:cubicBezTo>
                <a:cubicBezTo>
                  <a:pt x="223" y="156"/>
                  <a:pt x="218" y="157"/>
                  <a:pt x="214" y="158"/>
                </a:cubicBezTo>
                <a:cubicBezTo>
                  <a:pt x="222" y="165"/>
                  <a:pt x="220" y="168"/>
                  <a:pt x="205" y="169"/>
                </a:cubicBezTo>
                <a:cubicBezTo>
                  <a:pt x="209" y="175"/>
                  <a:pt x="217" y="177"/>
                  <a:pt x="226" y="176"/>
                </a:cubicBezTo>
                <a:close/>
                <a:moveTo>
                  <a:pt x="131" y="306"/>
                </a:moveTo>
                <a:cubicBezTo>
                  <a:pt x="146" y="305"/>
                  <a:pt x="159" y="308"/>
                  <a:pt x="172" y="300"/>
                </a:cubicBezTo>
                <a:cubicBezTo>
                  <a:pt x="172" y="282"/>
                  <a:pt x="129" y="295"/>
                  <a:pt x="125" y="302"/>
                </a:cubicBezTo>
                <a:cubicBezTo>
                  <a:pt x="114" y="302"/>
                  <a:pt x="112" y="286"/>
                  <a:pt x="106" y="276"/>
                </a:cubicBezTo>
                <a:cubicBezTo>
                  <a:pt x="95" y="288"/>
                  <a:pt x="96" y="308"/>
                  <a:pt x="91" y="324"/>
                </a:cubicBezTo>
                <a:cubicBezTo>
                  <a:pt x="101" y="331"/>
                  <a:pt x="145" y="317"/>
                  <a:pt x="131" y="306"/>
                </a:cubicBezTo>
                <a:close/>
                <a:moveTo>
                  <a:pt x="575" y="783"/>
                </a:moveTo>
                <a:cubicBezTo>
                  <a:pt x="576" y="783"/>
                  <a:pt x="576" y="783"/>
                  <a:pt x="577" y="783"/>
                </a:cubicBezTo>
                <a:cubicBezTo>
                  <a:pt x="576" y="782"/>
                  <a:pt x="575" y="783"/>
                  <a:pt x="575" y="783"/>
                </a:cubicBezTo>
                <a:close/>
                <a:moveTo>
                  <a:pt x="1122" y="3909"/>
                </a:moveTo>
                <a:cubicBezTo>
                  <a:pt x="1116" y="3916"/>
                  <a:pt x="1164" y="3907"/>
                  <a:pt x="1166" y="3901"/>
                </a:cubicBezTo>
                <a:cubicBezTo>
                  <a:pt x="1157" y="3892"/>
                  <a:pt x="1136" y="3908"/>
                  <a:pt x="1122" y="3909"/>
                </a:cubicBezTo>
                <a:close/>
                <a:moveTo>
                  <a:pt x="376" y="670"/>
                </a:moveTo>
                <a:cubicBezTo>
                  <a:pt x="365" y="657"/>
                  <a:pt x="372" y="658"/>
                  <a:pt x="374" y="640"/>
                </a:cubicBezTo>
                <a:cubicBezTo>
                  <a:pt x="367" y="641"/>
                  <a:pt x="366" y="634"/>
                  <a:pt x="359" y="636"/>
                </a:cubicBezTo>
                <a:cubicBezTo>
                  <a:pt x="366" y="645"/>
                  <a:pt x="358" y="677"/>
                  <a:pt x="376" y="670"/>
                </a:cubicBezTo>
                <a:close/>
                <a:moveTo>
                  <a:pt x="320" y="389"/>
                </a:moveTo>
                <a:cubicBezTo>
                  <a:pt x="311" y="379"/>
                  <a:pt x="292" y="377"/>
                  <a:pt x="299" y="401"/>
                </a:cubicBezTo>
                <a:cubicBezTo>
                  <a:pt x="312" y="403"/>
                  <a:pt x="306" y="386"/>
                  <a:pt x="320" y="389"/>
                </a:cubicBezTo>
                <a:close/>
                <a:moveTo>
                  <a:pt x="1533" y="440"/>
                </a:moveTo>
                <a:cubicBezTo>
                  <a:pt x="1541" y="446"/>
                  <a:pt x="1589" y="471"/>
                  <a:pt x="1550" y="438"/>
                </a:cubicBezTo>
                <a:cubicBezTo>
                  <a:pt x="1544" y="440"/>
                  <a:pt x="1539" y="440"/>
                  <a:pt x="1533" y="440"/>
                </a:cubicBezTo>
                <a:close/>
                <a:moveTo>
                  <a:pt x="1956" y="682"/>
                </a:moveTo>
                <a:cubicBezTo>
                  <a:pt x="1958" y="676"/>
                  <a:pt x="1952" y="671"/>
                  <a:pt x="1960" y="665"/>
                </a:cubicBezTo>
                <a:cubicBezTo>
                  <a:pt x="1935" y="665"/>
                  <a:pt x="1936" y="693"/>
                  <a:pt x="1922" y="712"/>
                </a:cubicBezTo>
                <a:cubicBezTo>
                  <a:pt x="1930" y="716"/>
                  <a:pt x="1938" y="736"/>
                  <a:pt x="1946" y="720"/>
                </a:cubicBezTo>
                <a:cubicBezTo>
                  <a:pt x="1923" y="705"/>
                  <a:pt x="1938" y="682"/>
                  <a:pt x="1956" y="682"/>
                </a:cubicBezTo>
                <a:close/>
                <a:moveTo>
                  <a:pt x="1614" y="448"/>
                </a:moveTo>
                <a:cubicBezTo>
                  <a:pt x="1612" y="427"/>
                  <a:pt x="1588" y="446"/>
                  <a:pt x="1587" y="431"/>
                </a:cubicBezTo>
                <a:cubicBezTo>
                  <a:pt x="1590" y="426"/>
                  <a:pt x="1596" y="432"/>
                  <a:pt x="1601" y="434"/>
                </a:cubicBezTo>
                <a:cubicBezTo>
                  <a:pt x="1604" y="419"/>
                  <a:pt x="1584" y="411"/>
                  <a:pt x="1586" y="396"/>
                </a:cubicBezTo>
                <a:cubicBezTo>
                  <a:pt x="1577" y="394"/>
                  <a:pt x="1577" y="404"/>
                  <a:pt x="1585" y="407"/>
                </a:cubicBezTo>
                <a:cubicBezTo>
                  <a:pt x="1572" y="420"/>
                  <a:pt x="1578" y="417"/>
                  <a:pt x="1565" y="430"/>
                </a:cubicBezTo>
                <a:cubicBezTo>
                  <a:pt x="1579" y="440"/>
                  <a:pt x="1586" y="452"/>
                  <a:pt x="1593" y="464"/>
                </a:cubicBezTo>
                <a:cubicBezTo>
                  <a:pt x="1601" y="464"/>
                  <a:pt x="1608" y="459"/>
                  <a:pt x="1614" y="448"/>
                </a:cubicBezTo>
                <a:close/>
                <a:moveTo>
                  <a:pt x="1674" y="451"/>
                </a:moveTo>
                <a:cubicBezTo>
                  <a:pt x="1674" y="446"/>
                  <a:pt x="1667" y="437"/>
                  <a:pt x="1675" y="440"/>
                </a:cubicBezTo>
                <a:cubicBezTo>
                  <a:pt x="1666" y="416"/>
                  <a:pt x="1636" y="404"/>
                  <a:pt x="1611" y="399"/>
                </a:cubicBezTo>
                <a:cubicBezTo>
                  <a:pt x="1633" y="419"/>
                  <a:pt x="1648" y="427"/>
                  <a:pt x="1674" y="451"/>
                </a:cubicBezTo>
                <a:close/>
                <a:moveTo>
                  <a:pt x="1630" y="500"/>
                </a:moveTo>
                <a:cubicBezTo>
                  <a:pt x="1630" y="484"/>
                  <a:pt x="1618" y="470"/>
                  <a:pt x="1616" y="455"/>
                </a:cubicBezTo>
                <a:cubicBezTo>
                  <a:pt x="1604" y="481"/>
                  <a:pt x="1614" y="486"/>
                  <a:pt x="1630" y="500"/>
                </a:cubicBezTo>
                <a:close/>
                <a:moveTo>
                  <a:pt x="2036" y="607"/>
                </a:moveTo>
                <a:cubicBezTo>
                  <a:pt x="2043" y="589"/>
                  <a:pt x="2009" y="564"/>
                  <a:pt x="1997" y="539"/>
                </a:cubicBezTo>
                <a:cubicBezTo>
                  <a:pt x="2001" y="553"/>
                  <a:pt x="1993" y="566"/>
                  <a:pt x="2005" y="566"/>
                </a:cubicBezTo>
                <a:cubicBezTo>
                  <a:pt x="2013" y="575"/>
                  <a:pt x="1993" y="585"/>
                  <a:pt x="1988" y="578"/>
                </a:cubicBezTo>
                <a:cubicBezTo>
                  <a:pt x="1984" y="584"/>
                  <a:pt x="1998" y="589"/>
                  <a:pt x="1993" y="596"/>
                </a:cubicBezTo>
                <a:cubicBezTo>
                  <a:pt x="2001" y="576"/>
                  <a:pt x="2031" y="586"/>
                  <a:pt x="2036" y="607"/>
                </a:cubicBezTo>
                <a:close/>
                <a:moveTo>
                  <a:pt x="1980" y="740"/>
                </a:moveTo>
                <a:cubicBezTo>
                  <a:pt x="1962" y="750"/>
                  <a:pt x="1977" y="758"/>
                  <a:pt x="1986" y="767"/>
                </a:cubicBezTo>
                <a:cubicBezTo>
                  <a:pt x="1991" y="758"/>
                  <a:pt x="1986" y="749"/>
                  <a:pt x="1980" y="740"/>
                </a:cubicBezTo>
                <a:close/>
                <a:moveTo>
                  <a:pt x="1981" y="520"/>
                </a:moveTo>
                <a:cubicBezTo>
                  <a:pt x="1973" y="546"/>
                  <a:pt x="1957" y="525"/>
                  <a:pt x="1945" y="525"/>
                </a:cubicBezTo>
                <a:cubicBezTo>
                  <a:pt x="1946" y="546"/>
                  <a:pt x="2010" y="544"/>
                  <a:pt x="1981" y="520"/>
                </a:cubicBezTo>
                <a:close/>
                <a:moveTo>
                  <a:pt x="990" y="184"/>
                </a:moveTo>
                <a:cubicBezTo>
                  <a:pt x="1022" y="203"/>
                  <a:pt x="1060" y="197"/>
                  <a:pt x="1076" y="214"/>
                </a:cubicBezTo>
                <a:cubicBezTo>
                  <a:pt x="1128" y="181"/>
                  <a:pt x="1104" y="214"/>
                  <a:pt x="1145" y="231"/>
                </a:cubicBezTo>
                <a:cubicBezTo>
                  <a:pt x="1147" y="221"/>
                  <a:pt x="1151" y="217"/>
                  <a:pt x="1159" y="220"/>
                </a:cubicBezTo>
                <a:cubicBezTo>
                  <a:pt x="1158" y="215"/>
                  <a:pt x="1157" y="211"/>
                  <a:pt x="1159" y="204"/>
                </a:cubicBezTo>
                <a:cubicBezTo>
                  <a:pt x="1151" y="207"/>
                  <a:pt x="1145" y="214"/>
                  <a:pt x="1139" y="218"/>
                </a:cubicBezTo>
                <a:cubicBezTo>
                  <a:pt x="1132" y="202"/>
                  <a:pt x="1110" y="193"/>
                  <a:pt x="1104" y="176"/>
                </a:cubicBezTo>
                <a:cubicBezTo>
                  <a:pt x="1093" y="173"/>
                  <a:pt x="1089" y="185"/>
                  <a:pt x="1087" y="197"/>
                </a:cubicBezTo>
                <a:cubicBezTo>
                  <a:pt x="1082" y="189"/>
                  <a:pt x="1078" y="189"/>
                  <a:pt x="1075" y="198"/>
                </a:cubicBezTo>
                <a:cubicBezTo>
                  <a:pt x="1065" y="180"/>
                  <a:pt x="1050" y="188"/>
                  <a:pt x="1036" y="171"/>
                </a:cubicBezTo>
                <a:cubicBezTo>
                  <a:pt x="1022" y="179"/>
                  <a:pt x="1013" y="193"/>
                  <a:pt x="990" y="184"/>
                </a:cubicBezTo>
                <a:close/>
                <a:moveTo>
                  <a:pt x="1479" y="449"/>
                </a:moveTo>
                <a:cubicBezTo>
                  <a:pt x="1480" y="447"/>
                  <a:pt x="1479" y="445"/>
                  <a:pt x="1478" y="444"/>
                </a:cubicBezTo>
                <a:cubicBezTo>
                  <a:pt x="1479" y="446"/>
                  <a:pt x="1479" y="447"/>
                  <a:pt x="1479" y="449"/>
                </a:cubicBezTo>
                <a:close/>
                <a:moveTo>
                  <a:pt x="1909" y="488"/>
                </a:moveTo>
                <a:cubicBezTo>
                  <a:pt x="1899" y="475"/>
                  <a:pt x="1892" y="485"/>
                  <a:pt x="1881" y="472"/>
                </a:cubicBezTo>
                <a:cubicBezTo>
                  <a:pt x="1885" y="464"/>
                  <a:pt x="1890" y="467"/>
                  <a:pt x="1896" y="471"/>
                </a:cubicBezTo>
                <a:cubicBezTo>
                  <a:pt x="1892" y="450"/>
                  <a:pt x="1821" y="445"/>
                  <a:pt x="1853" y="421"/>
                </a:cubicBezTo>
                <a:cubicBezTo>
                  <a:pt x="1850" y="400"/>
                  <a:pt x="1813" y="408"/>
                  <a:pt x="1824" y="387"/>
                </a:cubicBezTo>
                <a:cubicBezTo>
                  <a:pt x="1796" y="392"/>
                  <a:pt x="1768" y="350"/>
                  <a:pt x="1750" y="331"/>
                </a:cubicBezTo>
                <a:cubicBezTo>
                  <a:pt x="1720" y="338"/>
                  <a:pt x="1698" y="310"/>
                  <a:pt x="1667" y="299"/>
                </a:cubicBezTo>
                <a:cubicBezTo>
                  <a:pt x="1688" y="283"/>
                  <a:pt x="1700" y="306"/>
                  <a:pt x="1732" y="319"/>
                </a:cubicBezTo>
                <a:cubicBezTo>
                  <a:pt x="1731" y="298"/>
                  <a:pt x="1694" y="303"/>
                  <a:pt x="1677" y="282"/>
                </a:cubicBezTo>
                <a:cubicBezTo>
                  <a:pt x="1671" y="304"/>
                  <a:pt x="1644" y="259"/>
                  <a:pt x="1641" y="290"/>
                </a:cubicBezTo>
                <a:cubicBezTo>
                  <a:pt x="1464" y="137"/>
                  <a:pt x="1048" y="28"/>
                  <a:pt x="793" y="15"/>
                </a:cubicBezTo>
                <a:cubicBezTo>
                  <a:pt x="792" y="30"/>
                  <a:pt x="792" y="30"/>
                  <a:pt x="792" y="30"/>
                </a:cubicBezTo>
                <a:cubicBezTo>
                  <a:pt x="789" y="21"/>
                  <a:pt x="752" y="1"/>
                  <a:pt x="764" y="23"/>
                </a:cubicBezTo>
                <a:cubicBezTo>
                  <a:pt x="741" y="0"/>
                  <a:pt x="691" y="18"/>
                  <a:pt x="664" y="12"/>
                </a:cubicBezTo>
                <a:cubicBezTo>
                  <a:pt x="740" y="44"/>
                  <a:pt x="845" y="57"/>
                  <a:pt x="923" y="50"/>
                </a:cubicBezTo>
                <a:cubicBezTo>
                  <a:pt x="906" y="65"/>
                  <a:pt x="972" y="81"/>
                  <a:pt x="961" y="61"/>
                </a:cubicBezTo>
                <a:cubicBezTo>
                  <a:pt x="1013" y="96"/>
                  <a:pt x="1062" y="92"/>
                  <a:pt x="1121" y="121"/>
                </a:cubicBezTo>
                <a:cubicBezTo>
                  <a:pt x="1116" y="113"/>
                  <a:pt x="1118" y="108"/>
                  <a:pt x="1129" y="107"/>
                </a:cubicBezTo>
                <a:cubicBezTo>
                  <a:pt x="1142" y="130"/>
                  <a:pt x="1170" y="137"/>
                  <a:pt x="1195" y="135"/>
                </a:cubicBezTo>
                <a:cubicBezTo>
                  <a:pt x="1210" y="135"/>
                  <a:pt x="1203" y="147"/>
                  <a:pt x="1213" y="150"/>
                </a:cubicBezTo>
                <a:cubicBezTo>
                  <a:pt x="1184" y="149"/>
                  <a:pt x="1108" y="163"/>
                  <a:pt x="1162" y="193"/>
                </a:cubicBezTo>
                <a:cubicBezTo>
                  <a:pt x="1175" y="178"/>
                  <a:pt x="1146" y="185"/>
                  <a:pt x="1151" y="175"/>
                </a:cubicBezTo>
                <a:cubicBezTo>
                  <a:pt x="1171" y="158"/>
                  <a:pt x="1202" y="182"/>
                  <a:pt x="1204" y="200"/>
                </a:cubicBezTo>
                <a:cubicBezTo>
                  <a:pt x="1200" y="214"/>
                  <a:pt x="1169" y="182"/>
                  <a:pt x="1170" y="206"/>
                </a:cubicBezTo>
                <a:cubicBezTo>
                  <a:pt x="1215" y="225"/>
                  <a:pt x="1235" y="225"/>
                  <a:pt x="1248" y="250"/>
                </a:cubicBezTo>
                <a:cubicBezTo>
                  <a:pt x="1250" y="249"/>
                  <a:pt x="1251" y="249"/>
                  <a:pt x="1252" y="249"/>
                </a:cubicBezTo>
                <a:cubicBezTo>
                  <a:pt x="1254" y="252"/>
                  <a:pt x="1256" y="254"/>
                  <a:pt x="1261" y="253"/>
                </a:cubicBezTo>
                <a:cubicBezTo>
                  <a:pt x="1271" y="258"/>
                  <a:pt x="1255" y="274"/>
                  <a:pt x="1249" y="269"/>
                </a:cubicBezTo>
                <a:cubicBezTo>
                  <a:pt x="1247" y="276"/>
                  <a:pt x="1262" y="277"/>
                  <a:pt x="1259" y="284"/>
                </a:cubicBezTo>
                <a:cubicBezTo>
                  <a:pt x="1260" y="263"/>
                  <a:pt x="1292" y="262"/>
                  <a:pt x="1303" y="281"/>
                </a:cubicBezTo>
                <a:cubicBezTo>
                  <a:pt x="1304" y="269"/>
                  <a:pt x="1287" y="259"/>
                  <a:pt x="1270" y="248"/>
                </a:cubicBezTo>
                <a:cubicBezTo>
                  <a:pt x="1303" y="252"/>
                  <a:pt x="1345" y="276"/>
                  <a:pt x="1356" y="298"/>
                </a:cubicBezTo>
                <a:cubicBezTo>
                  <a:pt x="1376" y="294"/>
                  <a:pt x="1382" y="290"/>
                  <a:pt x="1396" y="309"/>
                </a:cubicBezTo>
                <a:cubicBezTo>
                  <a:pt x="1393" y="304"/>
                  <a:pt x="1398" y="296"/>
                  <a:pt x="1392" y="292"/>
                </a:cubicBezTo>
                <a:cubicBezTo>
                  <a:pt x="1418" y="286"/>
                  <a:pt x="1428" y="290"/>
                  <a:pt x="1453" y="307"/>
                </a:cubicBezTo>
                <a:cubicBezTo>
                  <a:pt x="1453" y="306"/>
                  <a:pt x="1453" y="305"/>
                  <a:pt x="1453" y="305"/>
                </a:cubicBezTo>
                <a:cubicBezTo>
                  <a:pt x="1455" y="306"/>
                  <a:pt x="1458" y="307"/>
                  <a:pt x="1461" y="308"/>
                </a:cubicBezTo>
                <a:cubicBezTo>
                  <a:pt x="1463" y="307"/>
                  <a:pt x="1459" y="303"/>
                  <a:pt x="1452" y="298"/>
                </a:cubicBezTo>
                <a:cubicBezTo>
                  <a:pt x="1452" y="288"/>
                  <a:pt x="1453" y="281"/>
                  <a:pt x="1466" y="280"/>
                </a:cubicBezTo>
                <a:cubicBezTo>
                  <a:pt x="1461" y="288"/>
                  <a:pt x="1473" y="307"/>
                  <a:pt x="1492" y="297"/>
                </a:cubicBezTo>
                <a:cubicBezTo>
                  <a:pt x="1503" y="319"/>
                  <a:pt x="1511" y="335"/>
                  <a:pt x="1540" y="343"/>
                </a:cubicBezTo>
                <a:cubicBezTo>
                  <a:pt x="1544" y="326"/>
                  <a:pt x="1524" y="315"/>
                  <a:pt x="1507" y="315"/>
                </a:cubicBezTo>
                <a:cubicBezTo>
                  <a:pt x="1510" y="307"/>
                  <a:pt x="1518" y="308"/>
                  <a:pt x="1521" y="299"/>
                </a:cubicBezTo>
                <a:cubicBezTo>
                  <a:pt x="1544" y="320"/>
                  <a:pt x="1547" y="322"/>
                  <a:pt x="1579" y="336"/>
                </a:cubicBezTo>
                <a:cubicBezTo>
                  <a:pt x="1577" y="345"/>
                  <a:pt x="1572" y="344"/>
                  <a:pt x="1566" y="340"/>
                </a:cubicBezTo>
                <a:cubicBezTo>
                  <a:pt x="1567" y="339"/>
                  <a:pt x="1567" y="339"/>
                  <a:pt x="1565" y="340"/>
                </a:cubicBezTo>
                <a:cubicBezTo>
                  <a:pt x="1560" y="337"/>
                  <a:pt x="1555" y="333"/>
                  <a:pt x="1551" y="332"/>
                </a:cubicBezTo>
                <a:cubicBezTo>
                  <a:pt x="1547" y="337"/>
                  <a:pt x="1550" y="341"/>
                  <a:pt x="1554" y="344"/>
                </a:cubicBezTo>
                <a:cubicBezTo>
                  <a:pt x="1553" y="344"/>
                  <a:pt x="1551" y="345"/>
                  <a:pt x="1549" y="345"/>
                </a:cubicBezTo>
                <a:cubicBezTo>
                  <a:pt x="1553" y="352"/>
                  <a:pt x="1557" y="356"/>
                  <a:pt x="1561" y="359"/>
                </a:cubicBezTo>
                <a:cubicBezTo>
                  <a:pt x="1560" y="359"/>
                  <a:pt x="1560" y="359"/>
                  <a:pt x="1560" y="360"/>
                </a:cubicBezTo>
                <a:cubicBezTo>
                  <a:pt x="1560" y="360"/>
                  <a:pt x="1561" y="359"/>
                  <a:pt x="1561" y="359"/>
                </a:cubicBezTo>
                <a:cubicBezTo>
                  <a:pt x="1569" y="366"/>
                  <a:pt x="1579" y="369"/>
                  <a:pt x="1589" y="381"/>
                </a:cubicBezTo>
                <a:cubicBezTo>
                  <a:pt x="1593" y="363"/>
                  <a:pt x="1577" y="364"/>
                  <a:pt x="1568" y="357"/>
                </a:cubicBezTo>
                <a:cubicBezTo>
                  <a:pt x="1579" y="352"/>
                  <a:pt x="1587" y="339"/>
                  <a:pt x="1602" y="348"/>
                </a:cubicBezTo>
                <a:cubicBezTo>
                  <a:pt x="1595" y="371"/>
                  <a:pt x="1600" y="351"/>
                  <a:pt x="1627" y="368"/>
                </a:cubicBezTo>
                <a:cubicBezTo>
                  <a:pt x="1621" y="370"/>
                  <a:pt x="1615" y="370"/>
                  <a:pt x="1608" y="369"/>
                </a:cubicBezTo>
                <a:cubicBezTo>
                  <a:pt x="1629" y="376"/>
                  <a:pt x="1663" y="388"/>
                  <a:pt x="1693" y="401"/>
                </a:cubicBezTo>
                <a:cubicBezTo>
                  <a:pt x="1694" y="428"/>
                  <a:pt x="1712" y="407"/>
                  <a:pt x="1691" y="394"/>
                </a:cubicBezTo>
                <a:cubicBezTo>
                  <a:pt x="1694" y="391"/>
                  <a:pt x="1698" y="393"/>
                  <a:pt x="1701" y="388"/>
                </a:cubicBezTo>
                <a:cubicBezTo>
                  <a:pt x="1723" y="391"/>
                  <a:pt x="1725" y="406"/>
                  <a:pt x="1744" y="399"/>
                </a:cubicBezTo>
                <a:cubicBezTo>
                  <a:pt x="1753" y="412"/>
                  <a:pt x="1730" y="421"/>
                  <a:pt x="1720" y="407"/>
                </a:cubicBezTo>
                <a:cubicBezTo>
                  <a:pt x="1719" y="427"/>
                  <a:pt x="1761" y="418"/>
                  <a:pt x="1742" y="440"/>
                </a:cubicBezTo>
                <a:cubicBezTo>
                  <a:pt x="1751" y="442"/>
                  <a:pt x="1777" y="434"/>
                  <a:pt x="1778" y="452"/>
                </a:cubicBezTo>
                <a:cubicBezTo>
                  <a:pt x="1792" y="459"/>
                  <a:pt x="1780" y="441"/>
                  <a:pt x="1789" y="436"/>
                </a:cubicBezTo>
                <a:cubicBezTo>
                  <a:pt x="1803" y="446"/>
                  <a:pt x="1787" y="461"/>
                  <a:pt x="1803" y="470"/>
                </a:cubicBezTo>
                <a:cubicBezTo>
                  <a:pt x="1805" y="458"/>
                  <a:pt x="1799" y="447"/>
                  <a:pt x="1804" y="434"/>
                </a:cubicBezTo>
                <a:cubicBezTo>
                  <a:pt x="1820" y="444"/>
                  <a:pt x="1811" y="457"/>
                  <a:pt x="1825" y="468"/>
                </a:cubicBezTo>
                <a:cubicBezTo>
                  <a:pt x="1831" y="460"/>
                  <a:pt x="1840" y="471"/>
                  <a:pt x="1845" y="458"/>
                </a:cubicBezTo>
                <a:cubicBezTo>
                  <a:pt x="1821" y="460"/>
                  <a:pt x="1824" y="447"/>
                  <a:pt x="1814" y="429"/>
                </a:cubicBezTo>
                <a:cubicBezTo>
                  <a:pt x="1827" y="424"/>
                  <a:pt x="1876" y="461"/>
                  <a:pt x="1875" y="480"/>
                </a:cubicBezTo>
                <a:cubicBezTo>
                  <a:pt x="1887" y="480"/>
                  <a:pt x="1900" y="502"/>
                  <a:pt x="1909" y="488"/>
                </a:cubicBezTo>
                <a:close/>
                <a:moveTo>
                  <a:pt x="1051" y="247"/>
                </a:moveTo>
                <a:cubicBezTo>
                  <a:pt x="1188" y="289"/>
                  <a:pt x="1265" y="311"/>
                  <a:pt x="1412" y="379"/>
                </a:cubicBezTo>
                <a:cubicBezTo>
                  <a:pt x="1425" y="382"/>
                  <a:pt x="1415" y="392"/>
                  <a:pt x="1418" y="399"/>
                </a:cubicBezTo>
                <a:cubicBezTo>
                  <a:pt x="1424" y="392"/>
                  <a:pt x="1437" y="409"/>
                  <a:pt x="1443" y="400"/>
                </a:cubicBezTo>
                <a:cubicBezTo>
                  <a:pt x="1447" y="407"/>
                  <a:pt x="1452" y="414"/>
                  <a:pt x="1446" y="424"/>
                </a:cubicBezTo>
                <a:cubicBezTo>
                  <a:pt x="1454" y="432"/>
                  <a:pt x="1473" y="435"/>
                  <a:pt x="1478" y="444"/>
                </a:cubicBezTo>
                <a:cubicBezTo>
                  <a:pt x="1467" y="406"/>
                  <a:pt x="1410" y="355"/>
                  <a:pt x="1374" y="339"/>
                </a:cubicBezTo>
                <a:cubicBezTo>
                  <a:pt x="1370" y="336"/>
                  <a:pt x="1374" y="329"/>
                  <a:pt x="1376" y="323"/>
                </a:cubicBezTo>
                <a:cubicBezTo>
                  <a:pt x="1362" y="324"/>
                  <a:pt x="1358" y="326"/>
                  <a:pt x="1357" y="342"/>
                </a:cubicBezTo>
                <a:cubicBezTo>
                  <a:pt x="1339" y="334"/>
                  <a:pt x="1341" y="326"/>
                  <a:pt x="1325" y="333"/>
                </a:cubicBezTo>
                <a:cubicBezTo>
                  <a:pt x="1321" y="328"/>
                  <a:pt x="1319" y="323"/>
                  <a:pt x="1323" y="315"/>
                </a:cubicBezTo>
                <a:cubicBezTo>
                  <a:pt x="1237" y="287"/>
                  <a:pt x="1164" y="250"/>
                  <a:pt x="1091" y="212"/>
                </a:cubicBezTo>
                <a:cubicBezTo>
                  <a:pt x="1101" y="231"/>
                  <a:pt x="1073" y="215"/>
                  <a:pt x="1074" y="238"/>
                </a:cubicBezTo>
                <a:cubicBezTo>
                  <a:pt x="1071" y="235"/>
                  <a:pt x="1068" y="231"/>
                  <a:pt x="1061" y="229"/>
                </a:cubicBezTo>
                <a:cubicBezTo>
                  <a:pt x="1066" y="221"/>
                  <a:pt x="1080" y="231"/>
                  <a:pt x="1081" y="214"/>
                </a:cubicBezTo>
                <a:cubicBezTo>
                  <a:pt x="1056" y="216"/>
                  <a:pt x="1047" y="209"/>
                  <a:pt x="1031" y="231"/>
                </a:cubicBezTo>
                <a:cubicBezTo>
                  <a:pt x="1034" y="247"/>
                  <a:pt x="1062" y="216"/>
                  <a:pt x="1051" y="247"/>
                </a:cubicBezTo>
                <a:close/>
                <a:moveTo>
                  <a:pt x="960" y="125"/>
                </a:moveTo>
                <a:cubicBezTo>
                  <a:pt x="926" y="114"/>
                  <a:pt x="911" y="118"/>
                  <a:pt x="898" y="96"/>
                </a:cubicBezTo>
                <a:cubicBezTo>
                  <a:pt x="883" y="93"/>
                  <a:pt x="880" y="106"/>
                  <a:pt x="865" y="103"/>
                </a:cubicBezTo>
                <a:cubicBezTo>
                  <a:pt x="877" y="109"/>
                  <a:pt x="887" y="127"/>
                  <a:pt x="906" y="122"/>
                </a:cubicBezTo>
                <a:cubicBezTo>
                  <a:pt x="905" y="131"/>
                  <a:pt x="898" y="132"/>
                  <a:pt x="898" y="141"/>
                </a:cubicBezTo>
                <a:cubicBezTo>
                  <a:pt x="918" y="143"/>
                  <a:pt x="919" y="137"/>
                  <a:pt x="935" y="147"/>
                </a:cubicBezTo>
                <a:cubicBezTo>
                  <a:pt x="932" y="152"/>
                  <a:pt x="927" y="156"/>
                  <a:pt x="918" y="154"/>
                </a:cubicBezTo>
                <a:cubicBezTo>
                  <a:pt x="924" y="170"/>
                  <a:pt x="934" y="159"/>
                  <a:pt x="941" y="178"/>
                </a:cubicBezTo>
                <a:cubicBezTo>
                  <a:pt x="953" y="178"/>
                  <a:pt x="944" y="156"/>
                  <a:pt x="940" y="152"/>
                </a:cubicBezTo>
                <a:cubicBezTo>
                  <a:pt x="948" y="148"/>
                  <a:pt x="954" y="140"/>
                  <a:pt x="968" y="141"/>
                </a:cubicBezTo>
                <a:cubicBezTo>
                  <a:pt x="965" y="136"/>
                  <a:pt x="957" y="134"/>
                  <a:pt x="960" y="125"/>
                </a:cubicBezTo>
                <a:close/>
                <a:moveTo>
                  <a:pt x="1359" y="298"/>
                </a:moveTo>
                <a:cubicBezTo>
                  <a:pt x="1347" y="303"/>
                  <a:pt x="1348" y="294"/>
                  <a:pt x="1337" y="288"/>
                </a:cubicBezTo>
                <a:cubicBezTo>
                  <a:pt x="1337" y="289"/>
                  <a:pt x="1337" y="289"/>
                  <a:pt x="1337" y="289"/>
                </a:cubicBezTo>
                <a:cubicBezTo>
                  <a:pt x="1329" y="286"/>
                  <a:pt x="1319" y="285"/>
                  <a:pt x="1315" y="281"/>
                </a:cubicBezTo>
                <a:cubicBezTo>
                  <a:pt x="1310" y="292"/>
                  <a:pt x="1324" y="296"/>
                  <a:pt x="1335" y="301"/>
                </a:cubicBezTo>
                <a:cubicBezTo>
                  <a:pt x="1340" y="310"/>
                  <a:pt x="1356" y="313"/>
                  <a:pt x="1359" y="298"/>
                </a:cubicBezTo>
                <a:close/>
                <a:moveTo>
                  <a:pt x="855" y="269"/>
                </a:moveTo>
                <a:cubicBezTo>
                  <a:pt x="857" y="259"/>
                  <a:pt x="857" y="259"/>
                  <a:pt x="857" y="259"/>
                </a:cubicBezTo>
                <a:cubicBezTo>
                  <a:pt x="846" y="280"/>
                  <a:pt x="802" y="249"/>
                  <a:pt x="801" y="285"/>
                </a:cubicBezTo>
                <a:cubicBezTo>
                  <a:pt x="810" y="288"/>
                  <a:pt x="810" y="279"/>
                  <a:pt x="812" y="271"/>
                </a:cubicBezTo>
                <a:cubicBezTo>
                  <a:pt x="832" y="270"/>
                  <a:pt x="847" y="275"/>
                  <a:pt x="858" y="274"/>
                </a:cubicBezTo>
                <a:cubicBezTo>
                  <a:pt x="860" y="270"/>
                  <a:pt x="857" y="270"/>
                  <a:pt x="855" y="269"/>
                </a:cubicBezTo>
                <a:close/>
                <a:moveTo>
                  <a:pt x="1259" y="341"/>
                </a:moveTo>
                <a:cubicBezTo>
                  <a:pt x="1248" y="356"/>
                  <a:pt x="1278" y="359"/>
                  <a:pt x="1282" y="356"/>
                </a:cubicBezTo>
                <a:cubicBezTo>
                  <a:pt x="1278" y="345"/>
                  <a:pt x="1271" y="352"/>
                  <a:pt x="1259" y="341"/>
                </a:cubicBezTo>
                <a:close/>
                <a:moveTo>
                  <a:pt x="1538" y="431"/>
                </a:moveTo>
                <a:cubicBezTo>
                  <a:pt x="1534" y="415"/>
                  <a:pt x="1552" y="417"/>
                  <a:pt x="1561" y="410"/>
                </a:cubicBezTo>
                <a:cubicBezTo>
                  <a:pt x="1553" y="401"/>
                  <a:pt x="1532" y="393"/>
                  <a:pt x="1521" y="404"/>
                </a:cubicBezTo>
                <a:cubicBezTo>
                  <a:pt x="1517" y="397"/>
                  <a:pt x="1526" y="398"/>
                  <a:pt x="1527" y="384"/>
                </a:cubicBezTo>
                <a:cubicBezTo>
                  <a:pt x="1518" y="387"/>
                  <a:pt x="1505" y="379"/>
                  <a:pt x="1503" y="370"/>
                </a:cubicBezTo>
                <a:cubicBezTo>
                  <a:pt x="1492" y="372"/>
                  <a:pt x="1515" y="387"/>
                  <a:pt x="1495" y="395"/>
                </a:cubicBezTo>
                <a:cubicBezTo>
                  <a:pt x="1506" y="408"/>
                  <a:pt x="1515" y="422"/>
                  <a:pt x="1538" y="431"/>
                </a:cubicBezTo>
                <a:close/>
                <a:moveTo>
                  <a:pt x="640" y="4185"/>
                </a:moveTo>
                <a:cubicBezTo>
                  <a:pt x="642" y="4189"/>
                  <a:pt x="645" y="4193"/>
                  <a:pt x="645" y="4200"/>
                </a:cubicBezTo>
                <a:cubicBezTo>
                  <a:pt x="652" y="4195"/>
                  <a:pt x="655" y="4187"/>
                  <a:pt x="660" y="4180"/>
                </a:cubicBezTo>
                <a:cubicBezTo>
                  <a:pt x="672" y="4194"/>
                  <a:pt x="695" y="4195"/>
                  <a:pt x="707" y="4209"/>
                </a:cubicBezTo>
                <a:cubicBezTo>
                  <a:pt x="718" y="4208"/>
                  <a:pt x="717" y="4196"/>
                  <a:pt x="716" y="4184"/>
                </a:cubicBezTo>
                <a:cubicBezTo>
                  <a:pt x="723" y="4189"/>
                  <a:pt x="727" y="4188"/>
                  <a:pt x="726" y="4179"/>
                </a:cubicBezTo>
                <a:cubicBezTo>
                  <a:pt x="742" y="4192"/>
                  <a:pt x="754" y="4180"/>
                  <a:pt x="773" y="4192"/>
                </a:cubicBezTo>
                <a:cubicBezTo>
                  <a:pt x="783" y="4180"/>
                  <a:pt x="787" y="4164"/>
                  <a:pt x="812" y="4164"/>
                </a:cubicBezTo>
                <a:cubicBezTo>
                  <a:pt x="775" y="4157"/>
                  <a:pt x="741" y="4175"/>
                  <a:pt x="721" y="4164"/>
                </a:cubicBezTo>
                <a:cubicBezTo>
                  <a:pt x="682" y="4212"/>
                  <a:pt x="694" y="4173"/>
                  <a:pt x="650" y="4170"/>
                </a:cubicBezTo>
                <a:cubicBezTo>
                  <a:pt x="652" y="4180"/>
                  <a:pt x="649" y="4186"/>
                  <a:pt x="640" y="4185"/>
                </a:cubicBezTo>
                <a:close/>
                <a:moveTo>
                  <a:pt x="324" y="2250"/>
                </a:moveTo>
                <a:cubicBezTo>
                  <a:pt x="312" y="2263"/>
                  <a:pt x="313" y="2259"/>
                  <a:pt x="317" y="2270"/>
                </a:cubicBezTo>
                <a:cubicBezTo>
                  <a:pt x="332" y="2258"/>
                  <a:pt x="325" y="2255"/>
                  <a:pt x="324" y="2250"/>
                </a:cubicBezTo>
                <a:close/>
                <a:moveTo>
                  <a:pt x="329" y="2271"/>
                </a:moveTo>
                <a:cubicBezTo>
                  <a:pt x="323" y="2272"/>
                  <a:pt x="326" y="2269"/>
                  <a:pt x="325" y="2266"/>
                </a:cubicBezTo>
                <a:cubicBezTo>
                  <a:pt x="322" y="2269"/>
                  <a:pt x="310" y="2283"/>
                  <a:pt x="329" y="2271"/>
                </a:cubicBezTo>
                <a:close/>
                <a:moveTo>
                  <a:pt x="325" y="2241"/>
                </a:moveTo>
                <a:cubicBezTo>
                  <a:pt x="318" y="2245"/>
                  <a:pt x="310" y="2255"/>
                  <a:pt x="327" y="2245"/>
                </a:cubicBezTo>
                <a:cubicBezTo>
                  <a:pt x="320" y="2246"/>
                  <a:pt x="325" y="2244"/>
                  <a:pt x="325" y="2241"/>
                </a:cubicBezTo>
                <a:close/>
                <a:moveTo>
                  <a:pt x="327" y="2289"/>
                </a:moveTo>
                <a:cubicBezTo>
                  <a:pt x="337" y="2278"/>
                  <a:pt x="345" y="2264"/>
                  <a:pt x="313" y="2284"/>
                </a:cubicBezTo>
                <a:cubicBezTo>
                  <a:pt x="332" y="2274"/>
                  <a:pt x="324" y="2285"/>
                  <a:pt x="327" y="2289"/>
                </a:cubicBezTo>
                <a:close/>
                <a:moveTo>
                  <a:pt x="135" y="3088"/>
                </a:moveTo>
                <a:cubicBezTo>
                  <a:pt x="125" y="3104"/>
                  <a:pt x="145" y="3105"/>
                  <a:pt x="148" y="3089"/>
                </a:cubicBezTo>
                <a:cubicBezTo>
                  <a:pt x="144" y="3091"/>
                  <a:pt x="140" y="3092"/>
                  <a:pt x="135" y="3088"/>
                </a:cubicBezTo>
                <a:close/>
                <a:moveTo>
                  <a:pt x="370" y="3147"/>
                </a:moveTo>
                <a:cubicBezTo>
                  <a:pt x="364" y="3142"/>
                  <a:pt x="354" y="3135"/>
                  <a:pt x="344" y="3140"/>
                </a:cubicBezTo>
                <a:cubicBezTo>
                  <a:pt x="349" y="3146"/>
                  <a:pt x="359" y="3148"/>
                  <a:pt x="370" y="3147"/>
                </a:cubicBezTo>
                <a:close/>
                <a:moveTo>
                  <a:pt x="279" y="2343"/>
                </a:moveTo>
                <a:cubicBezTo>
                  <a:pt x="265" y="2354"/>
                  <a:pt x="298" y="2338"/>
                  <a:pt x="294" y="2331"/>
                </a:cubicBezTo>
                <a:cubicBezTo>
                  <a:pt x="290" y="2334"/>
                  <a:pt x="287" y="2336"/>
                  <a:pt x="286" y="2336"/>
                </a:cubicBezTo>
                <a:cubicBezTo>
                  <a:pt x="282" y="2339"/>
                  <a:pt x="281" y="2343"/>
                  <a:pt x="279" y="2343"/>
                </a:cubicBezTo>
                <a:close/>
                <a:moveTo>
                  <a:pt x="269" y="2664"/>
                </a:moveTo>
                <a:cubicBezTo>
                  <a:pt x="269" y="2668"/>
                  <a:pt x="265" y="2675"/>
                  <a:pt x="268" y="2675"/>
                </a:cubicBezTo>
                <a:cubicBezTo>
                  <a:pt x="267" y="2676"/>
                  <a:pt x="265" y="2677"/>
                  <a:pt x="264" y="2679"/>
                </a:cubicBezTo>
                <a:cubicBezTo>
                  <a:pt x="261" y="2693"/>
                  <a:pt x="281" y="2670"/>
                  <a:pt x="277" y="2687"/>
                </a:cubicBezTo>
                <a:cubicBezTo>
                  <a:pt x="286" y="2669"/>
                  <a:pt x="277" y="2668"/>
                  <a:pt x="269" y="2675"/>
                </a:cubicBezTo>
                <a:cubicBezTo>
                  <a:pt x="276" y="2668"/>
                  <a:pt x="273" y="2666"/>
                  <a:pt x="277" y="2657"/>
                </a:cubicBezTo>
                <a:cubicBezTo>
                  <a:pt x="272" y="2660"/>
                  <a:pt x="270" y="2653"/>
                  <a:pt x="263" y="2666"/>
                </a:cubicBezTo>
                <a:cubicBezTo>
                  <a:pt x="265" y="2665"/>
                  <a:pt x="268" y="2663"/>
                  <a:pt x="269" y="2664"/>
                </a:cubicBezTo>
                <a:close/>
                <a:moveTo>
                  <a:pt x="260" y="2665"/>
                </a:moveTo>
                <a:cubicBezTo>
                  <a:pt x="268" y="2654"/>
                  <a:pt x="256" y="2652"/>
                  <a:pt x="267" y="2645"/>
                </a:cubicBezTo>
                <a:cubicBezTo>
                  <a:pt x="272" y="2634"/>
                  <a:pt x="258" y="2648"/>
                  <a:pt x="256" y="2643"/>
                </a:cubicBezTo>
                <a:cubicBezTo>
                  <a:pt x="247" y="2659"/>
                  <a:pt x="256" y="2660"/>
                  <a:pt x="260" y="2665"/>
                </a:cubicBezTo>
                <a:close/>
                <a:moveTo>
                  <a:pt x="191" y="2026"/>
                </a:moveTo>
                <a:cubicBezTo>
                  <a:pt x="196" y="2028"/>
                  <a:pt x="200" y="2030"/>
                  <a:pt x="205" y="2031"/>
                </a:cubicBezTo>
                <a:cubicBezTo>
                  <a:pt x="209" y="2038"/>
                  <a:pt x="188" y="2032"/>
                  <a:pt x="192" y="2038"/>
                </a:cubicBezTo>
                <a:cubicBezTo>
                  <a:pt x="220" y="2044"/>
                  <a:pt x="213" y="2037"/>
                  <a:pt x="203" y="2025"/>
                </a:cubicBezTo>
                <a:cubicBezTo>
                  <a:pt x="197" y="2021"/>
                  <a:pt x="197" y="2028"/>
                  <a:pt x="191" y="2026"/>
                </a:cubicBezTo>
                <a:close/>
                <a:moveTo>
                  <a:pt x="1608" y="3700"/>
                </a:moveTo>
                <a:cubicBezTo>
                  <a:pt x="1594" y="3683"/>
                  <a:pt x="1615" y="3674"/>
                  <a:pt x="1629" y="3663"/>
                </a:cubicBezTo>
                <a:cubicBezTo>
                  <a:pt x="1619" y="3645"/>
                  <a:pt x="1601" y="3675"/>
                  <a:pt x="1588" y="3678"/>
                </a:cubicBezTo>
                <a:cubicBezTo>
                  <a:pt x="1586" y="3684"/>
                  <a:pt x="1597" y="3694"/>
                  <a:pt x="1584" y="3698"/>
                </a:cubicBezTo>
                <a:cubicBezTo>
                  <a:pt x="1592" y="3697"/>
                  <a:pt x="1598" y="3708"/>
                  <a:pt x="1608" y="3700"/>
                </a:cubicBezTo>
                <a:close/>
                <a:moveTo>
                  <a:pt x="274" y="2209"/>
                </a:moveTo>
                <a:cubicBezTo>
                  <a:pt x="295" y="2199"/>
                  <a:pt x="272" y="2202"/>
                  <a:pt x="281" y="2195"/>
                </a:cubicBezTo>
                <a:cubicBezTo>
                  <a:pt x="257" y="2205"/>
                  <a:pt x="267" y="2206"/>
                  <a:pt x="274" y="2209"/>
                </a:cubicBezTo>
                <a:close/>
                <a:moveTo>
                  <a:pt x="214" y="2132"/>
                </a:moveTo>
                <a:cubicBezTo>
                  <a:pt x="207" y="2130"/>
                  <a:pt x="206" y="2136"/>
                  <a:pt x="214" y="2136"/>
                </a:cubicBezTo>
                <a:cubicBezTo>
                  <a:pt x="235" y="2134"/>
                  <a:pt x="209" y="2135"/>
                  <a:pt x="214" y="2132"/>
                </a:cubicBezTo>
                <a:close/>
                <a:moveTo>
                  <a:pt x="198" y="2048"/>
                </a:moveTo>
                <a:cubicBezTo>
                  <a:pt x="177" y="2045"/>
                  <a:pt x="193" y="2054"/>
                  <a:pt x="199" y="2057"/>
                </a:cubicBezTo>
                <a:cubicBezTo>
                  <a:pt x="210" y="2058"/>
                  <a:pt x="192" y="2050"/>
                  <a:pt x="198" y="2048"/>
                </a:cubicBezTo>
                <a:close/>
                <a:moveTo>
                  <a:pt x="139" y="1570"/>
                </a:moveTo>
                <a:cubicBezTo>
                  <a:pt x="148" y="1557"/>
                  <a:pt x="142" y="1510"/>
                  <a:pt x="164" y="1504"/>
                </a:cubicBezTo>
                <a:cubicBezTo>
                  <a:pt x="127" y="1488"/>
                  <a:pt x="129" y="1543"/>
                  <a:pt x="139" y="1570"/>
                </a:cubicBezTo>
                <a:close/>
                <a:moveTo>
                  <a:pt x="256" y="2196"/>
                </a:moveTo>
                <a:cubicBezTo>
                  <a:pt x="280" y="2187"/>
                  <a:pt x="253" y="2189"/>
                  <a:pt x="246" y="2194"/>
                </a:cubicBezTo>
                <a:cubicBezTo>
                  <a:pt x="257" y="2192"/>
                  <a:pt x="262" y="2191"/>
                  <a:pt x="256" y="2196"/>
                </a:cubicBezTo>
                <a:close/>
                <a:moveTo>
                  <a:pt x="437" y="1829"/>
                </a:moveTo>
                <a:cubicBezTo>
                  <a:pt x="436" y="1837"/>
                  <a:pt x="444" y="1824"/>
                  <a:pt x="440" y="1804"/>
                </a:cubicBezTo>
                <a:cubicBezTo>
                  <a:pt x="436" y="1802"/>
                  <a:pt x="440" y="1825"/>
                  <a:pt x="437" y="1829"/>
                </a:cubicBezTo>
                <a:close/>
                <a:moveTo>
                  <a:pt x="324" y="1696"/>
                </a:moveTo>
                <a:cubicBezTo>
                  <a:pt x="320" y="1684"/>
                  <a:pt x="316" y="1681"/>
                  <a:pt x="311" y="1679"/>
                </a:cubicBezTo>
                <a:cubicBezTo>
                  <a:pt x="316" y="1693"/>
                  <a:pt x="312" y="1696"/>
                  <a:pt x="320" y="1707"/>
                </a:cubicBezTo>
                <a:cubicBezTo>
                  <a:pt x="324" y="1709"/>
                  <a:pt x="318" y="1692"/>
                  <a:pt x="324" y="1696"/>
                </a:cubicBezTo>
                <a:close/>
                <a:moveTo>
                  <a:pt x="310" y="1648"/>
                </a:moveTo>
                <a:cubicBezTo>
                  <a:pt x="314" y="1665"/>
                  <a:pt x="317" y="1654"/>
                  <a:pt x="320" y="1656"/>
                </a:cubicBezTo>
                <a:cubicBezTo>
                  <a:pt x="316" y="1641"/>
                  <a:pt x="316" y="1641"/>
                  <a:pt x="316" y="1641"/>
                </a:cubicBezTo>
                <a:cubicBezTo>
                  <a:pt x="314" y="1645"/>
                  <a:pt x="307" y="1638"/>
                  <a:pt x="310" y="1648"/>
                </a:cubicBezTo>
                <a:close/>
                <a:moveTo>
                  <a:pt x="255" y="3822"/>
                </a:moveTo>
                <a:cubicBezTo>
                  <a:pt x="235" y="3827"/>
                  <a:pt x="277" y="3848"/>
                  <a:pt x="274" y="3827"/>
                </a:cubicBezTo>
                <a:cubicBezTo>
                  <a:pt x="266" y="3818"/>
                  <a:pt x="255" y="3837"/>
                  <a:pt x="255" y="3822"/>
                </a:cubicBezTo>
                <a:close/>
                <a:moveTo>
                  <a:pt x="340" y="3839"/>
                </a:moveTo>
                <a:cubicBezTo>
                  <a:pt x="342" y="3851"/>
                  <a:pt x="364" y="3856"/>
                  <a:pt x="374" y="3855"/>
                </a:cubicBezTo>
                <a:cubicBezTo>
                  <a:pt x="368" y="3846"/>
                  <a:pt x="351" y="3846"/>
                  <a:pt x="340" y="3839"/>
                </a:cubicBezTo>
                <a:close/>
                <a:moveTo>
                  <a:pt x="164" y="4154"/>
                </a:moveTo>
                <a:cubicBezTo>
                  <a:pt x="165" y="4161"/>
                  <a:pt x="172" y="4165"/>
                  <a:pt x="180" y="4168"/>
                </a:cubicBezTo>
                <a:cubicBezTo>
                  <a:pt x="182" y="4159"/>
                  <a:pt x="188" y="4159"/>
                  <a:pt x="189" y="4149"/>
                </a:cubicBezTo>
                <a:cubicBezTo>
                  <a:pt x="185" y="4148"/>
                  <a:pt x="180" y="4147"/>
                  <a:pt x="175" y="4146"/>
                </a:cubicBezTo>
                <a:cubicBezTo>
                  <a:pt x="180" y="4156"/>
                  <a:pt x="177" y="4158"/>
                  <a:pt x="164" y="4154"/>
                </a:cubicBezTo>
                <a:close/>
                <a:moveTo>
                  <a:pt x="313" y="3835"/>
                </a:moveTo>
                <a:cubicBezTo>
                  <a:pt x="300" y="3839"/>
                  <a:pt x="299" y="3830"/>
                  <a:pt x="282" y="3829"/>
                </a:cubicBezTo>
                <a:cubicBezTo>
                  <a:pt x="277" y="3841"/>
                  <a:pt x="312" y="3853"/>
                  <a:pt x="313" y="3835"/>
                </a:cubicBezTo>
                <a:close/>
                <a:moveTo>
                  <a:pt x="170" y="2013"/>
                </a:moveTo>
                <a:cubicBezTo>
                  <a:pt x="189" y="2021"/>
                  <a:pt x="181" y="2013"/>
                  <a:pt x="182" y="2012"/>
                </a:cubicBezTo>
                <a:cubicBezTo>
                  <a:pt x="168" y="2006"/>
                  <a:pt x="173" y="2012"/>
                  <a:pt x="170" y="2013"/>
                </a:cubicBezTo>
                <a:close/>
                <a:moveTo>
                  <a:pt x="63" y="3139"/>
                </a:moveTo>
                <a:cubicBezTo>
                  <a:pt x="56" y="3152"/>
                  <a:pt x="60" y="3159"/>
                  <a:pt x="61" y="3167"/>
                </a:cubicBezTo>
                <a:cubicBezTo>
                  <a:pt x="101" y="3173"/>
                  <a:pt x="56" y="3168"/>
                  <a:pt x="63" y="3139"/>
                </a:cubicBezTo>
                <a:close/>
                <a:moveTo>
                  <a:pt x="220" y="3752"/>
                </a:moveTo>
                <a:cubicBezTo>
                  <a:pt x="223" y="3761"/>
                  <a:pt x="232" y="3766"/>
                  <a:pt x="243" y="3768"/>
                </a:cubicBezTo>
                <a:cubicBezTo>
                  <a:pt x="251" y="3750"/>
                  <a:pt x="227" y="3757"/>
                  <a:pt x="220" y="3752"/>
                </a:cubicBezTo>
                <a:close/>
                <a:moveTo>
                  <a:pt x="480" y="3145"/>
                </a:moveTo>
                <a:cubicBezTo>
                  <a:pt x="481" y="3136"/>
                  <a:pt x="481" y="3136"/>
                  <a:pt x="481" y="3136"/>
                </a:cubicBezTo>
                <a:cubicBezTo>
                  <a:pt x="476" y="3133"/>
                  <a:pt x="466" y="3149"/>
                  <a:pt x="466" y="3138"/>
                </a:cubicBezTo>
                <a:cubicBezTo>
                  <a:pt x="456" y="3150"/>
                  <a:pt x="476" y="3149"/>
                  <a:pt x="481" y="3151"/>
                </a:cubicBezTo>
                <a:cubicBezTo>
                  <a:pt x="482" y="3147"/>
                  <a:pt x="481" y="3146"/>
                  <a:pt x="480" y="3145"/>
                </a:cubicBezTo>
                <a:close/>
                <a:moveTo>
                  <a:pt x="94" y="4066"/>
                </a:moveTo>
                <a:cubicBezTo>
                  <a:pt x="84" y="4081"/>
                  <a:pt x="89" y="4077"/>
                  <a:pt x="79" y="4092"/>
                </a:cubicBezTo>
                <a:cubicBezTo>
                  <a:pt x="115" y="4112"/>
                  <a:pt x="113" y="4102"/>
                  <a:pt x="162" y="4120"/>
                </a:cubicBezTo>
                <a:cubicBezTo>
                  <a:pt x="153" y="4099"/>
                  <a:pt x="190" y="4120"/>
                  <a:pt x="190" y="4112"/>
                </a:cubicBezTo>
                <a:cubicBezTo>
                  <a:pt x="182" y="4131"/>
                  <a:pt x="202" y="4133"/>
                  <a:pt x="217" y="4120"/>
                </a:cubicBezTo>
                <a:cubicBezTo>
                  <a:pt x="229" y="4129"/>
                  <a:pt x="207" y="4131"/>
                  <a:pt x="217" y="4141"/>
                </a:cubicBezTo>
                <a:cubicBezTo>
                  <a:pt x="236" y="4134"/>
                  <a:pt x="269" y="4163"/>
                  <a:pt x="267" y="4139"/>
                </a:cubicBezTo>
                <a:cubicBezTo>
                  <a:pt x="273" y="4141"/>
                  <a:pt x="276" y="4140"/>
                  <a:pt x="278" y="4137"/>
                </a:cubicBezTo>
                <a:cubicBezTo>
                  <a:pt x="288" y="4145"/>
                  <a:pt x="263" y="4156"/>
                  <a:pt x="287" y="4160"/>
                </a:cubicBezTo>
                <a:cubicBezTo>
                  <a:pt x="275" y="4139"/>
                  <a:pt x="302" y="4150"/>
                  <a:pt x="311" y="4145"/>
                </a:cubicBezTo>
                <a:cubicBezTo>
                  <a:pt x="293" y="4111"/>
                  <a:pt x="227" y="4116"/>
                  <a:pt x="200" y="4094"/>
                </a:cubicBezTo>
                <a:cubicBezTo>
                  <a:pt x="192" y="4097"/>
                  <a:pt x="187" y="4104"/>
                  <a:pt x="180" y="4109"/>
                </a:cubicBezTo>
                <a:cubicBezTo>
                  <a:pt x="175" y="4107"/>
                  <a:pt x="179" y="4100"/>
                  <a:pt x="180" y="4094"/>
                </a:cubicBezTo>
                <a:cubicBezTo>
                  <a:pt x="151" y="4083"/>
                  <a:pt x="120" y="4110"/>
                  <a:pt x="98" y="4083"/>
                </a:cubicBezTo>
                <a:cubicBezTo>
                  <a:pt x="103" y="4073"/>
                  <a:pt x="121" y="4092"/>
                  <a:pt x="128" y="4083"/>
                </a:cubicBezTo>
                <a:cubicBezTo>
                  <a:pt x="119" y="4070"/>
                  <a:pt x="108" y="4082"/>
                  <a:pt x="94" y="4066"/>
                </a:cubicBezTo>
                <a:close/>
                <a:moveTo>
                  <a:pt x="81" y="3250"/>
                </a:moveTo>
                <a:cubicBezTo>
                  <a:pt x="75" y="3253"/>
                  <a:pt x="70" y="3259"/>
                  <a:pt x="64" y="3258"/>
                </a:cubicBezTo>
                <a:cubicBezTo>
                  <a:pt x="63" y="3268"/>
                  <a:pt x="82" y="3257"/>
                  <a:pt x="89" y="3265"/>
                </a:cubicBezTo>
                <a:cubicBezTo>
                  <a:pt x="96" y="3253"/>
                  <a:pt x="73" y="3262"/>
                  <a:pt x="81" y="3250"/>
                </a:cubicBezTo>
                <a:close/>
                <a:moveTo>
                  <a:pt x="0" y="3287"/>
                </a:moveTo>
                <a:cubicBezTo>
                  <a:pt x="11" y="3288"/>
                  <a:pt x="22" y="3289"/>
                  <a:pt x="33" y="3288"/>
                </a:cubicBezTo>
                <a:cubicBezTo>
                  <a:pt x="35" y="3270"/>
                  <a:pt x="5" y="3295"/>
                  <a:pt x="7" y="3274"/>
                </a:cubicBezTo>
                <a:cubicBezTo>
                  <a:pt x="3" y="3274"/>
                  <a:pt x="5" y="3280"/>
                  <a:pt x="0" y="3287"/>
                </a:cubicBezTo>
                <a:close/>
                <a:moveTo>
                  <a:pt x="813" y="3014"/>
                </a:moveTo>
                <a:cubicBezTo>
                  <a:pt x="806" y="3016"/>
                  <a:pt x="796" y="3013"/>
                  <a:pt x="800" y="3031"/>
                </a:cubicBezTo>
                <a:cubicBezTo>
                  <a:pt x="807" y="3029"/>
                  <a:pt x="816" y="3030"/>
                  <a:pt x="813" y="3014"/>
                </a:cubicBezTo>
                <a:close/>
                <a:moveTo>
                  <a:pt x="525" y="3142"/>
                </a:moveTo>
                <a:cubicBezTo>
                  <a:pt x="519" y="3137"/>
                  <a:pt x="518" y="3125"/>
                  <a:pt x="511" y="3121"/>
                </a:cubicBezTo>
                <a:cubicBezTo>
                  <a:pt x="513" y="3132"/>
                  <a:pt x="515" y="3145"/>
                  <a:pt x="525" y="3142"/>
                </a:cubicBezTo>
                <a:close/>
                <a:moveTo>
                  <a:pt x="390" y="2910"/>
                </a:moveTo>
                <a:cubicBezTo>
                  <a:pt x="411" y="2930"/>
                  <a:pt x="440" y="2921"/>
                  <a:pt x="468" y="2926"/>
                </a:cubicBezTo>
                <a:cubicBezTo>
                  <a:pt x="453" y="2871"/>
                  <a:pt x="415" y="2930"/>
                  <a:pt x="390" y="2910"/>
                </a:cubicBezTo>
                <a:close/>
                <a:moveTo>
                  <a:pt x="1006" y="2995"/>
                </a:moveTo>
                <a:cubicBezTo>
                  <a:pt x="1001" y="2981"/>
                  <a:pt x="974" y="2990"/>
                  <a:pt x="988" y="2992"/>
                </a:cubicBezTo>
                <a:cubicBezTo>
                  <a:pt x="994" y="2989"/>
                  <a:pt x="1000" y="3004"/>
                  <a:pt x="1006" y="2995"/>
                </a:cubicBezTo>
                <a:close/>
                <a:moveTo>
                  <a:pt x="87" y="3319"/>
                </a:moveTo>
                <a:cubicBezTo>
                  <a:pt x="88" y="3328"/>
                  <a:pt x="95" y="3339"/>
                  <a:pt x="104" y="3332"/>
                </a:cubicBezTo>
                <a:cubicBezTo>
                  <a:pt x="107" y="3322"/>
                  <a:pt x="91" y="3324"/>
                  <a:pt x="87" y="3319"/>
                </a:cubicBezTo>
                <a:close/>
                <a:moveTo>
                  <a:pt x="119" y="3941"/>
                </a:moveTo>
                <a:cubicBezTo>
                  <a:pt x="118" y="3952"/>
                  <a:pt x="143" y="3953"/>
                  <a:pt x="148" y="3949"/>
                </a:cubicBezTo>
                <a:cubicBezTo>
                  <a:pt x="145" y="3933"/>
                  <a:pt x="128" y="3948"/>
                  <a:pt x="119" y="3941"/>
                </a:cubicBezTo>
                <a:close/>
                <a:moveTo>
                  <a:pt x="998" y="2977"/>
                </a:moveTo>
                <a:cubicBezTo>
                  <a:pt x="1008" y="2988"/>
                  <a:pt x="1012" y="2971"/>
                  <a:pt x="1018" y="2969"/>
                </a:cubicBezTo>
                <a:cubicBezTo>
                  <a:pt x="1009" y="2960"/>
                  <a:pt x="1009" y="2980"/>
                  <a:pt x="998" y="2977"/>
                </a:cubicBezTo>
                <a:close/>
                <a:moveTo>
                  <a:pt x="170" y="3733"/>
                </a:moveTo>
                <a:cubicBezTo>
                  <a:pt x="151" y="3728"/>
                  <a:pt x="151" y="3728"/>
                  <a:pt x="151" y="3728"/>
                </a:cubicBezTo>
                <a:cubicBezTo>
                  <a:pt x="146" y="3743"/>
                  <a:pt x="165" y="3755"/>
                  <a:pt x="170" y="3733"/>
                </a:cubicBezTo>
                <a:close/>
                <a:moveTo>
                  <a:pt x="481" y="2938"/>
                </a:moveTo>
                <a:cubicBezTo>
                  <a:pt x="486" y="2936"/>
                  <a:pt x="491" y="2933"/>
                  <a:pt x="493" y="2920"/>
                </a:cubicBezTo>
                <a:cubicBezTo>
                  <a:pt x="489" y="2906"/>
                  <a:pt x="476" y="2920"/>
                  <a:pt x="472" y="2911"/>
                </a:cubicBezTo>
                <a:cubicBezTo>
                  <a:pt x="468" y="2932"/>
                  <a:pt x="484" y="2919"/>
                  <a:pt x="481" y="2938"/>
                </a:cubicBezTo>
                <a:close/>
                <a:moveTo>
                  <a:pt x="2324" y="2790"/>
                </a:moveTo>
                <a:cubicBezTo>
                  <a:pt x="2337" y="2808"/>
                  <a:pt x="2326" y="2813"/>
                  <a:pt x="2324" y="2836"/>
                </a:cubicBezTo>
                <a:cubicBezTo>
                  <a:pt x="2344" y="2837"/>
                  <a:pt x="2335" y="2796"/>
                  <a:pt x="2344" y="2776"/>
                </a:cubicBezTo>
                <a:cubicBezTo>
                  <a:pt x="2332" y="2770"/>
                  <a:pt x="2340" y="2804"/>
                  <a:pt x="2324" y="2790"/>
                </a:cubicBezTo>
                <a:close/>
                <a:moveTo>
                  <a:pt x="873" y="416"/>
                </a:moveTo>
                <a:cubicBezTo>
                  <a:pt x="887" y="412"/>
                  <a:pt x="888" y="418"/>
                  <a:pt x="908" y="419"/>
                </a:cubicBezTo>
                <a:cubicBezTo>
                  <a:pt x="897" y="406"/>
                  <a:pt x="890" y="405"/>
                  <a:pt x="875" y="390"/>
                </a:cubicBezTo>
                <a:cubicBezTo>
                  <a:pt x="872" y="394"/>
                  <a:pt x="869" y="398"/>
                  <a:pt x="864" y="398"/>
                </a:cubicBezTo>
                <a:cubicBezTo>
                  <a:pt x="860" y="409"/>
                  <a:pt x="884" y="400"/>
                  <a:pt x="873" y="416"/>
                </a:cubicBezTo>
                <a:close/>
                <a:moveTo>
                  <a:pt x="857" y="391"/>
                </a:moveTo>
                <a:cubicBezTo>
                  <a:pt x="867" y="380"/>
                  <a:pt x="839" y="392"/>
                  <a:pt x="840" y="408"/>
                </a:cubicBezTo>
                <a:cubicBezTo>
                  <a:pt x="845" y="405"/>
                  <a:pt x="851" y="405"/>
                  <a:pt x="858" y="407"/>
                </a:cubicBezTo>
                <a:cubicBezTo>
                  <a:pt x="862" y="400"/>
                  <a:pt x="844" y="391"/>
                  <a:pt x="857" y="391"/>
                </a:cubicBezTo>
                <a:close/>
                <a:moveTo>
                  <a:pt x="2183" y="3099"/>
                </a:moveTo>
                <a:cubicBezTo>
                  <a:pt x="2195" y="3101"/>
                  <a:pt x="2205" y="3098"/>
                  <a:pt x="2211" y="3081"/>
                </a:cubicBezTo>
                <a:cubicBezTo>
                  <a:pt x="2199" y="3078"/>
                  <a:pt x="2192" y="3092"/>
                  <a:pt x="2183" y="3099"/>
                </a:cubicBezTo>
                <a:close/>
                <a:moveTo>
                  <a:pt x="1965" y="3369"/>
                </a:moveTo>
                <a:cubicBezTo>
                  <a:pt x="1975" y="3375"/>
                  <a:pt x="1982" y="3353"/>
                  <a:pt x="1991" y="3347"/>
                </a:cubicBezTo>
                <a:cubicBezTo>
                  <a:pt x="1978" y="3343"/>
                  <a:pt x="1970" y="3355"/>
                  <a:pt x="1965" y="3369"/>
                </a:cubicBezTo>
                <a:close/>
                <a:moveTo>
                  <a:pt x="912" y="585"/>
                </a:moveTo>
                <a:cubicBezTo>
                  <a:pt x="911" y="591"/>
                  <a:pt x="909" y="593"/>
                  <a:pt x="906" y="593"/>
                </a:cubicBezTo>
                <a:cubicBezTo>
                  <a:pt x="904" y="605"/>
                  <a:pt x="921" y="601"/>
                  <a:pt x="924" y="598"/>
                </a:cubicBezTo>
                <a:cubicBezTo>
                  <a:pt x="926" y="590"/>
                  <a:pt x="921" y="586"/>
                  <a:pt x="912" y="585"/>
                </a:cubicBezTo>
                <a:close/>
                <a:moveTo>
                  <a:pt x="909" y="394"/>
                </a:moveTo>
                <a:cubicBezTo>
                  <a:pt x="914" y="399"/>
                  <a:pt x="940" y="423"/>
                  <a:pt x="913" y="415"/>
                </a:cubicBezTo>
                <a:cubicBezTo>
                  <a:pt x="935" y="429"/>
                  <a:pt x="949" y="428"/>
                  <a:pt x="972" y="441"/>
                </a:cubicBezTo>
                <a:cubicBezTo>
                  <a:pt x="972" y="435"/>
                  <a:pt x="970" y="430"/>
                  <a:pt x="962" y="428"/>
                </a:cubicBezTo>
                <a:cubicBezTo>
                  <a:pt x="966" y="425"/>
                  <a:pt x="969" y="421"/>
                  <a:pt x="971" y="415"/>
                </a:cubicBezTo>
                <a:cubicBezTo>
                  <a:pt x="943" y="424"/>
                  <a:pt x="927" y="410"/>
                  <a:pt x="909" y="394"/>
                </a:cubicBezTo>
                <a:close/>
                <a:moveTo>
                  <a:pt x="747" y="665"/>
                </a:moveTo>
                <a:cubicBezTo>
                  <a:pt x="731" y="637"/>
                  <a:pt x="777" y="634"/>
                  <a:pt x="793" y="643"/>
                </a:cubicBezTo>
                <a:cubicBezTo>
                  <a:pt x="799" y="637"/>
                  <a:pt x="801" y="625"/>
                  <a:pt x="798" y="618"/>
                </a:cubicBezTo>
                <a:cubicBezTo>
                  <a:pt x="806" y="636"/>
                  <a:pt x="844" y="623"/>
                  <a:pt x="844" y="655"/>
                </a:cubicBezTo>
                <a:cubicBezTo>
                  <a:pt x="853" y="653"/>
                  <a:pt x="860" y="648"/>
                  <a:pt x="871" y="651"/>
                </a:cubicBezTo>
                <a:cubicBezTo>
                  <a:pt x="872" y="626"/>
                  <a:pt x="844" y="666"/>
                  <a:pt x="846" y="629"/>
                </a:cubicBezTo>
                <a:cubicBezTo>
                  <a:pt x="889" y="641"/>
                  <a:pt x="960" y="652"/>
                  <a:pt x="1008" y="677"/>
                </a:cubicBezTo>
                <a:cubicBezTo>
                  <a:pt x="1012" y="663"/>
                  <a:pt x="993" y="665"/>
                  <a:pt x="991" y="655"/>
                </a:cubicBezTo>
                <a:cubicBezTo>
                  <a:pt x="995" y="652"/>
                  <a:pt x="1000" y="650"/>
                  <a:pt x="1005" y="650"/>
                </a:cubicBezTo>
                <a:cubicBezTo>
                  <a:pt x="992" y="609"/>
                  <a:pt x="945" y="622"/>
                  <a:pt x="914" y="606"/>
                </a:cubicBezTo>
                <a:cubicBezTo>
                  <a:pt x="917" y="636"/>
                  <a:pt x="832" y="625"/>
                  <a:pt x="830" y="595"/>
                </a:cubicBezTo>
                <a:cubicBezTo>
                  <a:pt x="819" y="588"/>
                  <a:pt x="820" y="606"/>
                  <a:pt x="812" y="606"/>
                </a:cubicBezTo>
                <a:cubicBezTo>
                  <a:pt x="804" y="596"/>
                  <a:pt x="802" y="582"/>
                  <a:pt x="791" y="576"/>
                </a:cubicBezTo>
                <a:cubicBezTo>
                  <a:pt x="793" y="581"/>
                  <a:pt x="793" y="588"/>
                  <a:pt x="791" y="596"/>
                </a:cubicBezTo>
                <a:cubicBezTo>
                  <a:pt x="776" y="586"/>
                  <a:pt x="762" y="616"/>
                  <a:pt x="747" y="624"/>
                </a:cubicBezTo>
                <a:cubicBezTo>
                  <a:pt x="745" y="610"/>
                  <a:pt x="732" y="612"/>
                  <a:pt x="722" y="615"/>
                </a:cubicBezTo>
                <a:cubicBezTo>
                  <a:pt x="736" y="628"/>
                  <a:pt x="716" y="632"/>
                  <a:pt x="701" y="627"/>
                </a:cubicBezTo>
                <a:cubicBezTo>
                  <a:pt x="720" y="643"/>
                  <a:pt x="724" y="661"/>
                  <a:pt x="747" y="665"/>
                </a:cubicBezTo>
                <a:close/>
                <a:moveTo>
                  <a:pt x="1584" y="3645"/>
                </a:moveTo>
                <a:cubicBezTo>
                  <a:pt x="1589" y="3653"/>
                  <a:pt x="1589" y="3653"/>
                  <a:pt x="1589" y="3653"/>
                </a:cubicBezTo>
                <a:cubicBezTo>
                  <a:pt x="1593" y="3626"/>
                  <a:pt x="1541" y="3667"/>
                  <a:pt x="1556" y="3679"/>
                </a:cubicBezTo>
                <a:cubicBezTo>
                  <a:pt x="1559" y="3666"/>
                  <a:pt x="1577" y="3658"/>
                  <a:pt x="1584" y="3645"/>
                </a:cubicBezTo>
                <a:close/>
                <a:moveTo>
                  <a:pt x="1807" y="3479"/>
                </a:moveTo>
                <a:cubicBezTo>
                  <a:pt x="1787" y="3484"/>
                  <a:pt x="1779" y="3517"/>
                  <a:pt x="1755" y="3519"/>
                </a:cubicBezTo>
                <a:cubicBezTo>
                  <a:pt x="1766" y="3545"/>
                  <a:pt x="1835" y="3479"/>
                  <a:pt x="1801" y="3465"/>
                </a:cubicBezTo>
                <a:cubicBezTo>
                  <a:pt x="1797" y="3470"/>
                  <a:pt x="1804" y="3475"/>
                  <a:pt x="1807" y="3479"/>
                </a:cubicBezTo>
                <a:close/>
                <a:moveTo>
                  <a:pt x="1533" y="3739"/>
                </a:moveTo>
                <a:cubicBezTo>
                  <a:pt x="1549" y="3737"/>
                  <a:pt x="1556" y="3717"/>
                  <a:pt x="1581" y="3711"/>
                </a:cubicBezTo>
                <a:cubicBezTo>
                  <a:pt x="1561" y="3707"/>
                  <a:pt x="1545" y="3724"/>
                  <a:pt x="1533" y="3739"/>
                </a:cubicBezTo>
                <a:close/>
                <a:moveTo>
                  <a:pt x="1619" y="3639"/>
                </a:moveTo>
                <a:cubicBezTo>
                  <a:pt x="1607" y="3628"/>
                  <a:pt x="1611" y="3633"/>
                  <a:pt x="1605" y="3619"/>
                </a:cubicBezTo>
                <a:cubicBezTo>
                  <a:pt x="1598" y="3627"/>
                  <a:pt x="1604" y="3639"/>
                  <a:pt x="1597" y="3648"/>
                </a:cubicBezTo>
                <a:cubicBezTo>
                  <a:pt x="1602" y="3658"/>
                  <a:pt x="1612" y="3641"/>
                  <a:pt x="1619" y="3639"/>
                </a:cubicBezTo>
                <a:close/>
                <a:moveTo>
                  <a:pt x="913" y="580"/>
                </a:moveTo>
                <a:cubicBezTo>
                  <a:pt x="914" y="574"/>
                  <a:pt x="916" y="572"/>
                  <a:pt x="920" y="571"/>
                </a:cubicBezTo>
                <a:cubicBezTo>
                  <a:pt x="915" y="562"/>
                  <a:pt x="905" y="569"/>
                  <a:pt x="894" y="560"/>
                </a:cubicBezTo>
                <a:cubicBezTo>
                  <a:pt x="888" y="576"/>
                  <a:pt x="902" y="577"/>
                  <a:pt x="913" y="580"/>
                </a:cubicBezTo>
                <a:close/>
                <a:moveTo>
                  <a:pt x="1664" y="3656"/>
                </a:moveTo>
                <a:cubicBezTo>
                  <a:pt x="1657" y="3652"/>
                  <a:pt x="1649" y="3654"/>
                  <a:pt x="1639" y="3661"/>
                </a:cubicBezTo>
                <a:cubicBezTo>
                  <a:pt x="1650" y="3669"/>
                  <a:pt x="1669" y="3671"/>
                  <a:pt x="1664" y="3656"/>
                </a:cubicBezTo>
                <a:close/>
                <a:moveTo>
                  <a:pt x="1441" y="3631"/>
                </a:moveTo>
                <a:cubicBezTo>
                  <a:pt x="1446" y="3648"/>
                  <a:pt x="1409" y="3660"/>
                  <a:pt x="1400" y="3647"/>
                </a:cubicBezTo>
                <a:cubicBezTo>
                  <a:pt x="1401" y="3655"/>
                  <a:pt x="1392" y="3660"/>
                  <a:pt x="1398" y="3671"/>
                </a:cubicBezTo>
                <a:cubicBezTo>
                  <a:pt x="1426" y="3658"/>
                  <a:pt x="1434" y="3649"/>
                  <a:pt x="1458" y="3644"/>
                </a:cubicBezTo>
                <a:cubicBezTo>
                  <a:pt x="1444" y="3638"/>
                  <a:pt x="1448" y="3634"/>
                  <a:pt x="1438" y="3626"/>
                </a:cubicBezTo>
                <a:cubicBezTo>
                  <a:pt x="1427" y="3632"/>
                  <a:pt x="1427" y="3632"/>
                  <a:pt x="1427" y="3632"/>
                </a:cubicBezTo>
                <a:cubicBezTo>
                  <a:pt x="1430" y="3637"/>
                  <a:pt x="1436" y="3632"/>
                  <a:pt x="1441" y="3631"/>
                </a:cubicBezTo>
                <a:close/>
                <a:moveTo>
                  <a:pt x="1658" y="3606"/>
                </a:moveTo>
                <a:cubicBezTo>
                  <a:pt x="1675" y="3608"/>
                  <a:pt x="1710" y="3600"/>
                  <a:pt x="1709" y="3581"/>
                </a:cubicBezTo>
                <a:cubicBezTo>
                  <a:pt x="1696" y="3578"/>
                  <a:pt x="1694" y="3590"/>
                  <a:pt x="1689" y="3571"/>
                </a:cubicBezTo>
                <a:cubicBezTo>
                  <a:pt x="1690" y="3585"/>
                  <a:pt x="1674" y="3595"/>
                  <a:pt x="1658" y="3606"/>
                </a:cubicBezTo>
                <a:close/>
                <a:moveTo>
                  <a:pt x="233" y="2169"/>
                </a:moveTo>
                <a:cubicBezTo>
                  <a:pt x="220" y="2172"/>
                  <a:pt x="222" y="2183"/>
                  <a:pt x="244" y="2179"/>
                </a:cubicBezTo>
                <a:cubicBezTo>
                  <a:pt x="238" y="2176"/>
                  <a:pt x="230" y="2174"/>
                  <a:pt x="233" y="2169"/>
                </a:cubicBezTo>
                <a:close/>
                <a:moveTo>
                  <a:pt x="212" y="2018"/>
                </a:moveTo>
                <a:cubicBezTo>
                  <a:pt x="219" y="2019"/>
                  <a:pt x="234" y="2023"/>
                  <a:pt x="220" y="2015"/>
                </a:cubicBezTo>
                <a:cubicBezTo>
                  <a:pt x="209" y="2011"/>
                  <a:pt x="216" y="2018"/>
                  <a:pt x="212" y="2018"/>
                </a:cubicBezTo>
                <a:close/>
                <a:moveTo>
                  <a:pt x="157" y="2016"/>
                </a:moveTo>
                <a:cubicBezTo>
                  <a:pt x="165" y="2017"/>
                  <a:pt x="170" y="2017"/>
                  <a:pt x="174" y="2016"/>
                </a:cubicBezTo>
                <a:cubicBezTo>
                  <a:pt x="158" y="2010"/>
                  <a:pt x="159" y="2013"/>
                  <a:pt x="157" y="2016"/>
                </a:cubicBezTo>
                <a:close/>
                <a:moveTo>
                  <a:pt x="163" y="2160"/>
                </a:moveTo>
                <a:cubicBezTo>
                  <a:pt x="184" y="2157"/>
                  <a:pt x="203" y="2159"/>
                  <a:pt x="203" y="2155"/>
                </a:cubicBezTo>
                <a:cubicBezTo>
                  <a:pt x="219" y="2154"/>
                  <a:pt x="210" y="2156"/>
                  <a:pt x="208" y="2158"/>
                </a:cubicBezTo>
                <a:cubicBezTo>
                  <a:pt x="215" y="2160"/>
                  <a:pt x="210" y="2155"/>
                  <a:pt x="223" y="2154"/>
                </a:cubicBezTo>
                <a:cubicBezTo>
                  <a:pt x="220" y="2153"/>
                  <a:pt x="211" y="2153"/>
                  <a:pt x="213" y="2150"/>
                </a:cubicBezTo>
                <a:cubicBezTo>
                  <a:pt x="199" y="2153"/>
                  <a:pt x="179" y="2155"/>
                  <a:pt x="183" y="2151"/>
                </a:cubicBezTo>
                <a:cubicBezTo>
                  <a:pt x="176" y="2154"/>
                  <a:pt x="173" y="2157"/>
                  <a:pt x="163" y="2160"/>
                </a:cubicBezTo>
                <a:close/>
                <a:moveTo>
                  <a:pt x="203" y="2653"/>
                </a:moveTo>
                <a:cubicBezTo>
                  <a:pt x="195" y="2667"/>
                  <a:pt x="215" y="2660"/>
                  <a:pt x="214" y="2673"/>
                </a:cubicBezTo>
                <a:cubicBezTo>
                  <a:pt x="220" y="2660"/>
                  <a:pt x="206" y="2653"/>
                  <a:pt x="203" y="2653"/>
                </a:cubicBezTo>
                <a:close/>
                <a:moveTo>
                  <a:pt x="224" y="2095"/>
                </a:moveTo>
                <a:cubicBezTo>
                  <a:pt x="240" y="2096"/>
                  <a:pt x="211" y="2092"/>
                  <a:pt x="220" y="2091"/>
                </a:cubicBezTo>
                <a:cubicBezTo>
                  <a:pt x="196" y="2088"/>
                  <a:pt x="216" y="2095"/>
                  <a:pt x="224" y="2095"/>
                </a:cubicBezTo>
                <a:close/>
                <a:moveTo>
                  <a:pt x="177" y="2021"/>
                </a:moveTo>
                <a:cubicBezTo>
                  <a:pt x="163" y="2019"/>
                  <a:pt x="156" y="2022"/>
                  <a:pt x="168" y="2029"/>
                </a:cubicBezTo>
                <a:cubicBezTo>
                  <a:pt x="182" y="2032"/>
                  <a:pt x="166" y="2023"/>
                  <a:pt x="177" y="2021"/>
                </a:cubicBezTo>
                <a:close/>
                <a:moveTo>
                  <a:pt x="183" y="1699"/>
                </a:moveTo>
                <a:cubicBezTo>
                  <a:pt x="177" y="1690"/>
                  <a:pt x="175" y="1685"/>
                  <a:pt x="178" y="1684"/>
                </a:cubicBezTo>
                <a:cubicBezTo>
                  <a:pt x="167" y="1673"/>
                  <a:pt x="177" y="1698"/>
                  <a:pt x="180" y="1706"/>
                </a:cubicBezTo>
                <a:cubicBezTo>
                  <a:pt x="188" y="1719"/>
                  <a:pt x="189" y="1712"/>
                  <a:pt x="196" y="1725"/>
                </a:cubicBezTo>
                <a:cubicBezTo>
                  <a:pt x="201" y="1721"/>
                  <a:pt x="195" y="1707"/>
                  <a:pt x="195" y="1698"/>
                </a:cubicBezTo>
                <a:cubicBezTo>
                  <a:pt x="184" y="1682"/>
                  <a:pt x="190" y="1701"/>
                  <a:pt x="183" y="1699"/>
                </a:cubicBezTo>
                <a:close/>
                <a:moveTo>
                  <a:pt x="163" y="2144"/>
                </a:moveTo>
                <a:cubicBezTo>
                  <a:pt x="164" y="2133"/>
                  <a:pt x="164" y="2133"/>
                  <a:pt x="164" y="2133"/>
                </a:cubicBezTo>
                <a:cubicBezTo>
                  <a:pt x="157" y="2134"/>
                  <a:pt x="162" y="2136"/>
                  <a:pt x="154" y="2136"/>
                </a:cubicBezTo>
                <a:cubicBezTo>
                  <a:pt x="163" y="2137"/>
                  <a:pt x="153" y="2147"/>
                  <a:pt x="163" y="2144"/>
                </a:cubicBezTo>
                <a:close/>
                <a:moveTo>
                  <a:pt x="174" y="2501"/>
                </a:moveTo>
                <a:cubicBezTo>
                  <a:pt x="184" y="2492"/>
                  <a:pt x="185" y="2496"/>
                  <a:pt x="195" y="2487"/>
                </a:cubicBezTo>
                <a:cubicBezTo>
                  <a:pt x="184" y="2492"/>
                  <a:pt x="178" y="2494"/>
                  <a:pt x="180" y="2485"/>
                </a:cubicBezTo>
                <a:cubicBezTo>
                  <a:pt x="176" y="2491"/>
                  <a:pt x="170" y="2499"/>
                  <a:pt x="174" y="2501"/>
                </a:cubicBezTo>
                <a:close/>
                <a:moveTo>
                  <a:pt x="981" y="789"/>
                </a:moveTo>
                <a:cubicBezTo>
                  <a:pt x="990" y="797"/>
                  <a:pt x="992" y="809"/>
                  <a:pt x="1005" y="814"/>
                </a:cubicBezTo>
                <a:cubicBezTo>
                  <a:pt x="1019" y="790"/>
                  <a:pt x="999" y="791"/>
                  <a:pt x="981" y="789"/>
                </a:cubicBezTo>
                <a:close/>
                <a:moveTo>
                  <a:pt x="185" y="2410"/>
                </a:moveTo>
                <a:cubicBezTo>
                  <a:pt x="168" y="2424"/>
                  <a:pt x="173" y="2430"/>
                  <a:pt x="181" y="2429"/>
                </a:cubicBezTo>
                <a:cubicBezTo>
                  <a:pt x="195" y="2415"/>
                  <a:pt x="174" y="2423"/>
                  <a:pt x="185" y="2410"/>
                </a:cubicBezTo>
                <a:close/>
                <a:moveTo>
                  <a:pt x="141" y="986"/>
                </a:moveTo>
                <a:cubicBezTo>
                  <a:pt x="130" y="984"/>
                  <a:pt x="121" y="976"/>
                  <a:pt x="109" y="975"/>
                </a:cubicBezTo>
                <a:cubicBezTo>
                  <a:pt x="117" y="1000"/>
                  <a:pt x="131" y="993"/>
                  <a:pt x="141" y="986"/>
                </a:cubicBezTo>
                <a:close/>
                <a:moveTo>
                  <a:pt x="161" y="2469"/>
                </a:moveTo>
                <a:cubicBezTo>
                  <a:pt x="160" y="2469"/>
                  <a:pt x="162" y="2467"/>
                  <a:pt x="164" y="2465"/>
                </a:cubicBezTo>
                <a:cubicBezTo>
                  <a:pt x="161" y="2465"/>
                  <a:pt x="152" y="2474"/>
                  <a:pt x="154" y="2467"/>
                </a:cubicBezTo>
                <a:cubicBezTo>
                  <a:pt x="141" y="2473"/>
                  <a:pt x="162" y="2479"/>
                  <a:pt x="161" y="2469"/>
                </a:cubicBezTo>
                <a:close/>
                <a:moveTo>
                  <a:pt x="185" y="2638"/>
                </a:moveTo>
                <a:cubicBezTo>
                  <a:pt x="177" y="2652"/>
                  <a:pt x="185" y="2655"/>
                  <a:pt x="190" y="2655"/>
                </a:cubicBezTo>
                <a:cubicBezTo>
                  <a:pt x="192" y="2646"/>
                  <a:pt x="185" y="2645"/>
                  <a:pt x="185" y="2638"/>
                </a:cubicBezTo>
                <a:close/>
                <a:moveTo>
                  <a:pt x="912" y="823"/>
                </a:moveTo>
                <a:cubicBezTo>
                  <a:pt x="904" y="823"/>
                  <a:pt x="917" y="836"/>
                  <a:pt x="917" y="841"/>
                </a:cubicBezTo>
                <a:cubicBezTo>
                  <a:pt x="928" y="830"/>
                  <a:pt x="944" y="841"/>
                  <a:pt x="954" y="827"/>
                </a:cubicBezTo>
                <a:cubicBezTo>
                  <a:pt x="940" y="823"/>
                  <a:pt x="918" y="831"/>
                  <a:pt x="912" y="823"/>
                </a:cubicBezTo>
                <a:close/>
                <a:moveTo>
                  <a:pt x="107" y="1328"/>
                </a:moveTo>
                <a:cubicBezTo>
                  <a:pt x="113" y="1325"/>
                  <a:pt x="113" y="1316"/>
                  <a:pt x="118" y="1312"/>
                </a:cubicBezTo>
                <a:cubicBezTo>
                  <a:pt x="112" y="1311"/>
                  <a:pt x="99" y="1310"/>
                  <a:pt x="107" y="1328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59"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675705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AF1EA-1090-4052-B256-3652C1000F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Integer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libero, vel </a:t>
            </a:r>
            <a:r>
              <a:rPr lang="en-US" dirty="0" err="1"/>
              <a:t>sagittis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.</a:t>
            </a:r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id="{83646ED5-0177-4E8D-BC3B-DCE1F9D96340}"/>
              </a:ext>
            </a:extLst>
          </p:cNvPr>
          <p:cNvSpPr>
            <a:spLocks noEditPoints="1"/>
          </p:cNvSpPr>
          <p:nvPr/>
        </p:nvSpPr>
        <p:spPr bwMode="auto">
          <a:xfrm>
            <a:off x="-563563" y="-15875"/>
            <a:ext cx="6659563" cy="6889750"/>
          </a:xfrm>
          <a:custGeom>
            <a:avLst/>
            <a:gdLst>
              <a:gd name="T0" fmla="*/ 100 w 4078"/>
              <a:gd name="T1" fmla="*/ 1562 h 4220"/>
              <a:gd name="T2" fmla="*/ 597 w 4078"/>
              <a:gd name="T3" fmla="*/ 3429 h 4220"/>
              <a:gd name="T4" fmla="*/ 1406 w 4078"/>
              <a:gd name="T5" fmla="*/ 4022 h 4220"/>
              <a:gd name="T6" fmla="*/ 1935 w 4078"/>
              <a:gd name="T7" fmla="*/ 4179 h 4220"/>
              <a:gd name="T8" fmla="*/ 1000 w 4078"/>
              <a:gd name="T9" fmla="*/ 3814 h 4220"/>
              <a:gd name="T10" fmla="*/ 607 w 4078"/>
              <a:gd name="T11" fmla="*/ 760 h 4220"/>
              <a:gd name="T12" fmla="*/ 1065 w 4078"/>
              <a:gd name="T13" fmla="*/ 3648 h 4220"/>
              <a:gd name="T14" fmla="*/ 2195 w 4078"/>
              <a:gd name="T15" fmla="*/ 80 h 4220"/>
              <a:gd name="T16" fmla="*/ 780 w 4078"/>
              <a:gd name="T17" fmla="*/ 472 h 4220"/>
              <a:gd name="T18" fmla="*/ 1457 w 4078"/>
              <a:gd name="T19" fmla="*/ 200 h 4220"/>
              <a:gd name="T20" fmla="*/ 941 w 4078"/>
              <a:gd name="T21" fmla="*/ 407 h 4220"/>
              <a:gd name="T22" fmla="*/ 1570 w 4078"/>
              <a:gd name="T23" fmla="*/ 212 h 4220"/>
              <a:gd name="T24" fmla="*/ 1756 w 4078"/>
              <a:gd name="T25" fmla="*/ 122 h 4220"/>
              <a:gd name="T26" fmla="*/ 1275 w 4078"/>
              <a:gd name="T27" fmla="*/ 3273 h 4220"/>
              <a:gd name="T28" fmla="*/ 3384 w 4078"/>
              <a:gd name="T29" fmla="*/ 618 h 4220"/>
              <a:gd name="T30" fmla="*/ 3082 w 4078"/>
              <a:gd name="T31" fmla="*/ 310 h 4220"/>
              <a:gd name="T32" fmla="*/ 2427 w 4078"/>
              <a:gd name="T33" fmla="*/ 144 h 4220"/>
              <a:gd name="T34" fmla="*/ 2990 w 4078"/>
              <a:gd name="T35" fmla="*/ 378 h 4220"/>
              <a:gd name="T36" fmla="*/ 3332 w 4078"/>
              <a:gd name="T37" fmla="*/ 3403 h 4220"/>
              <a:gd name="T38" fmla="*/ 2895 w 4078"/>
              <a:gd name="T39" fmla="*/ 3731 h 4220"/>
              <a:gd name="T40" fmla="*/ 1976 w 4078"/>
              <a:gd name="T41" fmla="*/ 3896 h 4220"/>
              <a:gd name="T42" fmla="*/ 1026 w 4078"/>
              <a:gd name="T43" fmla="*/ 3591 h 4220"/>
              <a:gd name="T44" fmla="*/ 962 w 4078"/>
              <a:gd name="T45" fmla="*/ 3474 h 4220"/>
              <a:gd name="T46" fmla="*/ 253 w 4078"/>
              <a:gd name="T47" fmla="*/ 2620 h 4220"/>
              <a:gd name="T48" fmla="*/ 1268 w 4078"/>
              <a:gd name="T49" fmla="*/ 3848 h 4220"/>
              <a:gd name="T50" fmla="*/ 393 w 4078"/>
              <a:gd name="T51" fmla="*/ 3239 h 4220"/>
              <a:gd name="T52" fmla="*/ 91 w 4078"/>
              <a:gd name="T53" fmla="*/ 2035 h 4220"/>
              <a:gd name="T54" fmla="*/ 444 w 4078"/>
              <a:gd name="T55" fmla="*/ 1127 h 4220"/>
              <a:gd name="T56" fmla="*/ 891 w 4078"/>
              <a:gd name="T57" fmla="*/ 547 h 4220"/>
              <a:gd name="T58" fmla="*/ 1877 w 4078"/>
              <a:gd name="T59" fmla="*/ 346 h 4220"/>
              <a:gd name="T60" fmla="*/ 2706 w 4078"/>
              <a:gd name="T61" fmla="*/ 449 h 4220"/>
              <a:gd name="T62" fmla="*/ 2898 w 4078"/>
              <a:gd name="T63" fmla="*/ 613 h 4220"/>
              <a:gd name="T64" fmla="*/ 3670 w 4078"/>
              <a:gd name="T65" fmla="*/ 1317 h 4220"/>
              <a:gd name="T66" fmla="*/ 3143 w 4078"/>
              <a:gd name="T67" fmla="*/ 559 h 4220"/>
              <a:gd name="T68" fmla="*/ 3033 w 4078"/>
              <a:gd name="T69" fmla="*/ 403 h 4220"/>
              <a:gd name="T70" fmla="*/ 4003 w 4078"/>
              <a:gd name="T71" fmla="*/ 1919 h 4220"/>
              <a:gd name="T72" fmla="*/ 2812 w 4078"/>
              <a:gd name="T73" fmla="*/ 952 h 4220"/>
              <a:gd name="T74" fmla="*/ 2260 w 4078"/>
              <a:gd name="T75" fmla="*/ 3565 h 4220"/>
              <a:gd name="T76" fmla="*/ 2557 w 4078"/>
              <a:gd name="T77" fmla="*/ 3572 h 4220"/>
              <a:gd name="T78" fmla="*/ 1747 w 4078"/>
              <a:gd name="T79" fmla="*/ 606 h 4220"/>
              <a:gd name="T80" fmla="*/ 1351 w 4078"/>
              <a:gd name="T81" fmla="*/ 731 h 4220"/>
              <a:gd name="T82" fmla="*/ 1648 w 4078"/>
              <a:gd name="T83" fmla="*/ 855 h 4220"/>
              <a:gd name="T84" fmla="*/ 2036 w 4078"/>
              <a:gd name="T85" fmla="*/ 728 h 4220"/>
              <a:gd name="T86" fmla="*/ 1190 w 4078"/>
              <a:gd name="T87" fmla="*/ 651 h 4220"/>
              <a:gd name="T88" fmla="*/ 1958 w 4078"/>
              <a:gd name="T89" fmla="*/ 461 h 4220"/>
              <a:gd name="T90" fmla="*/ 2528 w 4078"/>
              <a:gd name="T91" fmla="*/ 462 h 4220"/>
              <a:gd name="T92" fmla="*/ 1669 w 4078"/>
              <a:gd name="T93" fmla="*/ 385 h 4220"/>
              <a:gd name="T94" fmla="*/ 1014 w 4078"/>
              <a:gd name="T95" fmla="*/ 816 h 4220"/>
              <a:gd name="T96" fmla="*/ 3171 w 4078"/>
              <a:gd name="T97" fmla="*/ 3306 h 4220"/>
              <a:gd name="T98" fmla="*/ 2808 w 4078"/>
              <a:gd name="T99" fmla="*/ 3655 h 4220"/>
              <a:gd name="T100" fmla="*/ 1943 w 4078"/>
              <a:gd name="T101" fmla="*/ 3790 h 4220"/>
              <a:gd name="T102" fmla="*/ 1747 w 4078"/>
              <a:gd name="T103" fmla="*/ 3816 h 4220"/>
              <a:gd name="T104" fmla="*/ 2852 w 4078"/>
              <a:gd name="T105" fmla="*/ 3619 h 4220"/>
              <a:gd name="T106" fmla="*/ 2341 w 4078"/>
              <a:gd name="T107" fmla="*/ 3622 h 4220"/>
              <a:gd name="T108" fmla="*/ 4043 w 4078"/>
              <a:gd name="T109" fmla="*/ 2526 h 4220"/>
              <a:gd name="T110" fmla="*/ 3362 w 4078"/>
              <a:gd name="T111" fmla="*/ 3695 h 4220"/>
              <a:gd name="T112" fmla="*/ 2222 w 4078"/>
              <a:gd name="T113" fmla="*/ 4173 h 4220"/>
              <a:gd name="T114" fmla="*/ 2968 w 4078"/>
              <a:gd name="T115" fmla="*/ 3888 h 4220"/>
              <a:gd name="T116" fmla="*/ 2394 w 4078"/>
              <a:gd name="T117" fmla="*/ 4139 h 4220"/>
              <a:gd name="T118" fmla="*/ 3092 w 4078"/>
              <a:gd name="T119" fmla="*/ 3780 h 4220"/>
              <a:gd name="T120" fmla="*/ 2022 w 4078"/>
              <a:gd name="T121" fmla="*/ 4051 h 4220"/>
              <a:gd name="T122" fmla="*/ 3657 w 4078"/>
              <a:gd name="T123" fmla="*/ 3412 h 4220"/>
              <a:gd name="T124" fmla="*/ 3409 w 4078"/>
              <a:gd name="T125" fmla="*/ 3624 h 4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078" h="4220">
                <a:moveTo>
                  <a:pt x="1303" y="298"/>
                </a:moveTo>
                <a:cubicBezTo>
                  <a:pt x="1315" y="303"/>
                  <a:pt x="1314" y="294"/>
                  <a:pt x="1324" y="288"/>
                </a:cubicBezTo>
                <a:cubicBezTo>
                  <a:pt x="1324" y="289"/>
                  <a:pt x="1325" y="289"/>
                  <a:pt x="1325" y="289"/>
                </a:cubicBezTo>
                <a:cubicBezTo>
                  <a:pt x="1332" y="286"/>
                  <a:pt x="1342" y="285"/>
                  <a:pt x="1347" y="281"/>
                </a:cubicBezTo>
                <a:cubicBezTo>
                  <a:pt x="1351" y="292"/>
                  <a:pt x="1338" y="296"/>
                  <a:pt x="1326" y="300"/>
                </a:cubicBezTo>
                <a:cubicBezTo>
                  <a:pt x="1322" y="310"/>
                  <a:pt x="1306" y="313"/>
                  <a:pt x="1303" y="298"/>
                </a:cubicBezTo>
                <a:close/>
                <a:moveTo>
                  <a:pt x="1626" y="171"/>
                </a:moveTo>
                <a:cubicBezTo>
                  <a:pt x="1612" y="188"/>
                  <a:pt x="1597" y="180"/>
                  <a:pt x="1586" y="198"/>
                </a:cubicBezTo>
                <a:cubicBezTo>
                  <a:pt x="1584" y="189"/>
                  <a:pt x="1579" y="189"/>
                  <a:pt x="1575" y="197"/>
                </a:cubicBezTo>
                <a:cubicBezTo>
                  <a:pt x="1572" y="185"/>
                  <a:pt x="1569" y="173"/>
                  <a:pt x="1558" y="176"/>
                </a:cubicBezTo>
                <a:cubicBezTo>
                  <a:pt x="1551" y="193"/>
                  <a:pt x="1530" y="202"/>
                  <a:pt x="1523" y="218"/>
                </a:cubicBezTo>
                <a:cubicBezTo>
                  <a:pt x="1516" y="214"/>
                  <a:pt x="1510" y="207"/>
                  <a:pt x="1502" y="204"/>
                </a:cubicBezTo>
                <a:cubicBezTo>
                  <a:pt x="1504" y="211"/>
                  <a:pt x="1503" y="215"/>
                  <a:pt x="1502" y="220"/>
                </a:cubicBezTo>
                <a:cubicBezTo>
                  <a:pt x="1511" y="216"/>
                  <a:pt x="1515" y="221"/>
                  <a:pt x="1517" y="231"/>
                </a:cubicBezTo>
                <a:cubicBezTo>
                  <a:pt x="1557" y="214"/>
                  <a:pt x="1533" y="181"/>
                  <a:pt x="1586" y="214"/>
                </a:cubicBezTo>
                <a:cubicBezTo>
                  <a:pt x="1601" y="197"/>
                  <a:pt x="1640" y="203"/>
                  <a:pt x="1672" y="184"/>
                </a:cubicBezTo>
                <a:cubicBezTo>
                  <a:pt x="1649" y="193"/>
                  <a:pt x="1639" y="179"/>
                  <a:pt x="1626" y="171"/>
                </a:cubicBezTo>
                <a:close/>
                <a:moveTo>
                  <a:pt x="1050" y="399"/>
                </a:moveTo>
                <a:cubicBezTo>
                  <a:pt x="1026" y="404"/>
                  <a:pt x="995" y="416"/>
                  <a:pt x="986" y="440"/>
                </a:cubicBezTo>
                <a:cubicBezTo>
                  <a:pt x="994" y="437"/>
                  <a:pt x="987" y="446"/>
                  <a:pt x="988" y="451"/>
                </a:cubicBezTo>
                <a:cubicBezTo>
                  <a:pt x="1014" y="427"/>
                  <a:pt x="1029" y="419"/>
                  <a:pt x="1050" y="399"/>
                </a:cubicBezTo>
                <a:close/>
                <a:moveTo>
                  <a:pt x="1112" y="438"/>
                </a:moveTo>
                <a:cubicBezTo>
                  <a:pt x="1072" y="471"/>
                  <a:pt x="1121" y="446"/>
                  <a:pt x="1129" y="440"/>
                </a:cubicBezTo>
                <a:cubicBezTo>
                  <a:pt x="1123" y="440"/>
                  <a:pt x="1117" y="440"/>
                  <a:pt x="1112" y="438"/>
                </a:cubicBezTo>
                <a:close/>
                <a:moveTo>
                  <a:pt x="1167" y="395"/>
                </a:moveTo>
                <a:cubicBezTo>
                  <a:pt x="1147" y="387"/>
                  <a:pt x="1170" y="372"/>
                  <a:pt x="1159" y="370"/>
                </a:cubicBezTo>
                <a:cubicBezTo>
                  <a:pt x="1157" y="379"/>
                  <a:pt x="1143" y="387"/>
                  <a:pt x="1134" y="384"/>
                </a:cubicBezTo>
                <a:cubicBezTo>
                  <a:pt x="1135" y="398"/>
                  <a:pt x="1144" y="397"/>
                  <a:pt x="1140" y="404"/>
                </a:cubicBezTo>
                <a:cubicBezTo>
                  <a:pt x="1129" y="393"/>
                  <a:pt x="1109" y="401"/>
                  <a:pt x="1101" y="410"/>
                </a:cubicBezTo>
                <a:cubicBezTo>
                  <a:pt x="1109" y="417"/>
                  <a:pt x="1127" y="415"/>
                  <a:pt x="1124" y="431"/>
                </a:cubicBezTo>
                <a:cubicBezTo>
                  <a:pt x="1147" y="422"/>
                  <a:pt x="1156" y="408"/>
                  <a:pt x="1167" y="395"/>
                </a:cubicBezTo>
                <a:close/>
                <a:moveTo>
                  <a:pt x="29" y="1598"/>
                </a:moveTo>
                <a:cubicBezTo>
                  <a:pt x="14" y="1610"/>
                  <a:pt x="41" y="1631"/>
                  <a:pt x="45" y="1648"/>
                </a:cubicBezTo>
                <a:cubicBezTo>
                  <a:pt x="30" y="1646"/>
                  <a:pt x="28" y="1660"/>
                  <a:pt x="29" y="1671"/>
                </a:cubicBezTo>
                <a:cubicBezTo>
                  <a:pt x="46" y="1660"/>
                  <a:pt x="44" y="1681"/>
                  <a:pt x="35" y="1694"/>
                </a:cubicBezTo>
                <a:cubicBezTo>
                  <a:pt x="56" y="1679"/>
                  <a:pt x="74" y="1681"/>
                  <a:pt x="85" y="1659"/>
                </a:cubicBezTo>
                <a:cubicBezTo>
                  <a:pt x="53" y="1668"/>
                  <a:pt x="63" y="1622"/>
                  <a:pt x="75" y="1608"/>
                </a:cubicBezTo>
                <a:cubicBezTo>
                  <a:pt x="71" y="1601"/>
                  <a:pt x="60" y="1595"/>
                  <a:pt x="52" y="1597"/>
                </a:cubicBezTo>
                <a:cubicBezTo>
                  <a:pt x="72" y="1593"/>
                  <a:pt x="69" y="1553"/>
                  <a:pt x="100" y="1562"/>
                </a:cubicBezTo>
                <a:cubicBezTo>
                  <a:pt x="101" y="1552"/>
                  <a:pt x="98" y="1544"/>
                  <a:pt x="105" y="1534"/>
                </a:cubicBezTo>
                <a:cubicBezTo>
                  <a:pt x="80" y="1526"/>
                  <a:pt x="112" y="1564"/>
                  <a:pt x="76" y="1553"/>
                </a:cubicBezTo>
                <a:cubicBezTo>
                  <a:pt x="99" y="1513"/>
                  <a:pt x="129" y="1447"/>
                  <a:pt x="167" y="1407"/>
                </a:cubicBezTo>
                <a:cubicBezTo>
                  <a:pt x="154" y="1398"/>
                  <a:pt x="151" y="1418"/>
                  <a:pt x="141" y="1417"/>
                </a:cubicBezTo>
                <a:cubicBezTo>
                  <a:pt x="139" y="1412"/>
                  <a:pt x="139" y="1407"/>
                  <a:pt x="139" y="1402"/>
                </a:cubicBezTo>
                <a:cubicBezTo>
                  <a:pt x="95" y="1404"/>
                  <a:pt x="96" y="1454"/>
                  <a:pt x="72" y="1479"/>
                </a:cubicBezTo>
                <a:cubicBezTo>
                  <a:pt x="102" y="1484"/>
                  <a:pt x="68" y="1565"/>
                  <a:pt x="38" y="1559"/>
                </a:cubicBezTo>
                <a:cubicBezTo>
                  <a:pt x="28" y="1568"/>
                  <a:pt x="46" y="1572"/>
                  <a:pt x="44" y="1580"/>
                </a:cubicBezTo>
                <a:cubicBezTo>
                  <a:pt x="33" y="1585"/>
                  <a:pt x="18" y="1583"/>
                  <a:pt x="9" y="1593"/>
                </a:cubicBezTo>
                <a:cubicBezTo>
                  <a:pt x="15" y="1592"/>
                  <a:pt x="21" y="1594"/>
                  <a:pt x="29" y="1598"/>
                </a:cubicBezTo>
                <a:close/>
                <a:moveTo>
                  <a:pt x="941" y="3859"/>
                </a:moveTo>
                <a:cubicBezTo>
                  <a:pt x="923" y="3866"/>
                  <a:pt x="872" y="3832"/>
                  <a:pt x="872" y="3818"/>
                </a:cubicBezTo>
                <a:cubicBezTo>
                  <a:pt x="892" y="3821"/>
                  <a:pt x="903" y="3815"/>
                  <a:pt x="910" y="3838"/>
                </a:cubicBezTo>
                <a:cubicBezTo>
                  <a:pt x="921" y="3829"/>
                  <a:pt x="907" y="3824"/>
                  <a:pt x="912" y="3816"/>
                </a:cubicBezTo>
                <a:cubicBezTo>
                  <a:pt x="898" y="3806"/>
                  <a:pt x="888" y="3819"/>
                  <a:pt x="873" y="3807"/>
                </a:cubicBezTo>
                <a:cubicBezTo>
                  <a:pt x="884" y="3798"/>
                  <a:pt x="897" y="3800"/>
                  <a:pt x="908" y="3794"/>
                </a:cubicBezTo>
                <a:cubicBezTo>
                  <a:pt x="893" y="3782"/>
                  <a:pt x="885" y="3802"/>
                  <a:pt x="871" y="3792"/>
                </a:cubicBezTo>
                <a:cubicBezTo>
                  <a:pt x="872" y="3782"/>
                  <a:pt x="893" y="3788"/>
                  <a:pt x="882" y="3776"/>
                </a:cubicBezTo>
                <a:cubicBezTo>
                  <a:pt x="865" y="3782"/>
                  <a:pt x="864" y="3755"/>
                  <a:pt x="858" y="3747"/>
                </a:cubicBezTo>
                <a:cubicBezTo>
                  <a:pt x="844" y="3772"/>
                  <a:pt x="839" y="3729"/>
                  <a:pt x="820" y="3737"/>
                </a:cubicBezTo>
                <a:cubicBezTo>
                  <a:pt x="837" y="3742"/>
                  <a:pt x="836" y="3766"/>
                  <a:pt x="821" y="3762"/>
                </a:cubicBezTo>
                <a:cubicBezTo>
                  <a:pt x="821" y="3742"/>
                  <a:pt x="806" y="3745"/>
                  <a:pt x="796" y="3725"/>
                </a:cubicBezTo>
                <a:cubicBezTo>
                  <a:pt x="799" y="3721"/>
                  <a:pt x="797" y="3718"/>
                  <a:pt x="798" y="3714"/>
                </a:cubicBezTo>
                <a:cubicBezTo>
                  <a:pt x="818" y="3729"/>
                  <a:pt x="831" y="3705"/>
                  <a:pt x="806" y="3713"/>
                </a:cubicBezTo>
                <a:cubicBezTo>
                  <a:pt x="783" y="3689"/>
                  <a:pt x="761" y="3661"/>
                  <a:pt x="747" y="3644"/>
                </a:cubicBezTo>
                <a:cubicBezTo>
                  <a:pt x="750" y="3650"/>
                  <a:pt x="753" y="3656"/>
                  <a:pt x="753" y="3662"/>
                </a:cubicBezTo>
                <a:cubicBezTo>
                  <a:pt x="728" y="3642"/>
                  <a:pt x="745" y="3631"/>
                  <a:pt x="726" y="3645"/>
                </a:cubicBezTo>
                <a:cubicBezTo>
                  <a:pt x="708" y="3631"/>
                  <a:pt x="727" y="3616"/>
                  <a:pt x="722" y="3602"/>
                </a:cubicBezTo>
                <a:cubicBezTo>
                  <a:pt x="714" y="3619"/>
                  <a:pt x="702" y="3589"/>
                  <a:pt x="694" y="3602"/>
                </a:cubicBezTo>
                <a:cubicBezTo>
                  <a:pt x="699" y="3611"/>
                  <a:pt x="721" y="3619"/>
                  <a:pt x="706" y="3627"/>
                </a:cubicBezTo>
                <a:cubicBezTo>
                  <a:pt x="683" y="3602"/>
                  <a:pt x="680" y="3599"/>
                  <a:pt x="652" y="3585"/>
                </a:cubicBezTo>
                <a:cubicBezTo>
                  <a:pt x="660" y="3579"/>
                  <a:pt x="656" y="3572"/>
                  <a:pt x="663" y="3567"/>
                </a:cubicBezTo>
                <a:cubicBezTo>
                  <a:pt x="669" y="3583"/>
                  <a:pt x="685" y="3598"/>
                  <a:pt x="700" y="3588"/>
                </a:cubicBezTo>
                <a:cubicBezTo>
                  <a:pt x="683" y="3564"/>
                  <a:pt x="665" y="3561"/>
                  <a:pt x="641" y="3559"/>
                </a:cubicBezTo>
                <a:cubicBezTo>
                  <a:pt x="644" y="3538"/>
                  <a:pt x="622" y="3532"/>
                  <a:pt x="616" y="3539"/>
                </a:cubicBezTo>
                <a:cubicBezTo>
                  <a:pt x="611" y="3522"/>
                  <a:pt x="625" y="3522"/>
                  <a:pt x="637" y="3518"/>
                </a:cubicBezTo>
                <a:cubicBezTo>
                  <a:pt x="613" y="3500"/>
                  <a:pt x="606" y="3492"/>
                  <a:pt x="603" y="3466"/>
                </a:cubicBezTo>
                <a:cubicBezTo>
                  <a:pt x="608" y="3470"/>
                  <a:pt x="615" y="3463"/>
                  <a:pt x="621" y="3463"/>
                </a:cubicBezTo>
                <a:cubicBezTo>
                  <a:pt x="597" y="3456"/>
                  <a:pt x="600" y="3450"/>
                  <a:pt x="597" y="3429"/>
                </a:cubicBezTo>
                <a:cubicBezTo>
                  <a:pt x="566" y="3426"/>
                  <a:pt x="517" y="3379"/>
                  <a:pt x="515" y="3344"/>
                </a:cubicBezTo>
                <a:cubicBezTo>
                  <a:pt x="487" y="3340"/>
                  <a:pt x="481" y="3321"/>
                  <a:pt x="448" y="3285"/>
                </a:cubicBezTo>
                <a:cubicBezTo>
                  <a:pt x="425" y="3291"/>
                  <a:pt x="466" y="3310"/>
                  <a:pt x="453" y="3319"/>
                </a:cubicBezTo>
                <a:cubicBezTo>
                  <a:pt x="436" y="3323"/>
                  <a:pt x="403" y="3301"/>
                  <a:pt x="412" y="3277"/>
                </a:cubicBezTo>
                <a:cubicBezTo>
                  <a:pt x="421" y="3269"/>
                  <a:pt x="423" y="3298"/>
                  <a:pt x="433" y="3282"/>
                </a:cubicBezTo>
                <a:cubicBezTo>
                  <a:pt x="387" y="3241"/>
                  <a:pt x="399" y="3317"/>
                  <a:pt x="410" y="3343"/>
                </a:cubicBezTo>
                <a:cubicBezTo>
                  <a:pt x="404" y="3335"/>
                  <a:pt x="395" y="3346"/>
                  <a:pt x="389" y="3332"/>
                </a:cubicBezTo>
                <a:cubicBezTo>
                  <a:pt x="383" y="3307"/>
                  <a:pt x="367" y="3283"/>
                  <a:pt x="341" y="3279"/>
                </a:cubicBezTo>
                <a:cubicBezTo>
                  <a:pt x="338" y="3268"/>
                  <a:pt x="342" y="3265"/>
                  <a:pt x="351" y="3266"/>
                </a:cubicBezTo>
                <a:cubicBezTo>
                  <a:pt x="305" y="3221"/>
                  <a:pt x="292" y="3173"/>
                  <a:pt x="242" y="3135"/>
                </a:cubicBezTo>
                <a:cubicBezTo>
                  <a:pt x="265" y="3139"/>
                  <a:pt x="227" y="3082"/>
                  <a:pt x="219" y="3104"/>
                </a:cubicBezTo>
                <a:cubicBezTo>
                  <a:pt x="199" y="3028"/>
                  <a:pt x="153" y="2932"/>
                  <a:pt x="97" y="2872"/>
                </a:cubicBezTo>
                <a:cubicBezTo>
                  <a:pt x="112" y="2895"/>
                  <a:pt x="112" y="2949"/>
                  <a:pt x="141" y="2963"/>
                </a:cubicBezTo>
                <a:cubicBezTo>
                  <a:pt x="116" y="2959"/>
                  <a:pt x="147" y="2987"/>
                  <a:pt x="156" y="2986"/>
                </a:cubicBezTo>
                <a:cubicBezTo>
                  <a:pt x="142" y="2992"/>
                  <a:pt x="142" y="2992"/>
                  <a:pt x="142" y="2992"/>
                </a:cubicBezTo>
                <a:cubicBezTo>
                  <a:pt x="240" y="3229"/>
                  <a:pt x="480" y="3585"/>
                  <a:pt x="684" y="3701"/>
                </a:cubicBezTo>
                <a:cubicBezTo>
                  <a:pt x="656" y="3714"/>
                  <a:pt x="707" y="3725"/>
                  <a:pt x="688" y="3738"/>
                </a:cubicBezTo>
                <a:cubicBezTo>
                  <a:pt x="714" y="3746"/>
                  <a:pt x="721" y="3784"/>
                  <a:pt x="741" y="3777"/>
                </a:cubicBezTo>
                <a:cubicBezTo>
                  <a:pt x="719" y="3751"/>
                  <a:pt x="693" y="3747"/>
                  <a:pt x="701" y="3723"/>
                </a:cubicBezTo>
                <a:cubicBezTo>
                  <a:pt x="721" y="3748"/>
                  <a:pt x="756" y="3760"/>
                  <a:pt x="759" y="3790"/>
                </a:cubicBezTo>
                <a:cubicBezTo>
                  <a:pt x="783" y="3801"/>
                  <a:pt x="831" y="3814"/>
                  <a:pt x="836" y="3841"/>
                </a:cubicBezTo>
                <a:cubicBezTo>
                  <a:pt x="852" y="3824"/>
                  <a:pt x="857" y="3862"/>
                  <a:pt x="877" y="3858"/>
                </a:cubicBezTo>
                <a:cubicBezTo>
                  <a:pt x="890" y="3820"/>
                  <a:pt x="918" y="3885"/>
                  <a:pt x="939" y="3882"/>
                </a:cubicBezTo>
                <a:cubicBezTo>
                  <a:pt x="934" y="3877"/>
                  <a:pt x="929" y="3873"/>
                  <a:pt x="935" y="3867"/>
                </a:cubicBezTo>
                <a:cubicBezTo>
                  <a:pt x="951" y="3873"/>
                  <a:pt x="944" y="3883"/>
                  <a:pt x="959" y="3888"/>
                </a:cubicBezTo>
                <a:cubicBezTo>
                  <a:pt x="970" y="3875"/>
                  <a:pt x="944" y="3870"/>
                  <a:pt x="941" y="3859"/>
                </a:cubicBezTo>
                <a:close/>
                <a:moveTo>
                  <a:pt x="1762" y="4109"/>
                </a:moveTo>
                <a:cubicBezTo>
                  <a:pt x="1751" y="4108"/>
                  <a:pt x="1747" y="4115"/>
                  <a:pt x="1733" y="4110"/>
                </a:cubicBezTo>
                <a:cubicBezTo>
                  <a:pt x="1735" y="4109"/>
                  <a:pt x="1738" y="4108"/>
                  <a:pt x="1740" y="4106"/>
                </a:cubicBezTo>
                <a:cubicBezTo>
                  <a:pt x="1739" y="4105"/>
                  <a:pt x="1738" y="4104"/>
                  <a:pt x="1736" y="4104"/>
                </a:cubicBezTo>
                <a:cubicBezTo>
                  <a:pt x="1739" y="4100"/>
                  <a:pt x="1742" y="4096"/>
                  <a:pt x="1744" y="4092"/>
                </a:cubicBezTo>
                <a:cubicBezTo>
                  <a:pt x="1735" y="4093"/>
                  <a:pt x="1727" y="4093"/>
                  <a:pt x="1717" y="4093"/>
                </a:cubicBezTo>
                <a:cubicBezTo>
                  <a:pt x="1717" y="4091"/>
                  <a:pt x="1718" y="4088"/>
                  <a:pt x="1723" y="4084"/>
                </a:cubicBezTo>
                <a:cubicBezTo>
                  <a:pt x="1709" y="4081"/>
                  <a:pt x="1710" y="4087"/>
                  <a:pt x="1711" y="4093"/>
                </a:cubicBezTo>
                <a:cubicBezTo>
                  <a:pt x="1707" y="4093"/>
                  <a:pt x="1702" y="4093"/>
                  <a:pt x="1698" y="4092"/>
                </a:cubicBezTo>
                <a:cubicBezTo>
                  <a:pt x="1700" y="4077"/>
                  <a:pt x="1665" y="4088"/>
                  <a:pt x="1650" y="4076"/>
                </a:cubicBezTo>
                <a:cubicBezTo>
                  <a:pt x="1647" y="4078"/>
                  <a:pt x="1646" y="4080"/>
                  <a:pt x="1646" y="4082"/>
                </a:cubicBezTo>
                <a:cubicBezTo>
                  <a:pt x="1589" y="4066"/>
                  <a:pt x="1532" y="4043"/>
                  <a:pt x="1477" y="4054"/>
                </a:cubicBezTo>
                <a:cubicBezTo>
                  <a:pt x="1460" y="4015"/>
                  <a:pt x="1412" y="4059"/>
                  <a:pt x="1406" y="4022"/>
                </a:cubicBezTo>
                <a:cubicBezTo>
                  <a:pt x="1405" y="4038"/>
                  <a:pt x="1407" y="4032"/>
                  <a:pt x="1399" y="4046"/>
                </a:cubicBezTo>
                <a:cubicBezTo>
                  <a:pt x="1434" y="4040"/>
                  <a:pt x="1477" y="4065"/>
                  <a:pt x="1481" y="4089"/>
                </a:cubicBezTo>
                <a:cubicBezTo>
                  <a:pt x="1482" y="4089"/>
                  <a:pt x="1482" y="4090"/>
                  <a:pt x="1481" y="4096"/>
                </a:cubicBezTo>
                <a:cubicBezTo>
                  <a:pt x="1482" y="4094"/>
                  <a:pt x="1482" y="4091"/>
                  <a:pt x="1481" y="4089"/>
                </a:cubicBezTo>
                <a:cubicBezTo>
                  <a:pt x="1478" y="4089"/>
                  <a:pt x="1463" y="4117"/>
                  <a:pt x="1455" y="4094"/>
                </a:cubicBezTo>
                <a:cubicBezTo>
                  <a:pt x="1445" y="4103"/>
                  <a:pt x="1463" y="4116"/>
                  <a:pt x="1450" y="4114"/>
                </a:cubicBezTo>
                <a:cubicBezTo>
                  <a:pt x="1443" y="4104"/>
                  <a:pt x="1436" y="4093"/>
                  <a:pt x="1431" y="4082"/>
                </a:cubicBezTo>
                <a:cubicBezTo>
                  <a:pt x="1419" y="4080"/>
                  <a:pt x="1409" y="4082"/>
                  <a:pt x="1399" y="4082"/>
                </a:cubicBezTo>
                <a:cubicBezTo>
                  <a:pt x="1399" y="4077"/>
                  <a:pt x="1404" y="4069"/>
                  <a:pt x="1398" y="4066"/>
                </a:cubicBezTo>
                <a:cubicBezTo>
                  <a:pt x="1394" y="4095"/>
                  <a:pt x="1370" y="4065"/>
                  <a:pt x="1362" y="4060"/>
                </a:cubicBezTo>
                <a:cubicBezTo>
                  <a:pt x="1365" y="4080"/>
                  <a:pt x="1394" y="4087"/>
                  <a:pt x="1396" y="4108"/>
                </a:cubicBezTo>
                <a:cubicBezTo>
                  <a:pt x="1406" y="4093"/>
                  <a:pt x="1406" y="4108"/>
                  <a:pt x="1423" y="4111"/>
                </a:cubicBezTo>
                <a:cubicBezTo>
                  <a:pt x="1422" y="4117"/>
                  <a:pt x="1418" y="4124"/>
                  <a:pt x="1424" y="4127"/>
                </a:cubicBezTo>
                <a:cubicBezTo>
                  <a:pt x="1429" y="4123"/>
                  <a:pt x="1444" y="4144"/>
                  <a:pt x="1461" y="4132"/>
                </a:cubicBezTo>
                <a:cubicBezTo>
                  <a:pt x="1451" y="4127"/>
                  <a:pt x="1452" y="4122"/>
                  <a:pt x="1460" y="4117"/>
                </a:cubicBezTo>
                <a:cubicBezTo>
                  <a:pt x="1483" y="4130"/>
                  <a:pt x="1516" y="4123"/>
                  <a:pt x="1538" y="4150"/>
                </a:cubicBezTo>
                <a:cubicBezTo>
                  <a:pt x="1546" y="4124"/>
                  <a:pt x="1562" y="4141"/>
                  <a:pt x="1581" y="4150"/>
                </a:cubicBezTo>
                <a:cubicBezTo>
                  <a:pt x="1585" y="4119"/>
                  <a:pt x="1598" y="4134"/>
                  <a:pt x="1601" y="4154"/>
                </a:cubicBezTo>
                <a:cubicBezTo>
                  <a:pt x="1592" y="4151"/>
                  <a:pt x="1569" y="4157"/>
                  <a:pt x="1583" y="4165"/>
                </a:cubicBezTo>
                <a:cubicBezTo>
                  <a:pt x="1586" y="4152"/>
                  <a:pt x="1617" y="4177"/>
                  <a:pt x="1620" y="4163"/>
                </a:cubicBezTo>
                <a:cubicBezTo>
                  <a:pt x="1609" y="4162"/>
                  <a:pt x="1605" y="4156"/>
                  <a:pt x="1608" y="4145"/>
                </a:cubicBezTo>
                <a:cubicBezTo>
                  <a:pt x="1618" y="4160"/>
                  <a:pt x="1621" y="4137"/>
                  <a:pt x="1639" y="4146"/>
                </a:cubicBezTo>
                <a:cubicBezTo>
                  <a:pt x="1644" y="4134"/>
                  <a:pt x="1647" y="4120"/>
                  <a:pt x="1655" y="4114"/>
                </a:cubicBezTo>
                <a:cubicBezTo>
                  <a:pt x="1663" y="4132"/>
                  <a:pt x="1675" y="4122"/>
                  <a:pt x="1687" y="4116"/>
                </a:cubicBezTo>
                <a:cubicBezTo>
                  <a:pt x="1694" y="4117"/>
                  <a:pt x="1701" y="4117"/>
                  <a:pt x="1708" y="4117"/>
                </a:cubicBezTo>
                <a:cubicBezTo>
                  <a:pt x="1715" y="4123"/>
                  <a:pt x="1720" y="4135"/>
                  <a:pt x="1725" y="4160"/>
                </a:cubicBezTo>
                <a:cubicBezTo>
                  <a:pt x="1741" y="4158"/>
                  <a:pt x="1746" y="4163"/>
                  <a:pt x="1751" y="4158"/>
                </a:cubicBezTo>
                <a:cubicBezTo>
                  <a:pt x="1741" y="4155"/>
                  <a:pt x="1743" y="4143"/>
                  <a:pt x="1738" y="4136"/>
                </a:cubicBezTo>
                <a:cubicBezTo>
                  <a:pt x="1771" y="4129"/>
                  <a:pt x="1781" y="4136"/>
                  <a:pt x="1813" y="4145"/>
                </a:cubicBezTo>
                <a:cubicBezTo>
                  <a:pt x="1821" y="4132"/>
                  <a:pt x="1831" y="4126"/>
                  <a:pt x="1845" y="4133"/>
                </a:cubicBezTo>
                <a:cubicBezTo>
                  <a:pt x="1831" y="4117"/>
                  <a:pt x="1771" y="4137"/>
                  <a:pt x="1762" y="4109"/>
                </a:cubicBezTo>
                <a:close/>
                <a:moveTo>
                  <a:pt x="25" y="2145"/>
                </a:moveTo>
                <a:cubicBezTo>
                  <a:pt x="32" y="2159"/>
                  <a:pt x="52" y="2143"/>
                  <a:pt x="50" y="2130"/>
                </a:cubicBezTo>
                <a:cubicBezTo>
                  <a:pt x="41" y="2140"/>
                  <a:pt x="17" y="2144"/>
                  <a:pt x="25" y="2145"/>
                </a:cubicBezTo>
                <a:close/>
                <a:moveTo>
                  <a:pt x="2012" y="4170"/>
                </a:moveTo>
                <a:cubicBezTo>
                  <a:pt x="1968" y="4173"/>
                  <a:pt x="1980" y="4212"/>
                  <a:pt x="1941" y="4164"/>
                </a:cubicBezTo>
                <a:cubicBezTo>
                  <a:pt x="1920" y="4175"/>
                  <a:pt x="1886" y="4157"/>
                  <a:pt x="1850" y="4164"/>
                </a:cubicBezTo>
                <a:cubicBezTo>
                  <a:pt x="1874" y="4164"/>
                  <a:pt x="1879" y="4180"/>
                  <a:pt x="1889" y="4192"/>
                </a:cubicBezTo>
                <a:cubicBezTo>
                  <a:pt x="1908" y="4180"/>
                  <a:pt x="1920" y="4192"/>
                  <a:pt x="1935" y="4179"/>
                </a:cubicBezTo>
                <a:cubicBezTo>
                  <a:pt x="1935" y="4188"/>
                  <a:pt x="1939" y="4189"/>
                  <a:pt x="1945" y="4184"/>
                </a:cubicBezTo>
                <a:cubicBezTo>
                  <a:pt x="1944" y="4196"/>
                  <a:pt x="1944" y="4208"/>
                  <a:pt x="1955" y="4209"/>
                </a:cubicBezTo>
                <a:cubicBezTo>
                  <a:pt x="1966" y="4195"/>
                  <a:pt x="1990" y="4194"/>
                  <a:pt x="2001" y="4180"/>
                </a:cubicBezTo>
                <a:cubicBezTo>
                  <a:pt x="2007" y="4187"/>
                  <a:pt x="2010" y="4195"/>
                  <a:pt x="2017" y="4200"/>
                </a:cubicBezTo>
                <a:cubicBezTo>
                  <a:pt x="2017" y="4193"/>
                  <a:pt x="2019" y="4189"/>
                  <a:pt x="2022" y="4185"/>
                </a:cubicBezTo>
                <a:cubicBezTo>
                  <a:pt x="2013" y="4186"/>
                  <a:pt x="2010" y="4180"/>
                  <a:pt x="2012" y="4170"/>
                </a:cubicBezTo>
                <a:close/>
                <a:moveTo>
                  <a:pt x="1875" y="4016"/>
                </a:moveTo>
                <a:cubicBezTo>
                  <a:pt x="1864" y="4016"/>
                  <a:pt x="1854" y="4017"/>
                  <a:pt x="1847" y="4024"/>
                </a:cubicBezTo>
                <a:cubicBezTo>
                  <a:pt x="1855" y="4034"/>
                  <a:pt x="1871" y="4027"/>
                  <a:pt x="1875" y="4016"/>
                </a:cubicBezTo>
                <a:close/>
                <a:moveTo>
                  <a:pt x="84" y="1840"/>
                </a:moveTo>
                <a:cubicBezTo>
                  <a:pt x="86" y="1820"/>
                  <a:pt x="103" y="1808"/>
                  <a:pt x="88" y="1794"/>
                </a:cubicBezTo>
                <a:cubicBezTo>
                  <a:pt x="80" y="1803"/>
                  <a:pt x="70" y="1825"/>
                  <a:pt x="59" y="1809"/>
                </a:cubicBezTo>
                <a:cubicBezTo>
                  <a:pt x="69" y="1823"/>
                  <a:pt x="37" y="1860"/>
                  <a:pt x="50" y="1855"/>
                </a:cubicBezTo>
                <a:cubicBezTo>
                  <a:pt x="59" y="1844"/>
                  <a:pt x="76" y="1815"/>
                  <a:pt x="84" y="1840"/>
                </a:cubicBezTo>
                <a:close/>
                <a:moveTo>
                  <a:pt x="1046" y="455"/>
                </a:moveTo>
                <a:cubicBezTo>
                  <a:pt x="1044" y="470"/>
                  <a:pt x="1031" y="484"/>
                  <a:pt x="1031" y="500"/>
                </a:cubicBezTo>
                <a:cubicBezTo>
                  <a:pt x="1047" y="486"/>
                  <a:pt x="1057" y="481"/>
                  <a:pt x="1046" y="455"/>
                </a:cubicBezTo>
                <a:close/>
                <a:moveTo>
                  <a:pt x="978" y="3859"/>
                </a:moveTo>
                <a:cubicBezTo>
                  <a:pt x="970" y="3854"/>
                  <a:pt x="963" y="3850"/>
                  <a:pt x="956" y="3845"/>
                </a:cubicBezTo>
                <a:cubicBezTo>
                  <a:pt x="941" y="3854"/>
                  <a:pt x="977" y="3876"/>
                  <a:pt x="978" y="3859"/>
                </a:cubicBezTo>
                <a:close/>
                <a:moveTo>
                  <a:pt x="960" y="3782"/>
                </a:moveTo>
                <a:cubicBezTo>
                  <a:pt x="956" y="3788"/>
                  <a:pt x="948" y="3796"/>
                  <a:pt x="953" y="3801"/>
                </a:cubicBezTo>
                <a:cubicBezTo>
                  <a:pt x="969" y="3778"/>
                  <a:pt x="965" y="3832"/>
                  <a:pt x="984" y="3810"/>
                </a:cubicBezTo>
                <a:cubicBezTo>
                  <a:pt x="975" y="3800"/>
                  <a:pt x="972" y="3797"/>
                  <a:pt x="960" y="3782"/>
                </a:cubicBezTo>
                <a:close/>
                <a:moveTo>
                  <a:pt x="930" y="3798"/>
                </a:moveTo>
                <a:cubicBezTo>
                  <a:pt x="936" y="3793"/>
                  <a:pt x="942" y="3794"/>
                  <a:pt x="946" y="3784"/>
                </a:cubicBezTo>
                <a:cubicBezTo>
                  <a:pt x="933" y="3777"/>
                  <a:pt x="937" y="3766"/>
                  <a:pt x="933" y="3757"/>
                </a:cubicBezTo>
                <a:cubicBezTo>
                  <a:pt x="930" y="3763"/>
                  <a:pt x="906" y="3751"/>
                  <a:pt x="916" y="3764"/>
                </a:cubicBezTo>
                <a:cubicBezTo>
                  <a:pt x="942" y="3764"/>
                  <a:pt x="922" y="3789"/>
                  <a:pt x="930" y="3798"/>
                </a:cubicBezTo>
                <a:close/>
                <a:moveTo>
                  <a:pt x="978" y="3888"/>
                </a:moveTo>
                <a:cubicBezTo>
                  <a:pt x="991" y="3916"/>
                  <a:pt x="954" y="3900"/>
                  <a:pt x="958" y="3922"/>
                </a:cubicBezTo>
                <a:cubicBezTo>
                  <a:pt x="967" y="3908"/>
                  <a:pt x="985" y="3919"/>
                  <a:pt x="996" y="3910"/>
                </a:cubicBezTo>
                <a:cubicBezTo>
                  <a:pt x="975" y="3906"/>
                  <a:pt x="994" y="3893"/>
                  <a:pt x="978" y="3888"/>
                </a:cubicBezTo>
                <a:close/>
                <a:moveTo>
                  <a:pt x="1000" y="3814"/>
                </a:moveTo>
                <a:cubicBezTo>
                  <a:pt x="995" y="3821"/>
                  <a:pt x="991" y="3826"/>
                  <a:pt x="985" y="3828"/>
                </a:cubicBezTo>
                <a:cubicBezTo>
                  <a:pt x="1014" y="3835"/>
                  <a:pt x="1026" y="3860"/>
                  <a:pt x="1053" y="3862"/>
                </a:cubicBezTo>
                <a:cubicBezTo>
                  <a:pt x="1048" y="3855"/>
                  <a:pt x="1073" y="3846"/>
                  <a:pt x="1085" y="3857"/>
                </a:cubicBezTo>
                <a:cubicBezTo>
                  <a:pt x="1087" y="3852"/>
                  <a:pt x="1093" y="3845"/>
                  <a:pt x="1088" y="3842"/>
                </a:cubicBezTo>
                <a:cubicBezTo>
                  <a:pt x="1055" y="3830"/>
                  <a:pt x="1024" y="3852"/>
                  <a:pt x="1000" y="3814"/>
                </a:cubicBezTo>
                <a:close/>
                <a:moveTo>
                  <a:pt x="1205" y="3918"/>
                </a:moveTo>
                <a:cubicBezTo>
                  <a:pt x="1237" y="3916"/>
                  <a:pt x="1235" y="3941"/>
                  <a:pt x="1266" y="3940"/>
                </a:cubicBezTo>
                <a:cubicBezTo>
                  <a:pt x="1263" y="3926"/>
                  <a:pt x="1215" y="3894"/>
                  <a:pt x="1205" y="3918"/>
                </a:cubicBezTo>
                <a:close/>
                <a:moveTo>
                  <a:pt x="1371" y="4049"/>
                </a:moveTo>
                <a:cubicBezTo>
                  <a:pt x="1386" y="4054"/>
                  <a:pt x="1386" y="4054"/>
                  <a:pt x="1386" y="4054"/>
                </a:cubicBezTo>
                <a:cubicBezTo>
                  <a:pt x="1391" y="4043"/>
                  <a:pt x="1380" y="4040"/>
                  <a:pt x="1388" y="4028"/>
                </a:cubicBezTo>
                <a:cubicBezTo>
                  <a:pt x="1374" y="4023"/>
                  <a:pt x="1367" y="4043"/>
                  <a:pt x="1371" y="4049"/>
                </a:cubicBezTo>
                <a:close/>
                <a:moveTo>
                  <a:pt x="716" y="525"/>
                </a:moveTo>
                <a:cubicBezTo>
                  <a:pt x="704" y="525"/>
                  <a:pt x="688" y="546"/>
                  <a:pt x="681" y="520"/>
                </a:cubicBezTo>
                <a:cubicBezTo>
                  <a:pt x="652" y="544"/>
                  <a:pt x="716" y="546"/>
                  <a:pt x="716" y="525"/>
                </a:cubicBezTo>
                <a:close/>
                <a:moveTo>
                  <a:pt x="52" y="2032"/>
                </a:moveTo>
                <a:cubicBezTo>
                  <a:pt x="35" y="2023"/>
                  <a:pt x="16" y="2040"/>
                  <a:pt x="30" y="2050"/>
                </a:cubicBezTo>
                <a:cubicBezTo>
                  <a:pt x="33" y="2045"/>
                  <a:pt x="36" y="2039"/>
                  <a:pt x="41" y="2036"/>
                </a:cubicBezTo>
                <a:cubicBezTo>
                  <a:pt x="50" y="2040"/>
                  <a:pt x="39" y="2060"/>
                  <a:pt x="49" y="2062"/>
                </a:cubicBezTo>
                <a:cubicBezTo>
                  <a:pt x="59" y="2054"/>
                  <a:pt x="46" y="2049"/>
                  <a:pt x="52" y="2032"/>
                </a:cubicBezTo>
                <a:close/>
                <a:moveTo>
                  <a:pt x="669" y="596"/>
                </a:moveTo>
                <a:cubicBezTo>
                  <a:pt x="663" y="589"/>
                  <a:pt x="677" y="584"/>
                  <a:pt x="673" y="578"/>
                </a:cubicBezTo>
                <a:cubicBezTo>
                  <a:pt x="669" y="585"/>
                  <a:pt x="649" y="575"/>
                  <a:pt x="657" y="566"/>
                </a:cubicBezTo>
                <a:cubicBezTo>
                  <a:pt x="668" y="566"/>
                  <a:pt x="661" y="553"/>
                  <a:pt x="664" y="539"/>
                </a:cubicBezTo>
                <a:cubicBezTo>
                  <a:pt x="653" y="564"/>
                  <a:pt x="619" y="589"/>
                  <a:pt x="626" y="607"/>
                </a:cubicBezTo>
                <a:cubicBezTo>
                  <a:pt x="630" y="586"/>
                  <a:pt x="661" y="576"/>
                  <a:pt x="669" y="596"/>
                </a:cubicBezTo>
                <a:close/>
                <a:moveTo>
                  <a:pt x="715" y="720"/>
                </a:moveTo>
                <a:cubicBezTo>
                  <a:pt x="723" y="736"/>
                  <a:pt x="731" y="716"/>
                  <a:pt x="739" y="712"/>
                </a:cubicBezTo>
                <a:cubicBezTo>
                  <a:pt x="725" y="693"/>
                  <a:pt x="726" y="665"/>
                  <a:pt x="702" y="665"/>
                </a:cubicBezTo>
                <a:cubicBezTo>
                  <a:pt x="710" y="671"/>
                  <a:pt x="704" y="676"/>
                  <a:pt x="705" y="682"/>
                </a:cubicBezTo>
                <a:cubicBezTo>
                  <a:pt x="724" y="682"/>
                  <a:pt x="739" y="705"/>
                  <a:pt x="715" y="720"/>
                </a:cubicBezTo>
                <a:close/>
                <a:moveTo>
                  <a:pt x="1068" y="464"/>
                </a:moveTo>
                <a:cubicBezTo>
                  <a:pt x="1076" y="452"/>
                  <a:pt x="1083" y="440"/>
                  <a:pt x="1096" y="430"/>
                </a:cubicBezTo>
                <a:cubicBezTo>
                  <a:pt x="1084" y="417"/>
                  <a:pt x="1089" y="420"/>
                  <a:pt x="1077" y="407"/>
                </a:cubicBezTo>
                <a:cubicBezTo>
                  <a:pt x="1084" y="404"/>
                  <a:pt x="1084" y="394"/>
                  <a:pt x="1076" y="396"/>
                </a:cubicBezTo>
                <a:cubicBezTo>
                  <a:pt x="1078" y="410"/>
                  <a:pt x="1057" y="419"/>
                  <a:pt x="1060" y="434"/>
                </a:cubicBezTo>
                <a:cubicBezTo>
                  <a:pt x="1066" y="432"/>
                  <a:pt x="1071" y="426"/>
                  <a:pt x="1075" y="431"/>
                </a:cubicBezTo>
                <a:cubicBezTo>
                  <a:pt x="1073" y="446"/>
                  <a:pt x="1050" y="427"/>
                  <a:pt x="1047" y="448"/>
                </a:cubicBezTo>
                <a:cubicBezTo>
                  <a:pt x="1053" y="459"/>
                  <a:pt x="1060" y="464"/>
                  <a:pt x="1068" y="464"/>
                </a:cubicBezTo>
                <a:close/>
                <a:moveTo>
                  <a:pt x="640" y="725"/>
                </a:moveTo>
                <a:cubicBezTo>
                  <a:pt x="642" y="739"/>
                  <a:pt x="615" y="742"/>
                  <a:pt x="606" y="739"/>
                </a:cubicBezTo>
                <a:cubicBezTo>
                  <a:pt x="610" y="751"/>
                  <a:pt x="589" y="795"/>
                  <a:pt x="597" y="784"/>
                </a:cubicBezTo>
                <a:cubicBezTo>
                  <a:pt x="606" y="762"/>
                  <a:pt x="633" y="771"/>
                  <a:pt x="631" y="757"/>
                </a:cubicBezTo>
                <a:cubicBezTo>
                  <a:pt x="623" y="758"/>
                  <a:pt x="615" y="766"/>
                  <a:pt x="607" y="760"/>
                </a:cubicBezTo>
                <a:cubicBezTo>
                  <a:pt x="621" y="742"/>
                  <a:pt x="665" y="738"/>
                  <a:pt x="640" y="725"/>
                </a:cubicBezTo>
                <a:close/>
                <a:moveTo>
                  <a:pt x="676" y="767"/>
                </a:moveTo>
                <a:cubicBezTo>
                  <a:pt x="684" y="758"/>
                  <a:pt x="700" y="750"/>
                  <a:pt x="682" y="740"/>
                </a:cubicBezTo>
                <a:cubicBezTo>
                  <a:pt x="675" y="749"/>
                  <a:pt x="671" y="758"/>
                  <a:pt x="676" y="767"/>
                </a:cubicBezTo>
                <a:close/>
                <a:moveTo>
                  <a:pt x="232" y="1222"/>
                </a:moveTo>
                <a:cubicBezTo>
                  <a:pt x="241" y="1203"/>
                  <a:pt x="240" y="1213"/>
                  <a:pt x="243" y="1222"/>
                </a:cubicBezTo>
                <a:cubicBezTo>
                  <a:pt x="246" y="1214"/>
                  <a:pt x="256" y="1215"/>
                  <a:pt x="250" y="1209"/>
                </a:cubicBezTo>
                <a:cubicBezTo>
                  <a:pt x="234" y="1220"/>
                  <a:pt x="253" y="1189"/>
                  <a:pt x="247" y="1184"/>
                </a:cubicBezTo>
                <a:cubicBezTo>
                  <a:pt x="236" y="1191"/>
                  <a:pt x="223" y="1222"/>
                  <a:pt x="232" y="1222"/>
                </a:cubicBezTo>
                <a:close/>
                <a:moveTo>
                  <a:pt x="386" y="1107"/>
                </a:moveTo>
                <a:cubicBezTo>
                  <a:pt x="378" y="1127"/>
                  <a:pt x="365" y="1143"/>
                  <a:pt x="375" y="1151"/>
                </a:cubicBezTo>
                <a:cubicBezTo>
                  <a:pt x="376" y="1130"/>
                  <a:pt x="400" y="1118"/>
                  <a:pt x="399" y="1104"/>
                </a:cubicBezTo>
                <a:cubicBezTo>
                  <a:pt x="396" y="1109"/>
                  <a:pt x="392" y="1113"/>
                  <a:pt x="386" y="1107"/>
                </a:cubicBezTo>
                <a:close/>
                <a:moveTo>
                  <a:pt x="1379" y="356"/>
                </a:moveTo>
                <a:cubicBezTo>
                  <a:pt x="1384" y="359"/>
                  <a:pt x="1413" y="356"/>
                  <a:pt x="1402" y="341"/>
                </a:cubicBezTo>
                <a:cubicBezTo>
                  <a:pt x="1391" y="352"/>
                  <a:pt x="1383" y="345"/>
                  <a:pt x="1379" y="356"/>
                </a:cubicBezTo>
                <a:close/>
                <a:moveTo>
                  <a:pt x="386" y="907"/>
                </a:moveTo>
                <a:cubicBezTo>
                  <a:pt x="376" y="905"/>
                  <a:pt x="373" y="930"/>
                  <a:pt x="362" y="926"/>
                </a:cubicBezTo>
                <a:cubicBezTo>
                  <a:pt x="363" y="891"/>
                  <a:pt x="405" y="893"/>
                  <a:pt x="421" y="867"/>
                </a:cubicBezTo>
                <a:cubicBezTo>
                  <a:pt x="417" y="863"/>
                  <a:pt x="409" y="860"/>
                  <a:pt x="412" y="855"/>
                </a:cubicBezTo>
                <a:cubicBezTo>
                  <a:pt x="420" y="854"/>
                  <a:pt x="429" y="857"/>
                  <a:pt x="436" y="854"/>
                </a:cubicBezTo>
                <a:cubicBezTo>
                  <a:pt x="445" y="821"/>
                  <a:pt x="500" y="785"/>
                  <a:pt x="493" y="746"/>
                </a:cubicBezTo>
                <a:cubicBezTo>
                  <a:pt x="483" y="748"/>
                  <a:pt x="469" y="772"/>
                  <a:pt x="466" y="749"/>
                </a:cubicBezTo>
                <a:cubicBezTo>
                  <a:pt x="449" y="767"/>
                  <a:pt x="476" y="761"/>
                  <a:pt x="472" y="773"/>
                </a:cubicBezTo>
                <a:cubicBezTo>
                  <a:pt x="469" y="771"/>
                  <a:pt x="465" y="773"/>
                  <a:pt x="462" y="778"/>
                </a:cubicBezTo>
                <a:cubicBezTo>
                  <a:pt x="449" y="758"/>
                  <a:pt x="440" y="801"/>
                  <a:pt x="421" y="808"/>
                </a:cubicBezTo>
                <a:cubicBezTo>
                  <a:pt x="420" y="821"/>
                  <a:pt x="439" y="809"/>
                  <a:pt x="434" y="823"/>
                </a:cubicBezTo>
                <a:cubicBezTo>
                  <a:pt x="415" y="822"/>
                  <a:pt x="400" y="837"/>
                  <a:pt x="417" y="847"/>
                </a:cubicBezTo>
                <a:cubicBezTo>
                  <a:pt x="413" y="840"/>
                  <a:pt x="397" y="879"/>
                  <a:pt x="391" y="858"/>
                </a:cubicBezTo>
                <a:cubicBezTo>
                  <a:pt x="363" y="902"/>
                  <a:pt x="359" y="893"/>
                  <a:pt x="342" y="930"/>
                </a:cubicBezTo>
                <a:cubicBezTo>
                  <a:pt x="359" y="936"/>
                  <a:pt x="353" y="936"/>
                  <a:pt x="370" y="942"/>
                </a:cubicBezTo>
                <a:cubicBezTo>
                  <a:pt x="372" y="921"/>
                  <a:pt x="388" y="923"/>
                  <a:pt x="386" y="907"/>
                </a:cubicBezTo>
                <a:close/>
                <a:moveTo>
                  <a:pt x="615" y="610"/>
                </a:moveTo>
                <a:cubicBezTo>
                  <a:pt x="609" y="620"/>
                  <a:pt x="580" y="630"/>
                  <a:pt x="596" y="641"/>
                </a:cubicBezTo>
                <a:cubicBezTo>
                  <a:pt x="605" y="631"/>
                  <a:pt x="624" y="621"/>
                  <a:pt x="615" y="610"/>
                </a:cubicBezTo>
                <a:close/>
                <a:moveTo>
                  <a:pt x="2543" y="3941"/>
                </a:moveTo>
                <a:cubicBezTo>
                  <a:pt x="2533" y="3948"/>
                  <a:pt x="2516" y="3933"/>
                  <a:pt x="2514" y="3949"/>
                </a:cubicBezTo>
                <a:cubicBezTo>
                  <a:pt x="2519" y="3953"/>
                  <a:pt x="2543" y="3952"/>
                  <a:pt x="2543" y="3941"/>
                </a:cubicBezTo>
                <a:close/>
                <a:moveTo>
                  <a:pt x="1065" y="3648"/>
                </a:moveTo>
                <a:cubicBezTo>
                  <a:pt x="1058" y="3639"/>
                  <a:pt x="1064" y="3627"/>
                  <a:pt x="1057" y="3619"/>
                </a:cubicBezTo>
                <a:cubicBezTo>
                  <a:pt x="1051" y="3633"/>
                  <a:pt x="1054" y="3628"/>
                  <a:pt x="1043" y="3639"/>
                </a:cubicBezTo>
                <a:cubicBezTo>
                  <a:pt x="1050" y="3641"/>
                  <a:pt x="1060" y="3658"/>
                  <a:pt x="1065" y="3648"/>
                </a:cubicBezTo>
                <a:close/>
                <a:moveTo>
                  <a:pt x="1022" y="3661"/>
                </a:moveTo>
                <a:cubicBezTo>
                  <a:pt x="1013" y="3654"/>
                  <a:pt x="1005" y="3652"/>
                  <a:pt x="997" y="3656"/>
                </a:cubicBezTo>
                <a:cubicBezTo>
                  <a:pt x="993" y="3671"/>
                  <a:pt x="1011" y="3669"/>
                  <a:pt x="1022" y="3661"/>
                </a:cubicBezTo>
                <a:close/>
                <a:moveTo>
                  <a:pt x="1235" y="3632"/>
                </a:moveTo>
                <a:cubicBezTo>
                  <a:pt x="1223" y="3626"/>
                  <a:pt x="1223" y="3626"/>
                  <a:pt x="1223" y="3626"/>
                </a:cubicBezTo>
                <a:cubicBezTo>
                  <a:pt x="1214" y="3634"/>
                  <a:pt x="1218" y="3638"/>
                  <a:pt x="1204" y="3644"/>
                </a:cubicBezTo>
                <a:cubicBezTo>
                  <a:pt x="1227" y="3649"/>
                  <a:pt x="1235" y="3658"/>
                  <a:pt x="1264" y="3671"/>
                </a:cubicBezTo>
                <a:cubicBezTo>
                  <a:pt x="1270" y="3660"/>
                  <a:pt x="1260" y="3655"/>
                  <a:pt x="1261" y="3647"/>
                </a:cubicBezTo>
                <a:cubicBezTo>
                  <a:pt x="1253" y="3660"/>
                  <a:pt x="1216" y="3648"/>
                  <a:pt x="1221" y="3631"/>
                </a:cubicBezTo>
                <a:cubicBezTo>
                  <a:pt x="1226" y="3632"/>
                  <a:pt x="1231" y="3637"/>
                  <a:pt x="1235" y="3632"/>
                </a:cubicBezTo>
                <a:close/>
                <a:moveTo>
                  <a:pt x="1080" y="3711"/>
                </a:moveTo>
                <a:cubicBezTo>
                  <a:pt x="1106" y="3717"/>
                  <a:pt x="1112" y="3737"/>
                  <a:pt x="1129" y="3739"/>
                </a:cubicBezTo>
                <a:cubicBezTo>
                  <a:pt x="1117" y="3724"/>
                  <a:pt x="1100" y="3707"/>
                  <a:pt x="1080" y="3711"/>
                </a:cubicBezTo>
                <a:close/>
                <a:moveTo>
                  <a:pt x="972" y="3571"/>
                </a:moveTo>
                <a:cubicBezTo>
                  <a:pt x="967" y="3590"/>
                  <a:pt x="966" y="3578"/>
                  <a:pt x="953" y="3581"/>
                </a:cubicBezTo>
                <a:cubicBezTo>
                  <a:pt x="952" y="3600"/>
                  <a:pt x="987" y="3608"/>
                  <a:pt x="1004" y="3606"/>
                </a:cubicBezTo>
                <a:cubicBezTo>
                  <a:pt x="988" y="3595"/>
                  <a:pt x="971" y="3585"/>
                  <a:pt x="972" y="3571"/>
                </a:cubicBezTo>
                <a:close/>
                <a:moveTo>
                  <a:pt x="1105" y="3679"/>
                </a:moveTo>
                <a:cubicBezTo>
                  <a:pt x="1121" y="3667"/>
                  <a:pt x="1068" y="3626"/>
                  <a:pt x="1073" y="3653"/>
                </a:cubicBezTo>
                <a:cubicBezTo>
                  <a:pt x="1078" y="3645"/>
                  <a:pt x="1078" y="3645"/>
                  <a:pt x="1078" y="3645"/>
                </a:cubicBezTo>
                <a:cubicBezTo>
                  <a:pt x="1085" y="3658"/>
                  <a:pt x="1103" y="3666"/>
                  <a:pt x="1105" y="3679"/>
                </a:cubicBezTo>
                <a:close/>
                <a:moveTo>
                  <a:pt x="1077" y="3698"/>
                </a:moveTo>
                <a:cubicBezTo>
                  <a:pt x="1065" y="3694"/>
                  <a:pt x="1075" y="3684"/>
                  <a:pt x="1073" y="3678"/>
                </a:cubicBezTo>
                <a:cubicBezTo>
                  <a:pt x="1060" y="3674"/>
                  <a:pt x="1043" y="3645"/>
                  <a:pt x="1033" y="3663"/>
                </a:cubicBezTo>
                <a:cubicBezTo>
                  <a:pt x="1047" y="3674"/>
                  <a:pt x="1068" y="3683"/>
                  <a:pt x="1053" y="3700"/>
                </a:cubicBezTo>
                <a:cubicBezTo>
                  <a:pt x="1063" y="3707"/>
                  <a:pt x="1069" y="3697"/>
                  <a:pt x="1077" y="3698"/>
                </a:cubicBezTo>
                <a:close/>
                <a:moveTo>
                  <a:pt x="909" y="3783"/>
                </a:moveTo>
                <a:cubicBezTo>
                  <a:pt x="918" y="3769"/>
                  <a:pt x="888" y="3743"/>
                  <a:pt x="887" y="3743"/>
                </a:cubicBezTo>
                <a:cubicBezTo>
                  <a:pt x="891" y="3748"/>
                  <a:pt x="892" y="3754"/>
                  <a:pt x="887" y="3761"/>
                </a:cubicBezTo>
                <a:cubicBezTo>
                  <a:pt x="903" y="3765"/>
                  <a:pt x="902" y="3770"/>
                  <a:pt x="909" y="3783"/>
                </a:cubicBezTo>
                <a:close/>
                <a:moveTo>
                  <a:pt x="861" y="3465"/>
                </a:moveTo>
                <a:cubicBezTo>
                  <a:pt x="827" y="3479"/>
                  <a:pt x="896" y="3545"/>
                  <a:pt x="907" y="3519"/>
                </a:cubicBezTo>
                <a:cubicBezTo>
                  <a:pt x="882" y="3517"/>
                  <a:pt x="875" y="3484"/>
                  <a:pt x="854" y="3479"/>
                </a:cubicBezTo>
                <a:cubicBezTo>
                  <a:pt x="858" y="3475"/>
                  <a:pt x="865" y="3469"/>
                  <a:pt x="861" y="3465"/>
                </a:cubicBezTo>
                <a:close/>
                <a:moveTo>
                  <a:pt x="2159" y="80"/>
                </a:moveTo>
                <a:cubicBezTo>
                  <a:pt x="2171" y="80"/>
                  <a:pt x="2194" y="100"/>
                  <a:pt x="2195" y="80"/>
                </a:cubicBezTo>
                <a:cubicBezTo>
                  <a:pt x="2181" y="77"/>
                  <a:pt x="2163" y="66"/>
                  <a:pt x="2159" y="80"/>
                </a:cubicBezTo>
                <a:close/>
                <a:moveTo>
                  <a:pt x="2099" y="66"/>
                </a:moveTo>
                <a:cubicBezTo>
                  <a:pt x="2093" y="56"/>
                  <a:pt x="2086" y="70"/>
                  <a:pt x="2071" y="75"/>
                </a:cubicBezTo>
                <a:cubicBezTo>
                  <a:pt x="2099" y="71"/>
                  <a:pt x="2138" y="88"/>
                  <a:pt x="2150" y="72"/>
                </a:cubicBezTo>
                <a:cubicBezTo>
                  <a:pt x="2130" y="79"/>
                  <a:pt x="2105" y="58"/>
                  <a:pt x="2118" y="41"/>
                </a:cubicBezTo>
                <a:cubicBezTo>
                  <a:pt x="2116" y="49"/>
                  <a:pt x="2104" y="39"/>
                  <a:pt x="2101" y="46"/>
                </a:cubicBezTo>
                <a:cubicBezTo>
                  <a:pt x="2109" y="46"/>
                  <a:pt x="2111" y="69"/>
                  <a:pt x="2099" y="66"/>
                </a:cubicBezTo>
                <a:close/>
                <a:moveTo>
                  <a:pt x="2456" y="169"/>
                </a:moveTo>
                <a:cubicBezTo>
                  <a:pt x="2442" y="168"/>
                  <a:pt x="2440" y="165"/>
                  <a:pt x="2448" y="158"/>
                </a:cubicBezTo>
                <a:cubicBezTo>
                  <a:pt x="2443" y="157"/>
                  <a:pt x="2438" y="156"/>
                  <a:pt x="2434" y="155"/>
                </a:cubicBezTo>
                <a:cubicBezTo>
                  <a:pt x="2431" y="164"/>
                  <a:pt x="2437" y="167"/>
                  <a:pt x="2435" y="176"/>
                </a:cubicBezTo>
                <a:cubicBezTo>
                  <a:pt x="2445" y="177"/>
                  <a:pt x="2452" y="175"/>
                  <a:pt x="2456" y="169"/>
                </a:cubicBezTo>
                <a:close/>
                <a:moveTo>
                  <a:pt x="670" y="3347"/>
                </a:moveTo>
                <a:cubicBezTo>
                  <a:pt x="679" y="3353"/>
                  <a:pt x="687" y="3375"/>
                  <a:pt x="696" y="3369"/>
                </a:cubicBezTo>
                <a:cubicBezTo>
                  <a:pt x="691" y="3355"/>
                  <a:pt x="683" y="3343"/>
                  <a:pt x="670" y="3347"/>
                </a:cubicBezTo>
                <a:close/>
                <a:moveTo>
                  <a:pt x="317" y="2776"/>
                </a:moveTo>
                <a:cubicBezTo>
                  <a:pt x="326" y="2796"/>
                  <a:pt x="318" y="2836"/>
                  <a:pt x="337" y="2836"/>
                </a:cubicBezTo>
                <a:cubicBezTo>
                  <a:pt x="335" y="2813"/>
                  <a:pt x="324" y="2807"/>
                  <a:pt x="337" y="2790"/>
                </a:cubicBezTo>
                <a:cubicBezTo>
                  <a:pt x="321" y="2804"/>
                  <a:pt x="329" y="2770"/>
                  <a:pt x="317" y="2776"/>
                </a:cubicBezTo>
                <a:close/>
                <a:moveTo>
                  <a:pt x="1607" y="3915"/>
                </a:moveTo>
                <a:cubicBezTo>
                  <a:pt x="1599" y="3935"/>
                  <a:pt x="1626" y="3936"/>
                  <a:pt x="1632" y="3925"/>
                </a:cubicBezTo>
                <a:cubicBezTo>
                  <a:pt x="1621" y="3924"/>
                  <a:pt x="1611" y="3921"/>
                  <a:pt x="1607" y="3915"/>
                </a:cubicBezTo>
                <a:close/>
                <a:moveTo>
                  <a:pt x="451" y="3081"/>
                </a:moveTo>
                <a:cubicBezTo>
                  <a:pt x="457" y="3098"/>
                  <a:pt x="467" y="3101"/>
                  <a:pt x="478" y="3099"/>
                </a:cubicBezTo>
                <a:cubicBezTo>
                  <a:pt x="470" y="3092"/>
                  <a:pt x="463" y="3078"/>
                  <a:pt x="451" y="3081"/>
                </a:cubicBezTo>
                <a:close/>
                <a:moveTo>
                  <a:pt x="1748" y="580"/>
                </a:moveTo>
                <a:cubicBezTo>
                  <a:pt x="1760" y="577"/>
                  <a:pt x="1774" y="576"/>
                  <a:pt x="1767" y="559"/>
                </a:cubicBezTo>
                <a:cubicBezTo>
                  <a:pt x="1756" y="569"/>
                  <a:pt x="1746" y="562"/>
                  <a:pt x="1742" y="571"/>
                </a:cubicBezTo>
                <a:cubicBezTo>
                  <a:pt x="1745" y="572"/>
                  <a:pt x="1747" y="574"/>
                  <a:pt x="1748" y="580"/>
                </a:cubicBezTo>
                <a:close/>
                <a:moveTo>
                  <a:pt x="1804" y="407"/>
                </a:moveTo>
                <a:cubicBezTo>
                  <a:pt x="1811" y="405"/>
                  <a:pt x="1817" y="405"/>
                  <a:pt x="1821" y="408"/>
                </a:cubicBezTo>
                <a:cubicBezTo>
                  <a:pt x="1823" y="392"/>
                  <a:pt x="1794" y="380"/>
                  <a:pt x="1805" y="391"/>
                </a:cubicBezTo>
                <a:cubicBezTo>
                  <a:pt x="1817" y="391"/>
                  <a:pt x="1800" y="400"/>
                  <a:pt x="1804" y="407"/>
                </a:cubicBezTo>
                <a:close/>
                <a:moveTo>
                  <a:pt x="1756" y="593"/>
                </a:moveTo>
                <a:cubicBezTo>
                  <a:pt x="1753" y="593"/>
                  <a:pt x="1750" y="591"/>
                  <a:pt x="1750" y="585"/>
                </a:cubicBezTo>
                <a:cubicBezTo>
                  <a:pt x="1741" y="586"/>
                  <a:pt x="1736" y="590"/>
                  <a:pt x="1737" y="598"/>
                </a:cubicBezTo>
                <a:cubicBezTo>
                  <a:pt x="1740" y="601"/>
                  <a:pt x="1758" y="605"/>
                  <a:pt x="1756" y="593"/>
                </a:cubicBezTo>
                <a:close/>
                <a:moveTo>
                  <a:pt x="753" y="488"/>
                </a:moveTo>
                <a:cubicBezTo>
                  <a:pt x="763" y="475"/>
                  <a:pt x="769" y="485"/>
                  <a:pt x="780" y="472"/>
                </a:cubicBezTo>
                <a:cubicBezTo>
                  <a:pt x="777" y="464"/>
                  <a:pt x="771" y="467"/>
                  <a:pt x="766" y="471"/>
                </a:cubicBezTo>
                <a:cubicBezTo>
                  <a:pt x="769" y="450"/>
                  <a:pt x="840" y="445"/>
                  <a:pt x="808" y="420"/>
                </a:cubicBezTo>
                <a:cubicBezTo>
                  <a:pt x="811" y="400"/>
                  <a:pt x="849" y="407"/>
                  <a:pt x="838" y="387"/>
                </a:cubicBezTo>
                <a:cubicBezTo>
                  <a:pt x="865" y="391"/>
                  <a:pt x="894" y="350"/>
                  <a:pt x="911" y="331"/>
                </a:cubicBezTo>
                <a:cubicBezTo>
                  <a:pt x="941" y="338"/>
                  <a:pt x="964" y="310"/>
                  <a:pt x="995" y="299"/>
                </a:cubicBezTo>
                <a:cubicBezTo>
                  <a:pt x="974" y="283"/>
                  <a:pt x="962" y="306"/>
                  <a:pt x="930" y="319"/>
                </a:cubicBezTo>
                <a:cubicBezTo>
                  <a:pt x="930" y="298"/>
                  <a:pt x="968" y="303"/>
                  <a:pt x="985" y="282"/>
                </a:cubicBezTo>
                <a:cubicBezTo>
                  <a:pt x="990" y="304"/>
                  <a:pt x="1018" y="259"/>
                  <a:pt x="1021" y="290"/>
                </a:cubicBezTo>
                <a:cubicBezTo>
                  <a:pt x="1142" y="185"/>
                  <a:pt x="1374" y="101"/>
                  <a:pt x="1591" y="54"/>
                </a:cubicBezTo>
                <a:cubicBezTo>
                  <a:pt x="1593" y="54"/>
                  <a:pt x="1595" y="53"/>
                  <a:pt x="1597" y="52"/>
                </a:cubicBezTo>
                <a:cubicBezTo>
                  <a:pt x="1597" y="53"/>
                  <a:pt x="1597" y="53"/>
                  <a:pt x="1597" y="53"/>
                </a:cubicBezTo>
                <a:cubicBezTo>
                  <a:pt x="1695" y="32"/>
                  <a:pt x="1790" y="19"/>
                  <a:pt x="1869" y="15"/>
                </a:cubicBezTo>
                <a:cubicBezTo>
                  <a:pt x="1870" y="30"/>
                  <a:pt x="1870" y="30"/>
                  <a:pt x="1870" y="30"/>
                </a:cubicBezTo>
                <a:cubicBezTo>
                  <a:pt x="1872" y="21"/>
                  <a:pt x="1909" y="1"/>
                  <a:pt x="1897" y="23"/>
                </a:cubicBezTo>
                <a:cubicBezTo>
                  <a:pt x="1920" y="0"/>
                  <a:pt x="1970" y="18"/>
                  <a:pt x="1997" y="11"/>
                </a:cubicBezTo>
                <a:cubicBezTo>
                  <a:pt x="1987" y="16"/>
                  <a:pt x="1976" y="20"/>
                  <a:pt x="1965" y="24"/>
                </a:cubicBezTo>
                <a:cubicBezTo>
                  <a:pt x="1959" y="31"/>
                  <a:pt x="1956" y="38"/>
                  <a:pt x="1950" y="33"/>
                </a:cubicBezTo>
                <a:cubicBezTo>
                  <a:pt x="1938" y="35"/>
                  <a:pt x="1948" y="55"/>
                  <a:pt x="1956" y="53"/>
                </a:cubicBezTo>
                <a:cubicBezTo>
                  <a:pt x="1955" y="60"/>
                  <a:pt x="1941" y="55"/>
                  <a:pt x="1941" y="63"/>
                </a:cubicBezTo>
                <a:cubicBezTo>
                  <a:pt x="1947" y="43"/>
                  <a:pt x="1917" y="32"/>
                  <a:pt x="1900" y="46"/>
                </a:cubicBezTo>
                <a:cubicBezTo>
                  <a:pt x="1901" y="44"/>
                  <a:pt x="1902" y="41"/>
                  <a:pt x="1904" y="39"/>
                </a:cubicBezTo>
                <a:cubicBezTo>
                  <a:pt x="1900" y="40"/>
                  <a:pt x="1895" y="41"/>
                  <a:pt x="1890" y="42"/>
                </a:cubicBezTo>
                <a:cubicBezTo>
                  <a:pt x="1890" y="56"/>
                  <a:pt x="1869" y="53"/>
                  <a:pt x="1855" y="55"/>
                </a:cubicBezTo>
                <a:cubicBezTo>
                  <a:pt x="1854" y="51"/>
                  <a:pt x="1855" y="49"/>
                  <a:pt x="1856" y="47"/>
                </a:cubicBezTo>
                <a:cubicBezTo>
                  <a:pt x="1815" y="52"/>
                  <a:pt x="1774" y="53"/>
                  <a:pt x="1738" y="50"/>
                </a:cubicBezTo>
                <a:cubicBezTo>
                  <a:pt x="1753" y="63"/>
                  <a:pt x="1709" y="76"/>
                  <a:pt x="1701" y="68"/>
                </a:cubicBezTo>
                <a:cubicBezTo>
                  <a:pt x="1700" y="77"/>
                  <a:pt x="1720" y="71"/>
                  <a:pt x="1727" y="75"/>
                </a:cubicBezTo>
                <a:cubicBezTo>
                  <a:pt x="1709" y="109"/>
                  <a:pt x="1643" y="104"/>
                  <a:pt x="1616" y="126"/>
                </a:cubicBezTo>
                <a:cubicBezTo>
                  <a:pt x="1608" y="123"/>
                  <a:pt x="1603" y="116"/>
                  <a:pt x="1597" y="111"/>
                </a:cubicBezTo>
                <a:cubicBezTo>
                  <a:pt x="1591" y="113"/>
                  <a:pt x="1595" y="120"/>
                  <a:pt x="1596" y="126"/>
                </a:cubicBezTo>
                <a:cubicBezTo>
                  <a:pt x="1568" y="137"/>
                  <a:pt x="1536" y="110"/>
                  <a:pt x="1514" y="137"/>
                </a:cubicBezTo>
                <a:cubicBezTo>
                  <a:pt x="1519" y="147"/>
                  <a:pt x="1538" y="128"/>
                  <a:pt x="1544" y="137"/>
                </a:cubicBezTo>
                <a:cubicBezTo>
                  <a:pt x="1536" y="150"/>
                  <a:pt x="1524" y="139"/>
                  <a:pt x="1510" y="154"/>
                </a:cubicBezTo>
                <a:cubicBezTo>
                  <a:pt x="1501" y="141"/>
                  <a:pt x="1504" y="142"/>
                  <a:pt x="1498" y="132"/>
                </a:cubicBezTo>
                <a:cubicBezTo>
                  <a:pt x="1488" y="135"/>
                  <a:pt x="1477" y="136"/>
                  <a:pt x="1467" y="135"/>
                </a:cubicBezTo>
                <a:cubicBezTo>
                  <a:pt x="1452" y="135"/>
                  <a:pt x="1459" y="147"/>
                  <a:pt x="1449" y="150"/>
                </a:cubicBezTo>
                <a:cubicBezTo>
                  <a:pt x="1477" y="149"/>
                  <a:pt x="1553" y="163"/>
                  <a:pt x="1499" y="193"/>
                </a:cubicBezTo>
                <a:cubicBezTo>
                  <a:pt x="1487" y="178"/>
                  <a:pt x="1515" y="185"/>
                  <a:pt x="1510" y="174"/>
                </a:cubicBezTo>
                <a:cubicBezTo>
                  <a:pt x="1491" y="158"/>
                  <a:pt x="1459" y="182"/>
                  <a:pt x="1457" y="200"/>
                </a:cubicBezTo>
                <a:cubicBezTo>
                  <a:pt x="1462" y="214"/>
                  <a:pt x="1493" y="182"/>
                  <a:pt x="1492" y="205"/>
                </a:cubicBezTo>
                <a:cubicBezTo>
                  <a:pt x="1447" y="225"/>
                  <a:pt x="1426" y="225"/>
                  <a:pt x="1413" y="250"/>
                </a:cubicBezTo>
                <a:cubicBezTo>
                  <a:pt x="1412" y="249"/>
                  <a:pt x="1411" y="249"/>
                  <a:pt x="1409" y="249"/>
                </a:cubicBezTo>
                <a:cubicBezTo>
                  <a:pt x="1408" y="252"/>
                  <a:pt x="1406" y="254"/>
                  <a:pt x="1401" y="253"/>
                </a:cubicBezTo>
                <a:cubicBezTo>
                  <a:pt x="1390" y="258"/>
                  <a:pt x="1406" y="274"/>
                  <a:pt x="1413" y="269"/>
                </a:cubicBezTo>
                <a:cubicBezTo>
                  <a:pt x="1415" y="276"/>
                  <a:pt x="1400" y="277"/>
                  <a:pt x="1403" y="284"/>
                </a:cubicBezTo>
                <a:cubicBezTo>
                  <a:pt x="1402" y="263"/>
                  <a:pt x="1369" y="262"/>
                  <a:pt x="1358" y="281"/>
                </a:cubicBezTo>
                <a:cubicBezTo>
                  <a:pt x="1358" y="269"/>
                  <a:pt x="1374" y="259"/>
                  <a:pt x="1391" y="248"/>
                </a:cubicBezTo>
                <a:cubicBezTo>
                  <a:pt x="1358" y="252"/>
                  <a:pt x="1316" y="276"/>
                  <a:pt x="1306" y="298"/>
                </a:cubicBezTo>
                <a:cubicBezTo>
                  <a:pt x="1285" y="294"/>
                  <a:pt x="1280" y="290"/>
                  <a:pt x="1266" y="309"/>
                </a:cubicBezTo>
                <a:cubicBezTo>
                  <a:pt x="1268" y="304"/>
                  <a:pt x="1263" y="296"/>
                  <a:pt x="1269" y="291"/>
                </a:cubicBezTo>
                <a:cubicBezTo>
                  <a:pt x="1243" y="286"/>
                  <a:pt x="1234" y="290"/>
                  <a:pt x="1208" y="307"/>
                </a:cubicBezTo>
                <a:cubicBezTo>
                  <a:pt x="1208" y="306"/>
                  <a:pt x="1208" y="305"/>
                  <a:pt x="1208" y="305"/>
                </a:cubicBezTo>
                <a:cubicBezTo>
                  <a:pt x="1206" y="306"/>
                  <a:pt x="1204" y="307"/>
                  <a:pt x="1201" y="308"/>
                </a:cubicBezTo>
                <a:cubicBezTo>
                  <a:pt x="1198" y="307"/>
                  <a:pt x="1202" y="303"/>
                  <a:pt x="1209" y="298"/>
                </a:cubicBezTo>
                <a:cubicBezTo>
                  <a:pt x="1210" y="288"/>
                  <a:pt x="1209" y="281"/>
                  <a:pt x="1196" y="280"/>
                </a:cubicBezTo>
                <a:cubicBezTo>
                  <a:pt x="1201" y="288"/>
                  <a:pt x="1188" y="307"/>
                  <a:pt x="1169" y="297"/>
                </a:cubicBezTo>
                <a:cubicBezTo>
                  <a:pt x="1159" y="319"/>
                  <a:pt x="1150" y="335"/>
                  <a:pt x="1122" y="343"/>
                </a:cubicBezTo>
                <a:cubicBezTo>
                  <a:pt x="1117" y="326"/>
                  <a:pt x="1137" y="315"/>
                  <a:pt x="1154" y="315"/>
                </a:cubicBezTo>
                <a:cubicBezTo>
                  <a:pt x="1151" y="307"/>
                  <a:pt x="1144" y="308"/>
                  <a:pt x="1141" y="299"/>
                </a:cubicBezTo>
                <a:cubicBezTo>
                  <a:pt x="1118" y="320"/>
                  <a:pt x="1114" y="322"/>
                  <a:pt x="1083" y="336"/>
                </a:cubicBezTo>
                <a:cubicBezTo>
                  <a:pt x="1084" y="345"/>
                  <a:pt x="1090" y="344"/>
                  <a:pt x="1096" y="340"/>
                </a:cubicBezTo>
                <a:cubicBezTo>
                  <a:pt x="1095" y="339"/>
                  <a:pt x="1094" y="339"/>
                  <a:pt x="1097" y="340"/>
                </a:cubicBezTo>
                <a:cubicBezTo>
                  <a:pt x="1101" y="337"/>
                  <a:pt x="1106" y="333"/>
                  <a:pt x="1110" y="332"/>
                </a:cubicBezTo>
                <a:cubicBezTo>
                  <a:pt x="1114" y="337"/>
                  <a:pt x="1111" y="340"/>
                  <a:pt x="1107" y="343"/>
                </a:cubicBezTo>
                <a:cubicBezTo>
                  <a:pt x="1109" y="344"/>
                  <a:pt x="1110" y="345"/>
                  <a:pt x="1112" y="345"/>
                </a:cubicBezTo>
                <a:cubicBezTo>
                  <a:pt x="1109" y="352"/>
                  <a:pt x="1105" y="356"/>
                  <a:pt x="1101" y="359"/>
                </a:cubicBezTo>
                <a:cubicBezTo>
                  <a:pt x="1101" y="359"/>
                  <a:pt x="1101" y="359"/>
                  <a:pt x="1101" y="359"/>
                </a:cubicBezTo>
                <a:cubicBezTo>
                  <a:pt x="1101" y="359"/>
                  <a:pt x="1101" y="359"/>
                  <a:pt x="1101" y="359"/>
                </a:cubicBezTo>
                <a:cubicBezTo>
                  <a:pt x="1092" y="366"/>
                  <a:pt x="1083" y="369"/>
                  <a:pt x="1072" y="381"/>
                </a:cubicBezTo>
                <a:cubicBezTo>
                  <a:pt x="1068" y="363"/>
                  <a:pt x="1085" y="364"/>
                  <a:pt x="1093" y="357"/>
                </a:cubicBezTo>
                <a:cubicBezTo>
                  <a:pt x="1083" y="351"/>
                  <a:pt x="1075" y="339"/>
                  <a:pt x="1059" y="348"/>
                </a:cubicBezTo>
                <a:cubicBezTo>
                  <a:pt x="1066" y="371"/>
                  <a:pt x="1061" y="351"/>
                  <a:pt x="1034" y="368"/>
                </a:cubicBezTo>
                <a:cubicBezTo>
                  <a:pt x="1040" y="370"/>
                  <a:pt x="1047" y="370"/>
                  <a:pt x="1053" y="369"/>
                </a:cubicBezTo>
                <a:cubicBezTo>
                  <a:pt x="1033" y="376"/>
                  <a:pt x="999" y="388"/>
                  <a:pt x="968" y="401"/>
                </a:cubicBezTo>
                <a:cubicBezTo>
                  <a:pt x="967" y="428"/>
                  <a:pt x="950" y="407"/>
                  <a:pt x="970" y="394"/>
                </a:cubicBezTo>
                <a:cubicBezTo>
                  <a:pt x="967" y="391"/>
                  <a:pt x="963" y="392"/>
                  <a:pt x="960" y="388"/>
                </a:cubicBezTo>
                <a:cubicBezTo>
                  <a:pt x="938" y="391"/>
                  <a:pt x="937" y="406"/>
                  <a:pt x="917" y="399"/>
                </a:cubicBezTo>
                <a:cubicBezTo>
                  <a:pt x="909" y="412"/>
                  <a:pt x="931" y="421"/>
                  <a:pt x="941" y="407"/>
                </a:cubicBezTo>
                <a:cubicBezTo>
                  <a:pt x="942" y="427"/>
                  <a:pt x="900" y="418"/>
                  <a:pt x="919" y="440"/>
                </a:cubicBezTo>
                <a:cubicBezTo>
                  <a:pt x="910" y="442"/>
                  <a:pt x="884" y="434"/>
                  <a:pt x="884" y="452"/>
                </a:cubicBezTo>
                <a:cubicBezTo>
                  <a:pt x="869" y="459"/>
                  <a:pt x="882" y="441"/>
                  <a:pt x="872" y="436"/>
                </a:cubicBezTo>
                <a:cubicBezTo>
                  <a:pt x="858" y="446"/>
                  <a:pt x="874" y="461"/>
                  <a:pt x="858" y="470"/>
                </a:cubicBezTo>
                <a:cubicBezTo>
                  <a:pt x="857" y="458"/>
                  <a:pt x="863" y="447"/>
                  <a:pt x="858" y="434"/>
                </a:cubicBezTo>
                <a:cubicBezTo>
                  <a:pt x="842" y="444"/>
                  <a:pt x="851" y="457"/>
                  <a:pt x="837" y="468"/>
                </a:cubicBezTo>
                <a:cubicBezTo>
                  <a:pt x="831" y="460"/>
                  <a:pt x="821" y="471"/>
                  <a:pt x="816" y="458"/>
                </a:cubicBezTo>
                <a:cubicBezTo>
                  <a:pt x="840" y="460"/>
                  <a:pt x="838" y="447"/>
                  <a:pt x="848" y="429"/>
                </a:cubicBezTo>
                <a:cubicBezTo>
                  <a:pt x="834" y="424"/>
                  <a:pt x="786" y="461"/>
                  <a:pt x="786" y="480"/>
                </a:cubicBezTo>
                <a:cubicBezTo>
                  <a:pt x="775" y="480"/>
                  <a:pt x="762" y="502"/>
                  <a:pt x="753" y="488"/>
                </a:cubicBezTo>
                <a:close/>
                <a:moveTo>
                  <a:pt x="1886" y="43"/>
                </a:moveTo>
                <a:cubicBezTo>
                  <a:pt x="1885" y="43"/>
                  <a:pt x="1885" y="43"/>
                  <a:pt x="1884" y="43"/>
                </a:cubicBezTo>
                <a:cubicBezTo>
                  <a:pt x="1885" y="43"/>
                  <a:pt x="1885" y="43"/>
                  <a:pt x="1886" y="43"/>
                </a:cubicBezTo>
                <a:close/>
                <a:moveTo>
                  <a:pt x="1606" y="108"/>
                </a:moveTo>
                <a:cubicBezTo>
                  <a:pt x="1604" y="104"/>
                  <a:pt x="1604" y="101"/>
                  <a:pt x="1605" y="98"/>
                </a:cubicBezTo>
                <a:cubicBezTo>
                  <a:pt x="1596" y="101"/>
                  <a:pt x="1586" y="103"/>
                  <a:pt x="1577" y="106"/>
                </a:cubicBezTo>
                <a:cubicBezTo>
                  <a:pt x="1578" y="116"/>
                  <a:pt x="1606" y="101"/>
                  <a:pt x="1606" y="108"/>
                </a:cubicBezTo>
                <a:close/>
                <a:moveTo>
                  <a:pt x="1634" y="90"/>
                </a:moveTo>
                <a:cubicBezTo>
                  <a:pt x="1630" y="91"/>
                  <a:pt x="1626" y="92"/>
                  <a:pt x="1623" y="93"/>
                </a:cubicBezTo>
                <a:cubicBezTo>
                  <a:pt x="1626" y="95"/>
                  <a:pt x="1630" y="97"/>
                  <a:pt x="1634" y="100"/>
                </a:cubicBezTo>
                <a:cubicBezTo>
                  <a:pt x="1640" y="96"/>
                  <a:pt x="1637" y="93"/>
                  <a:pt x="1634" y="90"/>
                </a:cubicBezTo>
                <a:close/>
                <a:moveTo>
                  <a:pt x="1693" y="65"/>
                </a:moveTo>
                <a:cubicBezTo>
                  <a:pt x="1689" y="68"/>
                  <a:pt x="1685" y="70"/>
                  <a:pt x="1680" y="73"/>
                </a:cubicBezTo>
                <a:cubicBezTo>
                  <a:pt x="1683" y="74"/>
                  <a:pt x="1684" y="76"/>
                  <a:pt x="1684" y="81"/>
                </a:cubicBezTo>
                <a:cubicBezTo>
                  <a:pt x="1689" y="79"/>
                  <a:pt x="1692" y="80"/>
                  <a:pt x="1694" y="83"/>
                </a:cubicBezTo>
                <a:cubicBezTo>
                  <a:pt x="1702" y="78"/>
                  <a:pt x="1691" y="70"/>
                  <a:pt x="1693" y="65"/>
                </a:cubicBezTo>
                <a:close/>
                <a:moveTo>
                  <a:pt x="1701" y="61"/>
                </a:moveTo>
                <a:cubicBezTo>
                  <a:pt x="1701" y="61"/>
                  <a:pt x="1700" y="61"/>
                  <a:pt x="1700" y="61"/>
                </a:cubicBezTo>
                <a:cubicBezTo>
                  <a:pt x="1700" y="61"/>
                  <a:pt x="1701" y="61"/>
                  <a:pt x="1701" y="61"/>
                </a:cubicBezTo>
                <a:cubicBezTo>
                  <a:pt x="1701" y="61"/>
                  <a:pt x="1701" y="61"/>
                  <a:pt x="1701" y="61"/>
                </a:cubicBezTo>
                <a:close/>
                <a:moveTo>
                  <a:pt x="1532" y="107"/>
                </a:moveTo>
                <a:cubicBezTo>
                  <a:pt x="1531" y="110"/>
                  <a:pt x="1528" y="113"/>
                  <a:pt x="1526" y="115"/>
                </a:cubicBezTo>
                <a:cubicBezTo>
                  <a:pt x="1531" y="114"/>
                  <a:pt x="1536" y="113"/>
                  <a:pt x="1543" y="111"/>
                </a:cubicBezTo>
                <a:cubicBezTo>
                  <a:pt x="1542" y="109"/>
                  <a:pt x="1538" y="107"/>
                  <a:pt x="1532" y="107"/>
                </a:cubicBezTo>
                <a:close/>
                <a:moveTo>
                  <a:pt x="1631" y="231"/>
                </a:moveTo>
                <a:cubicBezTo>
                  <a:pt x="1615" y="209"/>
                  <a:pt x="1606" y="216"/>
                  <a:pt x="1581" y="214"/>
                </a:cubicBezTo>
                <a:cubicBezTo>
                  <a:pt x="1581" y="231"/>
                  <a:pt x="1596" y="221"/>
                  <a:pt x="1600" y="229"/>
                </a:cubicBezTo>
                <a:cubicBezTo>
                  <a:pt x="1594" y="231"/>
                  <a:pt x="1591" y="234"/>
                  <a:pt x="1588" y="238"/>
                </a:cubicBezTo>
                <a:cubicBezTo>
                  <a:pt x="1588" y="215"/>
                  <a:pt x="1560" y="231"/>
                  <a:pt x="1570" y="212"/>
                </a:cubicBezTo>
                <a:cubicBezTo>
                  <a:pt x="1497" y="250"/>
                  <a:pt x="1424" y="287"/>
                  <a:pt x="1339" y="315"/>
                </a:cubicBezTo>
                <a:cubicBezTo>
                  <a:pt x="1342" y="323"/>
                  <a:pt x="1341" y="328"/>
                  <a:pt x="1336" y="333"/>
                </a:cubicBezTo>
                <a:cubicBezTo>
                  <a:pt x="1321" y="326"/>
                  <a:pt x="1323" y="334"/>
                  <a:pt x="1304" y="342"/>
                </a:cubicBezTo>
                <a:cubicBezTo>
                  <a:pt x="1303" y="326"/>
                  <a:pt x="1299" y="324"/>
                  <a:pt x="1285" y="323"/>
                </a:cubicBezTo>
                <a:cubicBezTo>
                  <a:pt x="1287" y="329"/>
                  <a:pt x="1292" y="336"/>
                  <a:pt x="1287" y="339"/>
                </a:cubicBezTo>
                <a:cubicBezTo>
                  <a:pt x="1252" y="355"/>
                  <a:pt x="1194" y="406"/>
                  <a:pt x="1183" y="444"/>
                </a:cubicBezTo>
                <a:cubicBezTo>
                  <a:pt x="1188" y="435"/>
                  <a:pt x="1208" y="432"/>
                  <a:pt x="1216" y="424"/>
                </a:cubicBezTo>
                <a:cubicBezTo>
                  <a:pt x="1209" y="414"/>
                  <a:pt x="1214" y="407"/>
                  <a:pt x="1218" y="400"/>
                </a:cubicBezTo>
                <a:cubicBezTo>
                  <a:pt x="1224" y="409"/>
                  <a:pt x="1237" y="392"/>
                  <a:pt x="1244" y="399"/>
                </a:cubicBezTo>
                <a:cubicBezTo>
                  <a:pt x="1246" y="392"/>
                  <a:pt x="1237" y="382"/>
                  <a:pt x="1250" y="379"/>
                </a:cubicBezTo>
                <a:cubicBezTo>
                  <a:pt x="1396" y="311"/>
                  <a:pt x="1473" y="289"/>
                  <a:pt x="1611" y="247"/>
                </a:cubicBezTo>
                <a:cubicBezTo>
                  <a:pt x="1599" y="216"/>
                  <a:pt x="1627" y="247"/>
                  <a:pt x="1631" y="231"/>
                </a:cubicBezTo>
                <a:close/>
                <a:moveTo>
                  <a:pt x="1788" y="416"/>
                </a:moveTo>
                <a:cubicBezTo>
                  <a:pt x="1778" y="400"/>
                  <a:pt x="1802" y="409"/>
                  <a:pt x="1797" y="398"/>
                </a:cubicBezTo>
                <a:cubicBezTo>
                  <a:pt x="1792" y="398"/>
                  <a:pt x="1790" y="394"/>
                  <a:pt x="1787" y="390"/>
                </a:cubicBezTo>
                <a:cubicBezTo>
                  <a:pt x="1771" y="405"/>
                  <a:pt x="1765" y="406"/>
                  <a:pt x="1754" y="419"/>
                </a:cubicBezTo>
                <a:cubicBezTo>
                  <a:pt x="1773" y="418"/>
                  <a:pt x="1774" y="412"/>
                  <a:pt x="1788" y="416"/>
                </a:cubicBezTo>
                <a:close/>
                <a:moveTo>
                  <a:pt x="1246" y="3797"/>
                </a:moveTo>
                <a:cubicBezTo>
                  <a:pt x="1248" y="3794"/>
                  <a:pt x="1250" y="3790"/>
                  <a:pt x="1251" y="3786"/>
                </a:cubicBezTo>
                <a:cubicBezTo>
                  <a:pt x="1248" y="3790"/>
                  <a:pt x="1246" y="3793"/>
                  <a:pt x="1246" y="3797"/>
                </a:cubicBezTo>
                <a:close/>
                <a:moveTo>
                  <a:pt x="2022" y="3797"/>
                </a:moveTo>
                <a:cubicBezTo>
                  <a:pt x="2007" y="3796"/>
                  <a:pt x="1994" y="3792"/>
                  <a:pt x="1983" y="3786"/>
                </a:cubicBezTo>
                <a:cubicBezTo>
                  <a:pt x="1985" y="3801"/>
                  <a:pt x="2014" y="3806"/>
                  <a:pt x="2022" y="3797"/>
                </a:cubicBezTo>
                <a:close/>
                <a:moveTo>
                  <a:pt x="1803" y="274"/>
                </a:moveTo>
                <a:cubicBezTo>
                  <a:pt x="1815" y="275"/>
                  <a:pt x="1829" y="270"/>
                  <a:pt x="1849" y="271"/>
                </a:cubicBezTo>
                <a:cubicBezTo>
                  <a:pt x="1851" y="279"/>
                  <a:pt x="1852" y="288"/>
                  <a:pt x="1861" y="284"/>
                </a:cubicBezTo>
                <a:cubicBezTo>
                  <a:pt x="1859" y="249"/>
                  <a:pt x="1816" y="280"/>
                  <a:pt x="1805" y="259"/>
                </a:cubicBezTo>
                <a:cubicBezTo>
                  <a:pt x="1807" y="269"/>
                  <a:pt x="1807" y="269"/>
                  <a:pt x="1807" y="269"/>
                </a:cubicBezTo>
                <a:cubicBezTo>
                  <a:pt x="1804" y="269"/>
                  <a:pt x="1802" y="270"/>
                  <a:pt x="1803" y="274"/>
                </a:cubicBezTo>
                <a:close/>
                <a:moveTo>
                  <a:pt x="2349" y="3835"/>
                </a:moveTo>
                <a:cubicBezTo>
                  <a:pt x="2349" y="3853"/>
                  <a:pt x="2384" y="3841"/>
                  <a:pt x="2380" y="3829"/>
                </a:cubicBezTo>
                <a:cubicBezTo>
                  <a:pt x="2362" y="3830"/>
                  <a:pt x="2362" y="3839"/>
                  <a:pt x="2349" y="3835"/>
                </a:cubicBezTo>
                <a:close/>
                <a:moveTo>
                  <a:pt x="1694" y="141"/>
                </a:moveTo>
                <a:cubicBezTo>
                  <a:pt x="1707" y="140"/>
                  <a:pt x="1713" y="148"/>
                  <a:pt x="1722" y="152"/>
                </a:cubicBezTo>
                <a:cubicBezTo>
                  <a:pt x="1718" y="156"/>
                  <a:pt x="1709" y="178"/>
                  <a:pt x="1720" y="178"/>
                </a:cubicBezTo>
                <a:cubicBezTo>
                  <a:pt x="1727" y="159"/>
                  <a:pt x="1738" y="169"/>
                  <a:pt x="1744" y="154"/>
                </a:cubicBezTo>
                <a:cubicBezTo>
                  <a:pt x="1735" y="156"/>
                  <a:pt x="1730" y="152"/>
                  <a:pt x="1727" y="147"/>
                </a:cubicBezTo>
                <a:cubicBezTo>
                  <a:pt x="1742" y="137"/>
                  <a:pt x="1744" y="143"/>
                  <a:pt x="1763" y="141"/>
                </a:cubicBezTo>
                <a:cubicBezTo>
                  <a:pt x="1763" y="132"/>
                  <a:pt x="1756" y="131"/>
                  <a:pt x="1756" y="122"/>
                </a:cubicBezTo>
                <a:cubicBezTo>
                  <a:pt x="1775" y="127"/>
                  <a:pt x="1785" y="109"/>
                  <a:pt x="1797" y="103"/>
                </a:cubicBezTo>
                <a:cubicBezTo>
                  <a:pt x="1781" y="106"/>
                  <a:pt x="1779" y="93"/>
                  <a:pt x="1763" y="96"/>
                </a:cubicBezTo>
                <a:cubicBezTo>
                  <a:pt x="1751" y="118"/>
                  <a:pt x="1735" y="114"/>
                  <a:pt x="1702" y="125"/>
                </a:cubicBezTo>
                <a:cubicBezTo>
                  <a:pt x="1705" y="134"/>
                  <a:pt x="1696" y="136"/>
                  <a:pt x="1694" y="141"/>
                </a:cubicBezTo>
                <a:close/>
                <a:moveTo>
                  <a:pt x="1942" y="143"/>
                </a:moveTo>
                <a:cubicBezTo>
                  <a:pt x="1948" y="174"/>
                  <a:pt x="1931" y="164"/>
                  <a:pt x="1922" y="146"/>
                </a:cubicBezTo>
                <a:cubicBezTo>
                  <a:pt x="1931" y="146"/>
                  <a:pt x="1951" y="133"/>
                  <a:pt x="1935" y="129"/>
                </a:cubicBezTo>
                <a:cubicBezTo>
                  <a:pt x="1936" y="143"/>
                  <a:pt x="1899" y="129"/>
                  <a:pt x="1900" y="144"/>
                </a:cubicBezTo>
                <a:cubicBezTo>
                  <a:pt x="1911" y="141"/>
                  <a:pt x="1917" y="146"/>
                  <a:pt x="1918" y="156"/>
                </a:cubicBezTo>
                <a:cubicBezTo>
                  <a:pt x="1903" y="145"/>
                  <a:pt x="1908" y="168"/>
                  <a:pt x="1888" y="165"/>
                </a:cubicBezTo>
                <a:cubicBezTo>
                  <a:pt x="1888" y="179"/>
                  <a:pt x="1889" y="193"/>
                  <a:pt x="1883" y="201"/>
                </a:cubicBezTo>
                <a:cubicBezTo>
                  <a:pt x="1855" y="171"/>
                  <a:pt x="1851" y="266"/>
                  <a:pt x="1802" y="181"/>
                </a:cubicBezTo>
                <a:cubicBezTo>
                  <a:pt x="1787" y="187"/>
                  <a:pt x="1782" y="184"/>
                  <a:pt x="1778" y="191"/>
                </a:cubicBezTo>
                <a:cubicBezTo>
                  <a:pt x="1789" y="190"/>
                  <a:pt x="1791" y="202"/>
                  <a:pt x="1797" y="207"/>
                </a:cubicBezTo>
                <a:cubicBezTo>
                  <a:pt x="1769" y="224"/>
                  <a:pt x="1757" y="221"/>
                  <a:pt x="1724" y="223"/>
                </a:cubicBezTo>
                <a:cubicBezTo>
                  <a:pt x="1720" y="238"/>
                  <a:pt x="1713" y="247"/>
                  <a:pt x="1698" y="244"/>
                </a:cubicBezTo>
                <a:cubicBezTo>
                  <a:pt x="1716" y="255"/>
                  <a:pt x="1766" y="217"/>
                  <a:pt x="1784" y="241"/>
                </a:cubicBezTo>
                <a:cubicBezTo>
                  <a:pt x="1795" y="238"/>
                  <a:pt x="1796" y="229"/>
                  <a:pt x="1812" y="230"/>
                </a:cubicBezTo>
                <a:cubicBezTo>
                  <a:pt x="1811" y="237"/>
                  <a:pt x="1807" y="243"/>
                  <a:pt x="1806" y="251"/>
                </a:cubicBezTo>
                <a:cubicBezTo>
                  <a:pt x="1884" y="210"/>
                  <a:pt x="1995" y="245"/>
                  <a:pt x="2071" y="200"/>
                </a:cubicBezTo>
                <a:cubicBezTo>
                  <a:pt x="2100" y="232"/>
                  <a:pt x="2131" y="175"/>
                  <a:pt x="2148" y="208"/>
                </a:cubicBezTo>
                <a:cubicBezTo>
                  <a:pt x="2144" y="192"/>
                  <a:pt x="2145" y="198"/>
                  <a:pt x="2148" y="183"/>
                </a:cubicBezTo>
                <a:cubicBezTo>
                  <a:pt x="2116" y="200"/>
                  <a:pt x="2068" y="190"/>
                  <a:pt x="2056" y="169"/>
                </a:cubicBezTo>
                <a:cubicBezTo>
                  <a:pt x="2055" y="169"/>
                  <a:pt x="2054" y="168"/>
                  <a:pt x="2053" y="162"/>
                </a:cubicBezTo>
                <a:cubicBezTo>
                  <a:pt x="2054" y="164"/>
                  <a:pt x="2055" y="167"/>
                  <a:pt x="2056" y="169"/>
                </a:cubicBezTo>
                <a:cubicBezTo>
                  <a:pt x="2059" y="167"/>
                  <a:pt x="2064" y="136"/>
                  <a:pt x="2079" y="155"/>
                </a:cubicBezTo>
                <a:cubicBezTo>
                  <a:pt x="2085" y="144"/>
                  <a:pt x="2064" y="137"/>
                  <a:pt x="2078" y="135"/>
                </a:cubicBezTo>
                <a:cubicBezTo>
                  <a:pt x="2088" y="142"/>
                  <a:pt x="2097" y="150"/>
                  <a:pt x="2105" y="159"/>
                </a:cubicBezTo>
                <a:cubicBezTo>
                  <a:pt x="2117" y="157"/>
                  <a:pt x="2127" y="152"/>
                  <a:pt x="2136" y="148"/>
                </a:cubicBezTo>
                <a:cubicBezTo>
                  <a:pt x="2137" y="154"/>
                  <a:pt x="2136" y="162"/>
                  <a:pt x="2142" y="163"/>
                </a:cubicBezTo>
                <a:cubicBezTo>
                  <a:pt x="2136" y="134"/>
                  <a:pt x="2169" y="155"/>
                  <a:pt x="2178" y="157"/>
                </a:cubicBezTo>
                <a:cubicBezTo>
                  <a:pt x="2169" y="140"/>
                  <a:pt x="2139" y="142"/>
                  <a:pt x="2130" y="123"/>
                </a:cubicBezTo>
                <a:cubicBezTo>
                  <a:pt x="2126" y="140"/>
                  <a:pt x="2120" y="126"/>
                  <a:pt x="2104" y="129"/>
                </a:cubicBezTo>
                <a:cubicBezTo>
                  <a:pt x="2103" y="123"/>
                  <a:pt x="2104" y="115"/>
                  <a:pt x="2098" y="114"/>
                </a:cubicBezTo>
                <a:cubicBezTo>
                  <a:pt x="2094" y="120"/>
                  <a:pt x="2073" y="104"/>
                  <a:pt x="2061" y="121"/>
                </a:cubicBezTo>
                <a:cubicBezTo>
                  <a:pt x="2072" y="123"/>
                  <a:pt x="2073" y="128"/>
                  <a:pt x="2067" y="136"/>
                </a:cubicBezTo>
                <a:cubicBezTo>
                  <a:pt x="2041" y="130"/>
                  <a:pt x="2012" y="148"/>
                  <a:pt x="1983" y="129"/>
                </a:cubicBezTo>
                <a:cubicBezTo>
                  <a:pt x="1983" y="157"/>
                  <a:pt x="1963" y="145"/>
                  <a:pt x="1942" y="143"/>
                </a:cubicBezTo>
                <a:close/>
                <a:moveTo>
                  <a:pt x="1275" y="3273"/>
                </a:moveTo>
                <a:cubicBezTo>
                  <a:pt x="1259" y="3274"/>
                  <a:pt x="1276" y="3284"/>
                  <a:pt x="1287" y="3294"/>
                </a:cubicBezTo>
                <a:cubicBezTo>
                  <a:pt x="1285" y="3286"/>
                  <a:pt x="1283" y="3279"/>
                  <a:pt x="1275" y="3273"/>
                </a:cubicBezTo>
                <a:close/>
                <a:moveTo>
                  <a:pt x="1689" y="441"/>
                </a:moveTo>
                <a:cubicBezTo>
                  <a:pt x="1713" y="428"/>
                  <a:pt x="1726" y="429"/>
                  <a:pt x="1749" y="415"/>
                </a:cubicBezTo>
                <a:cubicBezTo>
                  <a:pt x="1722" y="423"/>
                  <a:pt x="1747" y="399"/>
                  <a:pt x="1752" y="394"/>
                </a:cubicBezTo>
                <a:cubicBezTo>
                  <a:pt x="1734" y="410"/>
                  <a:pt x="1719" y="424"/>
                  <a:pt x="1691" y="415"/>
                </a:cubicBezTo>
                <a:cubicBezTo>
                  <a:pt x="1693" y="421"/>
                  <a:pt x="1696" y="425"/>
                  <a:pt x="1699" y="428"/>
                </a:cubicBezTo>
                <a:cubicBezTo>
                  <a:pt x="1692" y="430"/>
                  <a:pt x="1690" y="435"/>
                  <a:pt x="1689" y="441"/>
                </a:cubicBezTo>
                <a:close/>
                <a:moveTo>
                  <a:pt x="3118" y="438"/>
                </a:moveTo>
                <a:cubicBezTo>
                  <a:pt x="3122" y="432"/>
                  <a:pt x="3130" y="424"/>
                  <a:pt x="3125" y="419"/>
                </a:cubicBezTo>
                <a:cubicBezTo>
                  <a:pt x="3109" y="442"/>
                  <a:pt x="3113" y="388"/>
                  <a:pt x="3094" y="410"/>
                </a:cubicBezTo>
                <a:cubicBezTo>
                  <a:pt x="3103" y="420"/>
                  <a:pt x="3106" y="423"/>
                  <a:pt x="3118" y="438"/>
                </a:cubicBezTo>
                <a:close/>
                <a:moveTo>
                  <a:pt x="3147" y="422"/>
                </a:moveTo>
                <a:cubicBezTo>
                  <a:pt x="3142" y="427"/>
                  <a:pt x="3136" y="426"/>
                  <a:pt x="3132" y="436"/>
                </a:cubicBezTo>
                <a:cubicBezTo>
                  <a:pt x="3145" y="443"/>
                  <a:pt x="3141" y="454"/>
                  <a:pt x="3145" y="463"/>
                </a:cubicBezTo>
                <a:cubicBezTo>
                  <a:pt x="3148" y="457"/>
                  <a:pt x="3172" y="469"/>
                  <a:pt x="3162" y="456"/>
                </a:cubicBezTo>
                <a:cubicBezTo>
                  <a:pt x="3136" y="456"/>
                  <a:pt x="3156" y="431"/>
                  <a:pt x="3147" y="422"/>
                </a:cubicBezTo>
                <a:close/>
                <a:moveTo>
                  <a:pt x="3100" y="361"/>
                </a:moveTo>
                <a:cubicBezTo>
                  <a:pt x="3107" y="366"/>
                  <a:pt x="3115" y="370"/>
                  <a:pt x="3122" y="375"/>
                </a:cubicBezTo>
                <a:cubicBezTo>
                  <a:pt x="3137" y="366"/>
                  <a:pt x="3101" y="344"/>
                  <a:pt x="3100" y="361"/>
                </a:cubicBezTo>
                <a:close/>
                <a:moveTo>
                  <a:pt x="3137" y="361"/>
                </a:moveTo>
                <a:cubicBezTo>
                  <a:pt x="3155" y="354"/>
                  <a:pt x="3206" y="388"/>
                  <a:pt x="3206" y="402"/>
                </a:cubicBezTo>
                <a:cubicBezTo>
                  <a:pt x="3186" y="399"/>
                  <a:pt x="3174" y="405"/>
                  <a:pt x="3168" y="382"/>
                </a:cubicBezTo>
                <a:cubicBezTo>
                  <a:pt x="3157" y="391"/>
                  <a:pt x="3171" y="396"/>
                  <a:pt x="3166" y="404"/>
                </a:cubicBezTo>
                <a:cubicBezTo>
                  <a:pt x="3180" y="414"/>
                  <a:pt x="3190" y="401"/>
                  <a:pt x="3204" y="413"/>
                </a:cubicBezTo>
                <a:cubicBezTo>
                  <a:pt x="3194" y="422"/>
                  <a:pt x="3181" y="420"/>
                  <a:pt x="3170" y="426"/>
                </a:cubicBezTo>
                <a:cubicBezTo>
                  <a:pt x="3185" y="438"/>
                  <a:pt x="3193" y="418"/>
                  <a:pt x="3207" y="428"/>
                </a:cubicBezTo>
                <a:cubicBezTo>
                  <a:pt x="3206" y="438"/>
                  <a:pt x="3185" y="432"/>
                  <a:pt x="3196" y="444"/>
                </a:cubicBezTo>
                <a:cubicBezTo>
                  <a:pt x="3213" y="438"/>
                  <a:pt x="3214" y="465"/>
                  <a:pt x="3219" y="473"/>
                </a:cubicBezTo>
                <a:cubicBezTo>
                  <a:pt x="3234" y="448"/>
                  <a:pt x="3239" y="491"/>
                  <a:pt x="3258" y="483"/>
                </a:cubicBezTo>
                <a:cubicBezTo>
                  <a:pt x="3241" y="478"/>
                  <a:pt x="3242" y="454"/>
                  <a:pt x="3257" y="458"/>
                </a:cubicBezTo>
                <a:cubicBezTo>
                  <a:pt x="3257" y="478"/>
                  <a:pt x="3272" y="475"/>
                  <a:pt x="3282" y="495"/>
                </a:cubicBezTo>
                <a:cubicBezTo>
                  <a:pt x="3278" y="499"/>
                  <a:pt x="3281" y="502"/>
                  <a:pt x="3279" y="506"/>
                </a:cubicBezTo>
                <a:cubicBezTo>
                  <a:pt x="3260" y="491"/>
                  <a:pt x="3246" y="515"/>
                  <a:pt x="3272" y="507"/>
                </a:cubicBezTo>
                <a:cubicBezTo>
                  <a:pt x="3295" y="531"/>
                  <a:pt x="3317" y="559"/>
                  <a:pt x="3330" y="576"/>
                </a:cubicBezTo>
                <a:cubicBezTo>
                  <a:pt x="3327" y="570"/>
                  <a:pt x="3325" y="564"/>
                  <a:pt x="3325" y="558"/>
                </a:cubicBezTo>
                <a:cubicBezTo>
                  <a:pt x="3350" y="578"/>
                  <a:pt x="3333" y="589"/>
                  <a:pt x="3352" y="575"/>
                </a:cubicBezTo>
                <a:cubicBezTo>
                  <a:pt x="3369" y="589"/>
                  <a:pt x="3351" y="604"/>
                  <a:pt x="3355" y="618"/>
                </a:cubicBezTo>
                <a:cubicBezTo>
                  <a:pt x="3364" y="601"/>
                  <a:pt x="3376" y="631"/>
                  <a:pt x="3384" y="618"/>
                </a:cubicBezTo>
                <a:cubicBezTo>
                  <a:pt x="3379" y="609"/>
                  <a:pt x="3356" y="601"/>
                  <a:pt x="3372" y="593"/>
                </a:cubicBezTo>
                <a:cubicBezTo>
                  <a:pt x="3395" y="618"/>
                  <a:pt x="3398" y="621"/>
                  <a:pt x="3425" y="635"/>
                </a:cubicBezTo>
                <a:cubicBezTo>
                  <a:pt x="3418" y="641"/>
                  <a:pt x="3422" y="648"/>
                  <a:pt x="3415" y="653"/>
                </a:cubicBezTo>
                <a:cubicBezTo>
                  <a:pt x="3409" y="637"/>
                  <a:pt x="3393" y="622"/>
                  <a:pt x="3378" y="632"/>
                </a:cubicBezTo>
                <a:cubicBezTo>
                  <a:pt x="3395" y="656"/>
                  <a:pt x="3413" y="659"/>
                  <a:pt x="3437" y="661"/>
                </a:cubicBezTo>
                <a:cubicBezTo>
                  <a:pt x="3434" y="682"/>
                  <a:pt x="3456" y="688"/>
                  <a:pt x="3462" y="681"/>
                </a:cubicBezTo>
                <a:cubicBezTo>
                  <a:pt x="3467" y="698"/>
                  <a:pt x="3453" y="698"/>
                  <a:pt x="3441" y="702"/>
                </a:cubicBezTo>
                <a:cubicBezTo>
                  <a:pt x="3465" y="720"/>
                  <a:pt x="3472" y="728"/>
                  <a:pt x="3475" y="754"/>
                </a:cubicBezTo>
                <a:cubicBezTo>
                  <a:pt x="3470" y="750"/>
                  <a:pt x="3463" y="757"/>
                  <a:pt x="3457" y="757"/>
                </a:cubicBezTo>
                <a:cubicBezTo>
                  <a:pt x="3480" y="764"/>
                  <a:pt x="3478" y="770"/>
                  <a:pt x="3481" y="791"/>
                </a:cubicBezTo>
                <a:cubicBezTo>
                  <a:pt x="3511" y="794"/>
                  <a:pt x="3561" y="841"/>
                  <a:pt x="3563" y="876"/>
                </a:cubicBezTo>
                <a:cubicBezTo>
                  <a:pt x="3591" y="880"/>
                  <a:pt x="3597" y="899"/>
                  <a:pt x="3630" y="935"/>
                </a:cubicBezTo>
                <a:cubicBezTo>
                  <a:pt x="3653" y="929"/>
                  <a:pt x="3612" y="910"/>
                  <a:pt x="3624" y="901"/>
                </a:cubicBezTo>
                <a:cubicBezTo>
                  <a:pt x="3641" y="897"/>
                  <a:pt x="3675" y="919"/>
                  <a:pt x="3666" y="943"/>
                </a:cubicBezTo>
                <a:cubicBezTo>
                  <a:pt x="3657" y="951"/>
                  <a:pt x="3654" y="922"/>
                  <a:pt x="3644" y="938"/>
                </a:cubicBezTo>
                <a:cubicBezTo>
                  <a:pt x="3691" y="979"/>
                  <a:pt x="3679" y="903"/>
                  <a:pt x="3668" y="877"/>
                </a:cubicBezTo>
                <a:cubicBezTo>
                  <a:pt x="3674" y="885"/>
                  <a:pt x="3683" y="874"/>
                  <a:pt x="3689" y="888"/>
                </a:cubicBezTo>
                <a:cubicBezTo>
                  <a:pt x="3695" y="913"/>
                  <a:pt x="3711" y="937"/>
                  <a:pt x="3736" y="941"/>
                </a:cubicBezTo>
                <a:cubicBezTo>
                  <a:pt x="3740" y="952"/>
                  <a:pt x="3736" y="955"/>
                  <a:pt x="3727" y="954"/>
                </a:cubicBezTo>
                <a:cubicBezTo>
                  <a:pt x="3773" y="999"/>
                  <a:pt x="3785" y="1047"/>
                  <a:pt x="3836" y="1085"/>
                </a:cubicBezTo>
                <a:cubicBezTo>
                  <a:pt x="3813" y="1081"/>
                  <a:pt x="3850" y="1138"/>
                  <a:pt x="3858" y="1116"/>
                </a:cubicBezTo>
                <a:cubicBezTo>
                  <a:pt x="3879" y="1192"/>
                  <a:pt x="3925" y="1288"/>
                  <a:pt x="3981" y="1348"/>
                </a:cubicBezTo>
                <a:cubicBezTo>
                  <a:pt x="3966" y="1325"/>
                  <a:pt x="3966" y="1271"/>
                  <a:pt x="3937" y="1257"/>
                </a:cubicBezTo>
                <a:cubicBezTo>
                  <a:pt x="3962" y="1261"/>
                  <a:pt x="3931" y="1233"/>
                  <a:pt x="3922" y="1234"/>
                </a:cubicBezTo>
                <a:cubicBezTo>
                  <a:pt x="3935" y="1228"/>
                  <a:pt x="3935" y="1228"/>
                  <a:pt x="3935" y="1228"/>
                </a:cubicBezTo>
                <a:cubicBezTo>
                  <a:pt x="3838" y="991"/>
                  <a:pt x="3597" y="635"/>
                  <a:pt x="3394" y="519"/>
                </a:cubicBezTo>
                <a:cubicBezTo>
                  <a:pt x="3422" y="506"/>
                  <a:pt x="3371" y="495"/>
                  <a:pt x="3390" y="482"/>
                </a:cubicBezTo>
                <a:cubicBezTo>
                  <a:pt x="3364" y="474"/>
                  <a:pt x="3357" y="436"/>
                  <a:pt x="3336" y="443"/>
                </a:cubicBezTo>
                <a:cubicBezTo>
                  <a:pt x="3359" y="469"/>
                  <a:pt x="3385" y="473"/>
                  <a:pt x="3377" y="497"/>
                </a:cubicBezTo>
                <a:cubicBezTo>
                  <a:pt x="3357" y="472"/>
                  <a:pt x="3322" y="460"/>
                  <a:pt x="3319" y="430"/>
                </a:cubicBezTo>
                <a:cubicBezTo>
                  <a:pt x="3295" y="419"/>
                  <a:pt x="3247" y="406"/>
                  <a:pt x="3242" y="379"/>
                </a:cubicBezTo>
                <a:cubicBezTo>
                  <a:pt x="3226" y="396"/>
                  <a:pt x="3221" y="358"/>
                  <a:pt x="3201" y="362"/>
                </a:cubicBezTo>
                <a:cubicBezTo>
                  <a:pt x="3188" y="400"/>
                  <a:pt x="3160" y="335"/>
                  <a:pt x="3139" y="338"/>
                </a:cubicBezTo>
                <a:cubicBezTo>
                  <a:pt x="3144" y="343"/>
                  <a:pt x="3149" y="347"/>
                  <a:pt x="3143" y="353"/>
                </a:cubicBezTo>
                <a:cubicBezTo>
                  <a:pt x="3127" y="347"/>
                  <a:pt x="3134" y="337"/>
                  <a:pt x="3118" y="332"/>
                </a:cubicBezTo>
                <a:cubicBezTo>
                  <a:pt x="3108" y="345"/>
                  <a:pt x="3134" y="350"/>
                  <a:pt x="3137" y="361"/>
                </a:cubicBezTo>
                <a:close/>
                <a:moveTo>
                  <a:pt x="3100" y="332"/>
                </a:moveTo>
                <a:cubicBezTo>
                  <a:pt x="3087" y="304"/>
                  <a:pt x="3124" y="320"/>
                  <a:pt x="3120" y="298"/>
                </a:cubicBezTo>
                <a:cubicBezTo>
                  <a:pt x="3110" y="312"/>
                  <a:pt x="3093" y="301"/>
                  <a:pt x="3082" y="310"/>
                </a:cubicBezTo>
                <a:cubicBezTo>
                  <a:pt x="3103" y="314"/>
                  <a:pt x="3084" y="327"/>
                  <a:pt x="3100" y="332"/>
                </a:cubicBezTo>
                <a:close/>
                <a:moveTo>
                  <a:pt x="2203" y="204"/>
                </a:moveTo>
                <a:cubicBezTo>
                  <a:pt x="2214" y="204"/>
                  <a:pt x="2224" y="203"/>
                  <a:pt x="2231" y="196"/>
                </a:cubicBezTo>
                <a:cubicBezTo>
                  <a:pt x="2223" y="186"/>
                  <a:pt x="2207" y="193"/>
                  <a:pt x="2203" y="204"/>
                </a:cubicBezTo>
                <a:close/>
                <a:moveTo>
                  <a:pt x="3169" y="437"/>
                </a:moveTo>
                <a:cubicBezTo>
                  <a:pt x="3160" y="451"/>
                  <a:pt x="3190" y="477"/>
                  <a:pt x="3191" y="477"/>
                </a:cubicBezTo>
                <a:cubicBezTo>
                  <a:pt x="3187" y="472"/>
                  <a:pt x="3186" y="466"/>
                  <a:pt x="3191" y="459"/>
                </a:cubicBezTo>
                <a:cubicBezTo>
                  <a:pt x="3175" y="455"/>
                  <a:pt x="3176" y="450"/>
                  <a:pt x="3169" y="437"/>
                </a:cubicBezTo>
                <a:close/>
                <a:moveTo>
                  <a:pt x="2707" y="171"/>
                </a:moveTo>
                <a:cubicBezTo>
                  <a:pt x="2692" y="166"/>
                  <a:pt x="2692" y="166"/>
                  <a:pt x="2692" y="166"/>
                </a:cubicBezTo>
                <a:cubicBezTo>
                  <a:pt x="2687" y="177"/>
                  <a:pt x="2698" y="180"/>
                  <a:pt x="2690" y="192"/>
                </a:cubicBezTo>
                <a:cubicBezTo>
                  <a:pt x="2703" y="197"/>
                  <a:pt x="2711" y="177"/>
                  <a:pt x="2707" y="171"/>
                </a:cubicBezTo>
                <a:close/>
                <a:moveTo>
                  <a:pt x="1535" y="279"/>
                </a:moveTo>
                <a:cubicBezTo>
                  <a:pt x="1545" y="272"/>
                  <a:pt x="1562" y="287"/>
                  <a:pt x="1564" y="271"/>
                </a:cubicBezTo>
                <a:cubicBezTo>
                  <a:pt x="1559" y="267"/>
                  <a:pt x="1535" y="268"/>
                  <a:pt x="1535" y="279"/>
                </a:cubicBezTo>
                <a:close/>
                <a:moveTo>
                  <a:pt x="2066" y="50"/>
                </a:moveTo>
                <a:cubicBezTo>
                  <a:pt x="2110" y="47"/>
                  <a:pt x="2098" y="8"/>
                  <a:pt x="2137" y="56"/>
                </a:cubicBezTo>
                <a:cubicBezTo>
                  <a:pt x="2157" y="45"/>
                  <a:pt x="2192" y="63"/>
                  <a:pt x="2228" y="56"/>
                </a:cubicBezTo>
                <a:cubicBezTo>
                  <a:pt x="2203" y="56"/>
                  <a:pt x="2199" y="40"/>
                  <a:pt x="2189" y="28"/>
                </a:cubicBezTo>
                <a:cubicBezTo>
                  <a:pt x="2170" y="40"/>
                  <a:pt x="2158" y="28"/>
                  <a:pt x="2143" y="41"/>
                </a:cubicBezTo>
                <a:cubicBezTo>
                  <a:pt x="2143" y="32"/>
                  <a:pt x="2139" y="31"/>
                  <a:pt x="2133" y="36"/>
                </a:cubicBezTo>
                <a:cubicBezTo>
                  <a:pt x="2134" y="24"/>
                  <a:pt x="2134" y="12"/>
                  <a:pt x="2123" y="11"/>
                </a:cubicBezTo>
                <a:cubicBezTo>
                  <a:pt x="2111" y="25"/>
                  <a:pt x="2088" y="26"/>
                  <a:pt x="2076" y="40"/>
                </a:cubicBezTo>
                <a:cubicBezTo>
                  <a:pt x="2071" y="33"/>
                  <a:pt x="2068" y="25"/>
                  <a:pt x="2061" y="20"/>
                </a:cubicBezTo>
                <a:cubicBezTo>
                  <a:pt x="2061" y="27"/>
                  <a:pt x="2059" y="31"/>
                  <a:pt x="2056" y="35"/>
                </a:cubicBezTo>
                <a:cubicBezTo>
                  <a:pt x="2065" y="34"/>
                  <a:pt x="2068" y="40"/>
                  <a:pt x="2066" y="50"/>
                </a:cubicBezTo>
                <a:close/>
                <a:moveTo>
                  <a:pt x="2873" y="302"/>
                </a:moveTo>
                <a:cubicBezTo>
                  <a:pt x="2840" y="304"/>
                  <a:pt x="2843" y="279"/>
                  <a:pt x="2812" y="280"/>
                </a:cubicBezTo>
                <a:cubicBezTo>
                  <a:pt x="2815" y="294"/>
                  <a:pt x="2863" y="326"/>
                  <a:pt x="2873" y="302"/>
                </a:cubicBezTo>
                <a:close/>
                <a:moveTo>
                  <a:pt x="2316" y="111"/>
                </a:moveTo>
                <a:cubicBezTo>
                  <a:pt x="2327" y="112"/>
                  <a:pt x="2331" y="105"/>
                  <a:pt x="2345" y="110"/>
                </a:cubicBezTo>
                <a:cubicBezTo>
                  <a:pt x="2343" y="111"/>
                  <a:pt x="2340" y="112"/>
                  <a:pt x="2338" y="114"/>
                </a:cubicBezTo>
                <a:cubicBezTo>
                  <a:pt x="2339" y="115"/>
                  <a:pt x="2340" y="116"/>
                  <a:pt x="2341" y="116"/>
                </a:cubicBezTo>
                <a:cubicBezTo>
                  <a:pt x="2339" y="120"/>
                  <a:pt x="2336" y="124"/>
                  <a:pt x="2333" y="128"/>
                </a:cubicBezTo>
                <a:cubicBezTo>
                  <a:pt x="2342" y="127"/>
                  <a:pt x="2351" y="127"/>
                  <a:pt x="2360" y="127"/>
                </a:cubicBezTo>
                <a:cubicBezTo>
                  <a:pt x="2361" y="129"/>
                  <a:pt x="2360" y="132"/>
                  <a:pt x="2355" y="136"/>
                </a:cubicBezTo>
                <a:cubicBezTo>
                  <a:pt x="2369" y="139"/>
                  <a:pt x="2368" y="133"/>
                  <a:pt x="2367" y="127"/>
                </a:cubicBezTo>
                <a:cubicBezTo>
                  <a:pt x="2371" y="127"/>
                  <a:pt x="2376" y="127"/>
                  <a:pt x="2380" y="128"/>
                </a:cubicBezTo>
                <a:cubicBezTo>
                  <a:pt x="2378" y="143"/>
                  <a:pt x="2413" y="132"/>
                  <a:pt x="2427" y="144"/>
                </a:cubicBezTo>
                <a:cubicBezTo>
                  <a:pt x="2431" y="142"/>
                  <a:pt x="2432" y="140"/>
                  <a:pt x="2432" y="138"/>
                </a:cubicBezTo>
                <a:cubicBezTo>
                  <a:pt x="2489" y="154"/>
                  <a:pt x="2546" y="177"/>
                  <a:pt x="2601" y="166"/>
                </a:cubicBezTo>
                <a:cubicBezTo>
                  <a:pt x="2618" y="205"/>
                  <a:pt x="2666" y="161"/>
                  <a:pt x="2672" y="198"/>
                </a:cubicBezTo>
                <a:cubicBezTo>
                  <a:pt x="2673" y="182"/>
                  <a:pt x="2671" y="188"/>
                  <a:pt x="2679" y="174"/>
                </a:cubicBezTo>
                <a:cubicBezTo>
                  <a:pt x="2644" y="180"/>
                  <a:pt x="2601" y="155"/>
                  <a:pt x="2597" y="131"/>
                </a:cubicBezTo>
                <a:cubicBezTo>
                  <a:pt x="2596" y="131"/>
                  <a:pt x="2595" y="130"/>
                  <a:pt x="2596" y="124"/>
                </a:cubicBezTo>
                <a:cubicBezTo>
                  <a:pt x="2596" y="126"/>
                  <a:pt x="2596" y="129"/>
                  <a:pt x="2597" y="131"/>
                </a:cubicBezTo>
                <a:cubicBezTo>
                  <a:pt x="2600" y="131"/>
                  <a:pt x="2615" y="103"/>
                  <a:pt x="2623" y="126"/>
                </a:cubicBezTo>
                <a:cubicBezTo>
                  <a:pt x="2633" y="117"/>
                  <a:pt x="2615" y="104"/>
                  <a:pt x="2628" y="106"/>
                </a:cubicBezTo>
                <a:cubicBezTo>
                  <a:pt x="2635" y="116"/>
                  <a:pt x="2641" y="127"/>
                  <a:pt x="2646" y="138"/>
                </a:cubicBezTo>
                <a:cubicBezTo>
                  <a:pt x="2659" y="140"/>
                  <a:pt x="2669" y="138"/>
                  <a:pt x="2679" y="138"/>
                </a:cubicBezTo>
                <a:cubicBezTo>
                  <a:pt x="2678" y="143"/>
                  <a:pt x="2674" y="151"/>
                  <a:pt x="2680" y="154"/>
                </a:cubicBezTo>
                <a:cubicBezTo>
                  <a:pt x="2684" y="125"/>
                  <a:pt x="2708" y="155"/>
                  <a:pt x="2716" y="160"/>
                </a:cubicBezTo>
                <a:cubicBezTo>
                  <a:pt x="2713" y="140"/>
                  <a:pt x="2683" y="133"/>
                  <a:pt x="2682" y="112"/>
                </a:cubicBezTo>
                <a:cubicBezTo>
                  <a:pt x="2672" y="127"/>
                  <a:pt x="2671" y="112"/>
                  <a:pt x="2655" y="109"/>
                </a:cubicBezTo>
                <a:cubicBezTo>
                  <a:pt x="2656" y="103"/>
                  <a:pt x="2660" y="96"/>
                  <a:pt x="2654" y="93"/>
                </a:cubicBezTo>
                <a:cubicBezTo>
                  <a:pt x="2648" y="97"/>
                  <a:pt x="2633" y="76"/>
                  <a:pt x="2617" y="88"/>
                </a:cubicBezTo>
                <a:cubicBezTo>
                  <a:pt x="2627" y="93"/>
                  <a:pt x="2625" y="98"/>
                  <a:pt x="2618" y="103"/>
                </a:cubicBezTo>
                <a:cubicBezTo>
                  <a:pt x="2595" y="90"/>
                  <a:pt x="2562" y="97"/>
                  <a:pt x="2540" y="70"/>
                </a:cubicBezTo>
                <a:cubicBezTo>
                  <a:pt x="2531" y="96"/>
                  <a:pt x="2516" y="79"/>
                  <a:pt x="2497" y="70"/>
                </a:cubicBezTo>
                <a:cubicBezTo>
                  <a:pt x="2493" y="101"/>
                  <a:pt x="2480" y="86"/>
                  <a:pt x="2477" y="66"/>
                </a:cubicBezTo>
                <a:cubicBezTo>
                  <a:pt x="2485" y="69"/>
                  <a:pt x="2509" y="63"/>
                  <a:pt x="2495" y="55"/>
                </a:cubicBezTo>
                <a:cubicBezTo>
                  <a:pt x="2492" y="68"/>
                  <a:pt x="2461" y="43"/>
                  <a:pt x="2457" y="57"/>
                </a:cubicBezTo>
                <a:cubicBezTo>
                  <a:pt x="2469" y="58"/>
                  <a:pt x="2473" y="64"/>
                  <a:pt x="2470" y="75"/>
                </a:cubicBezTo>
                <a:cubicBezTo>
                  <a:pt x="2460" y="60"/>
                  <a:pt x="2457" y="83"/>
                  <a:pt x="2439" y="74"/>
                </a:cubicBezTo>
                <a:cubicBezTo>
                  <a:pt x="2434" y="86"/>
                  <a:pt x="2431" y="100"/>
                  <a:pt x="2422" y="106"/>
                </a:cubicBezTo>
                <a:cubicBezTo>
                  <a:pt x="2415" y="88"/>
                  <a:pt x="2403" y="98"/>
                  <a:pt x="2391" y="104"/>
                </a:cubicBezTo>
                <a:cubicBezTo>
                  <a:pt x="2384" y="103"/>
                  <a:pt x="2376" y="103"/>
                  <a:pt x="2370" y="103"/>
                </a:cubicBezTo>
                <a:cubicBezTo>
                  <a:pt x="2363" y="97"/>
                  <a:pt x="2358" y="85"/>
                  <a:pt x="2353" y="60"/>
                </a:cubicBezTo>
                <a:cubicBezTo>
                  <a:pt x="2336" y="62"/>
                  <a:pt x="2332" y="57"/>
                  <a:pt x="2327" y="62"/>
                </a:cubicBezTo>
                <a:cubicBezTo>
                  <a:pt x="2337" y="65"/>
                  <a:pt x="2335" y="77"/>
                  <a:pt x="2339" y="84"/>
                </a:cubicBezTo>
                <a:cubicBezTo>
                  <a:pt x="2307" y="91"/>
                  <a:pt x="2297" y="84"/>
                  <a:pt x="2265" y="75"/>
                </a:cubicBezTo>
                <a:cubicBezTo>
                  <a:pt x="2257" y="88"/>
                  <a:pt x="2247" y="94"/>
                  <a:pt x="2233" y="87"/>
                </a:cubicBezTo>
                <a:cubicBezTo>
                  <a:pt x="2247" y="103"/>
                  <a:pt x="2307" y="83"/>
                  <a:pt x="2316" y="111"/>
                </a:cubicBezTo>
                <a:close/>
                <a:moveTo>
                  <a:pt x="3078" y="406"/>
                </a:moveTo>
                <a:cubicBezTo>
                  <a:pt x="3082" y="399"/>
                  <a:pt x="3087" y="394"/>
                  <a:pt x="3093" y="392"/>
                </a:cubicBezTo>
                <a:cubicBezTo>
                  <a:pt x="3064" y="385"/>
                  <a:pt x="3052" y="360"/>
                  <a:pt x="3025" y="358"/>
                </a:cubicBezTo>
                <a:cubicBezTo>
                  <a:pt x="3030" y="365"/>
                  <a:pt x="3005" y="374"/>
                  <a:pt x="2993" y="363"/>
                </a:cubicBezTo>
                <a:cubicBezTo>
                  <a:pt x="2991" y="368"/>
                  <a:pt x="2985" y="375"/>
                  <a:pt x="2990" y="378"/>
                </a:cubicBezTo>
                <a:cubicBezTo>
                  <a:pt x="3023" y="390"/>
                  <a:pt x="3054" y="368"/>
                  <a:pt x="3078" y="406"/>
                </a:cubicBezTo>
                <a:close/>
                <a:moveTo>
                  <a:pt x="2752" y="3920"/>
                </a:moveTo>
                <a:cubicBezTo>
                  <a:pt x="2740" y="3924"/>
                  <a:pt x="2727" y="3928"/>
                  <a:pt x="2731" y="3939"/>
                </a:cubicBezTo>
                <a:cubicBezTo>
                  <a:pt x="2736" y="3935"/>
                  <a:pt x="2746" y="3934"/>
                  <a:pt x="2753" y="3931"/>
                </a:cubicBezTo>
                <a:cubicBezTo>
                  <a:pt x="2753" y="3931"/>
                  <a:pt x="2753" y="3931"/>
                  <a:pt x="2754" y="3932"/>
                </a:cubicBezTo>
                <a:cubicBezTo>
                  <a:pt x="2764" y="3926"/>
                  <a:pt x="2763" y="3917"/>
                  <a:pt x="2775" y="3922"/>
                </a:cubicBezTo>
                <a:cubicBezTo>
                  <a:pt x="2772" y="3907"/>
                  <a:pt x="2756" y="3910"/>
                  <a:pt x="2752" y="3920"/>
                </a:cubicBezTo>
                <a:close/>
                <a:moveTo>
                  <a:pt x="2290" y="3804"/>
                </a:moveTo>
                <a:cubicBezTo>
                  <a:pt x="2300" y="3820"/>
                  <a:pt x="2276" y="3811"/>
                  <a:pt x="2280" y="3822"/>
                </a:cubicBezTo>
                <a:cubicBezTo>
                  <a:pt x="2285" y="3822"/>
                  <a:pt x="2288" y="3826"/>
                  <a:pt x="2291" y="3830"/>
                </a:cubicBezTo>
                <a:cubicBezTo>
                  <a:pt x="2307" y="3815"/>
                  <a:pt x="2313" y="3814"/>
                  <a:pt x="2324" y="3801"/>
                </a:cubicBezTo>
                <a:cubicBezTo>
                  <a:pt x="2304" y="3802"/>
                  <a:pt x="2304" y="3808"/>
                  <a:pt x="2290" y="3804"/>
                </a:cubicBezTo>
                <a:close/>
                <a:moveTo>
                  <a:pt x="3850" y="2803"/>
                </a:moveTo>
                <a:cubicBezTo>
                  <a:pt x="3849" y="2809"/>
                  <a:pt x="3860" y="2811"/>
                  <a:pt x="3867" y="2815"/>
                </a:cubicBezTo>
                <a:cubicBezTo>
                  <a:pt x="3861" y="2832"/>
                  <a:pt x="3844" y="2822"/>
                  <a:pt x="3832" y="2821"/>
                </a:cubicBezTo>
                <a:cubicBezTo>
                  <a:pt x="3844" y="2805"/>
                  <a:pt x="3824" y="2802"/>
                  <a:pt x="3836" y="2786"/>
                </a:cubicBezTo>
                <a:cubicBezTo>
                  <a:pt x="3801" y="2803"/>
                  <a:pt x="3816" y="2827"/>
                  <a:pt x="3796" y="2853"/>
                </a:cubicBezTo>
                <a:cubicBezTo>
                  <a:pt x="3812" y="2857"/>
                  <a:pt x="3826" y="2853"/>
                  <a:pt x="3832" y="2832"/>
                </a:cubicBezTo>
                <a:cubicBezTo>
                  <a:pt x="3836" y="2842"/>
                  <a:pt x="3831" y="2855"/>
                  <a:pt x="3828" y="2868"/>
                </a:cubicBezTo>
                <a:cubicBezTo>
                  <a:pt x="3820" y="2863"/>
                  <a:pt x="3816" y="2869"/>
                  <a:pt x="3807" y="2864"/>
                </a:cubicBezTo>
                <a:cubicBezTo>
                  <a:pt x="3794" y="2879"/>
                  <a:pt x="3809" y="2885"/>
                  <a:pt x="3802" y="2898"/>
                </a:cubicBezTo>
                <a:cubicBezTo>
                  <a:pt x="3793" y="2895"/>
                  <a:pt x="3795" y="2888"/>
                  <a:pt x="3786" y="2885"/>
                </a:cubicBezTo>
                <a:cubicBezTo>
                  <a:pt x="3816" y="2963"/>
                  <a:pt x="3722" y="3031"/>
                  <a:pt x="3721" y="3008"/>
                </a:cubicBezTo>
                <a:cubicBezTo>
                  <a:pt x="3715" y="3006"/>
                  <a:pt x="3712" y="3014"/>
                  <a:pt x="3717" y="3016"/>
                </a:cubicBezTo>
                <a:cubicBezTo>
                  <a:pt x="3677" y="2991"/>
                  <a:pt x="3671" y="3054"/>
                  <a:pt x="3662" y="3077"/>
                </a:cubicBezTo>
                <a:cubicBezTo>
                  <a:pt x="3651" y="3063"/>
                  <a:pt x="3662" y="3045"/>
                  <a:pt x="3663" y="3028"/>
                </a:cubicBezTo>
                <a:cubicBezTo>
                  <a:pt x="3650" y="3030"/>
                  <a:pt x="3631" y="3051"/>
                  <a:pt x="3654" y="3061"/>
                </a:cubicBezTo>
                <a:cubicBezTo>
                  <a:pt x="3640" y="3070"/>
                  <a:pt x="3642" y="3078"/>
                  <a:pt x="3634" y="3093"/>
                </a:cubicBezTo>
                <a:cubicBezTo>
                  <a:pt x="3620" y="3099"/>
                  <a:pt x="3646" y="3070"/>
                  <a:pt x="3634" y="3065"/>
                </a:cubicBezTo>
                <a:cubicBezTo>
                  <a:pt x="3602" y="3067"/>
                  <a:pt x="3590" y="3126"/>
                  <a:pt x="3580" y="3129"/>
                </a:cubicBezTo>
                <a:cubicBezTo>
                  <a:pt x="3573" y="3154"/>
                  <a:pt x="3548" y="3151"/>
                  <a:pt x="3539" y="3162"/>
                </a:cubicBezTo>
                <a:cubicBezTo>
                  <a:pt x="3544" y="3213"/>
                  <a:pt x="3462" y="3242"/>
                  <a:pt x="3454" y="3317"/>
                </a:cubicBezTo>
                <a:cubicBezTo>
                  <a:pt x="3448" y="3317"/>
                  <a:pt x="3442" y="3310"/>
                  <a:pt x="3437" y="3314"/>
                </a:cubicBezTo>
                <a:cubicBezTo>
                  <a:pt x="3429" y="3298"/>
                  <a:pt x="3452" y="3312"/>
                  <a:pt x="3455" y="3300"/>
                </a:cubicBezTo>
                <a:cubicBezTo>
                  <a:pt x="3433" y="3286"/>
                  <a:pt x="3414" y="3313"/>
                  <a:pt x="3404" y="3327"/>
                </a:cubicBezTo>
                <a:cubicBezTo>
                  <a:pt x="3410" y="3329"/>
                  <a:pt x="3415" y="3323"/>
                  <a:pt x="3421" y="3331"/>
                </a:cubicBezTo>
                <a:cubicBezTo>
                  <a:pt x="3403" y="3343"/>
                  <a:pt x="3355" y="3348"/>
                  <a:pt x="3368" y="3380"/>
                </a:cubicBezTo>
                <a:cubicBezTo>
                  <a:pt x="3363" y="3389"/>
                  <a:pt x="3357" y="3382"/>
                  <a:pt x="3351" y="3377"/>
                </a:cubicBezTo>
                <a:cubicBezTo>
                  <a:pt x="3339" y="3392"/>
                  <a:pt x="3337" y="3392"/>
                  <a:pt x="3332" y="3403"/>
                </a:cubicBezTo>
                <a:cubicBezTo>
                  <a:pt x="3337" y="3410"/>
                  <a:pt x="3342" y="3407"/>
                  <a:pt x="3346" y="3403"/>
                </a:cubicBezTo>
                <a:cubicBezTo>
                  <a:pt x="3349" y="3433"/>
                  <a:pt x="3317" y="3421"/>
                  <a:pt x="3311" y="3452"/>
                </a:cubicBezTo>
                <a:cubicBezTo>
                  <a:pt x="3300" y="3438"/>
                  <a:pt x="3290" y="3453"/>
                  <a:pt x="3279" y="3450"/>
                </a:cubicBezTo>
                <a:cubicBezTo>
                  <a:pt x="3280" y="3476"/>
                  <a:pt x="3287" y="3508"/>
                  <a:pt x="3279" y="3533"/>
                </a:cubicBezTo>
                <a:cubicBezTo>
                  <a:pt x="3265" y="3543"/>
                  <a:pt x="3250" y="3558"/>
                  <a:pt x="3267" y="3577"/>
                </a:cubicBezTo>
                <a:cubicBezTo>
                  <a:pt x="3260" y="3584"/>
                  <a:pt x="3250" y="3571"/>
                  <a:pt x="3243" y="3583"/>
                </a:cubicBezTo>
                <a:cubicBezTo>
                  <a:pt x="3241" y="3599"/>
                  <a:pt x="3263" y="3600"/>
                  <a:pt x="3237" y="3617"/>
                </a:cubicBezTo>
                <a:cubicBezTo>
                  <a:pt x="3245" y="3661"/>
                  <a:pt x="3263" y="3626"/>
                  <a:pt x="3278" y="3615"/>
                </a:cubicBezTo>
                <a:cubicBezTo>
                  <a:pt x="3280" y="3612"/>
                  <a:pt x="3281" y="3608"/>
                  <a:pt x="3283" y="3604"/>
                </a:cubicBezTo>
                <a:cubicBezTo>
                  <a:pt x="3280" y="3607"/>
                  <a:pt x="3278" y="3608"/>
                  <a:pt x="3274" y="3600"/>
                </a:cubicBezTo>
                <a:cubicBezTo>
                  <a:pt x="3272" y="3588"/>
                  <a:pt x="3285" y="3583"/>
                  <a:pt x="3296" y="3598"/>
                </a:cubicBezTo>
                <a:cubicBezTo>
                  <a:pt x="3297" y="3595"/>
                  <a:pt x="3299" y="3593"/>
                  <a:pt x="3299" y="3590"/>
                </a:cubicBezTo>
                <a:cubicBezTo>
                  <a:pt x="3292" y="3587"/>
                  <a:pt x="3286" y="3585"/>
                  <a:pt x="3289" y="3579"/>
                </a:cubicBezTo>
                <a:cubicBezTo>
                  <a:pt x="3294" y="3577"/>
                  <a:pt x="3298" y="3578"/>
                  <a:pt x="3301" y="3581"/>
                </a:cubicBezTo>
                <a:cubicBezTo>
                  <a:pt x="3301" y="3568"/>
                  <a:pt x="3298" y="3556"/>
                  <a:pt x="3310" y="3544"/>
                </a:cubicBezTo>
                <a:cubicBezTo>
                  <a:pt x="3314" y="3552"/>
                  <a:pt x="3310" y="3561"/>
                  <a:pt x="3301" y="3569"/>
                </a:cubicBezTo>
                <a:cubicBezTo>
                  <a:pt x="3309" y="3581"/>
                  <a:pt x="3315" y="3573"/>
                  <a:pt x="3323" y="3582"/>
                </a:cubicBezTo>
                <a:cubicBezTo>
                  <a:pt x="3319" y="3586"/>
                  <a:pt x="3317" y="3590"/>
                  <a:pt x="3314" y="3594"/>
                </a:cubicBezTo>
                <a:cubicBezTo>
                  <a:pt x="3317" y="3595"/>
                  <a:pt x="3319" y="3596"/>
                  <a:pt x="3322" y="3596"/>
                </a:cubicBezTo>
                <a:cubicBezTo>
                  <a:pt x="3315" y="3600"/>
                  <a:pt x="3318" y="3605"/>
                  <a:pt x="3322" y="3610"/>
                </a:cubicBezTo>
                <a:cubicBezTo>
                  <a:pt x="3315" y="3612"/>
                  <a:pt x="3311" y="3615"/>
                  <a:pt x="3307" y="3618"/>
                </a:cubicBezTo>
                <a:cubicBezTo>
                  <a:pt x="3306" y="3624"/>
                  <a:pt x="3305" y="3629"/>
                  <a:pt x="3304" y="3634"/>
                </a:cubicBezTo>
                <a:cubicBezTo>
                  <a:pt x="3302" y="3631"/>
                  <a:pt x="3300" y="3629"/>
                  <a:pt x="3297" y="3628"/>
                </a:cubicBezTo>
                <a:cubicBezTo>
                  <a:pt x="3289" y="3638"/>
                  <a:pt x="3282" y="3649"/>
                  <a:pt x="3263" y="3660"/>
                </a:cubicBezTo>
                <a:cubicBezTo>
                  <a:pt x="3261" y="3650"/>
                  <a:pt x="3268" y="3639"/>
                  <a:pt x="3278" y="3641"/>
                </a:cubicBezTo>
                <a:cubicBezTo>
                  <a:pt x="3275" y="3639"/>
                  <a:pt x="3274" y="3638"/>
                  <a:pt x="3272" y="3636"/>
                </a:cubicBezTo>
                <a:cubicBezTo>
                  <a:pt x="3248" y="3650"/>
                  <a:pt x="3216" y="3674"/>
                  <a:pt x="3196" y="3658"/>
                </a:cubicBezTo>
                <a:cubicBezTo>
                  <a:pt x="3195" y="3664"/>
                  <a:pt x="3192" y="3669"/>
                  <a:pt x="3187" y="3673"/>
                </a:cubicBezTo>
                <a:cubicBezTo>
                  <a:pt x="3172" y="3668"/>
                  <a:pt x="3157" y="3670"/>
                  <a:pt x="3143" y="3681"/>
                </a:cubicBezTo>
                <a:cubicBezTo>
                  <a:pt x="3105" y="3669"/>
                  <a:pt x="3065" y="3691"/>
                  <a:pt x="3036" y="3675"/>
                </a:cubicBezTo>
                <a:cubicBezTo>
                  <a:pt x="3049" y="3675"/>
                  <a:pt x="3058" y="3652"/>
                  <a:pt x="3055" y="3653"/>
                </a:cubicBezTo>
                <a:cubicBezTo>
                  <a:pt x="3045" y="3659"/>
                  <a:pt x="3036" y="3666"/>
                  <a:pt x="3029" y="3678"/>
                </a:cubicBezTo>
                <a:cubicBezTo>
                  <a:pt x="3018" y="3678"/>
                  <a:pt x="3006" y="3684"/>
                  <a:pt x="2997" y="3669"/>
                </a:cubicBezTo>
                <a:cubicBezTo>
                  <a:pt x="2994" y="3682"/>
                  <a:pt x="2992" y="3686"/>
                  <a:pt x="2977" y="3688"/>
                </a:cubicBezTo>
                <a:cubicBezTo>
                  <a:pt x="2968" y="3695"/>
                  <a:pt x="2987" y="3692"/>
                  <a:pt x="2988" y="3705"/>
                </a:cubicBezTo>
                <a:cubicBezTo>
                  <a:pt x="2953" y="3716"/>
                  <a:pt x="2962" y="3758"/>
                  <a:pt x="2936" y="3776"/>
                </a:cubicBezTo>
                <a:cubicBezTo>
                  <a:pt x="2924" y="3746"/>
                  <a:pt x="2953" y="3749"/>
                  <a:pt x="2954" y="3726"/>
                </a:cubicBezTo>
                <a:cubicBezTo>
                  <a:pt x="2935" y="3727"/>
                  <a:pt x="2910" y="3730"/>
                  <a:pt x="2898" y="3747"/>
                </a:cubicBezTo>
                <a:cubicBezTo>
                  <a:pt x="2898" y="3742"/>
                  <a:pt x="2898" y="3737"/>
                  <a:pt x="2895" y="3731"/>
                </a:cubicBezTo>
                <a:cubicBezTo>
                  <a:pt x="2891" y="3774"/>
                  <a:pt x="2823" y="3753"/>
                  <a:pt x="2850" y="3780"/>
                </a:cubicBezTo>
                <a:cubicBezTo>
                  <a:pt x="2785" y="3798"/>
                  <a:pt x="2734" y="3846"/>
                  <a:pt x="2658" y="3860"/>
                </a:cubicBezTo>
                <a:cubicBezTo>
                  <a:pt x="2653" y="3864"/>
                  <a:pt x="2659" y="3873"/>
                  <a:pt x="2661" y="3880"/>
                </a:cubicBezTo>
                <a:cubicBezTo>
                  <a:pt x="2635" y="3889"/>
                  <a:pt x="2632" y="3891"/>
                  <a:pt x="2612" y="3894"/>
                </a:cubicBezTo>
                <a:cubicBezTo>
                  <a:pt x="2640" y="3905"/>
                  <a:pt x="2587" y="3902"/>
                  <a:pt x="2578" y="3895"/>
                </a:cubicBezTo>
                <a:cubicBezTo>
                  <a:pt x="2570" y="3899"/>
                  <a:pt x="2581" y="3912"/>
                  <a:pt x="2576" y="3917"/>
                </a:cubicBezTo>
                <a:cubicBezTo>
                  <a:pt x="2559" y="3920"/>
                  <a:pt x="2573" y="3893"/>
                  <a:pt x="2553" y="3894"/>
                </a:cubicBezTo>
                <a:cubicBezTo>
                  <a:pt x="2550" y="3918"/>
                  <a:pt x="2529" y="3913"/>
                  <a:pt x="2508" y="3930"/>
                </a:cubicBezTo>
                <a:cubicBezTo>
                  <a:pt x="2495" y="3929"/>
                  <a:pt x="2523" y="3919"/>
                  <a:pt x="2526" y="3914"/>
                </a:cubicBezTo>
                <a:cubicBezTo>
                  <a:pt x="2522" y="3891"/>
                  <a:pt x="2499" y="3910"/>
                  <a:pt x="2483" y="3913"/>
                </a:cubicBezTo>
                <a:cubicBezTo>
                  <a:pt x="2473" y="3915"/>
                  <a:pt x="2486" y="3930"/>
                  <a:pt x="2486" y="3938"/>
                </a:cubicBezTo>
                <a:cubicBezTo>
                  <a:pt x="2468" y="3941"/>
                  <a:pt x="2464" y="3916"/>
                  <a:pt x="2440" y="3930"/>
                </a:cubicBezTo>
                <a:cubicBezTo>
                  <a:pt x="2429" y="3938"/>
                  <a:pt x="2450" y="3941"/>
                  <a:pt x="2441" y="3951"/>
                </a:cubicBezTo>
                <a:cubicBezTo>
                  <a:pt x="2420" y="3932"/>
                  <a:pt x="2383" y="3955"/>
                  <a:pt x="2355" y="3948"/>
                </a:cubicBezTo>
                <a:cubicBezTo>
                  <a:pt x="2354" y="3942"/>
                  <a:pt x="2362" y="3941"/>
                  <a:pt x="2367" y="3939"/>
                </a:cubicBezTo>
                <a:cubicBezTo>
                  <a:pt x="2360" y="3926"/>
                  <a:pt x="2353" y="3946"/>
                  <a:pt x="2345" y="3945"/>
                </a:cubicBezTo>
                <a:cubicBezTo>
                  <a:pt x="2347" y="3949"/>
                  <a:pt x="2350" y="3953"/>
                  <a:pt x="2356" y="3952"/>
                </a:cubicBezTo>
                <a:cubicBezTo>
                  <a:pt x="2346" y="3956"/>
                  <a:pt x="2325" y="3958"/>
                  <a:pt x="2304" y="3955"/>
                </a:cubicBezTo>
                <a:cubicBezTo>
                  <a:pt x="2291" y="3947"/>
                  <a:pt x="2315" y="3935"/>
                  <a:pt x="2298" y="3925"/>
                </a:cubicBezTo>
                <a:cubicBezTo>
                  <a:pt x="2299" y="3933"/>
                  <a:pt x="2302" y="3954"/>
                  <a:pt x="2279" y="3945"/>
                </a:cubicBezTo>
                <a:cubicBezTo>
                  <a:pt x="2282" y="3933"/>
                  <a:pt x="2296" y="3929"/>
                  <a:pt x="2285" y="3908"/>
                </a:cubicBezTo>
                <a:cubicBezTo>
                  <a:pt x="2280" y="3910"/>
                  <a:pt x="2277" y="3908"/>
                  <a:pt x="2276" y="3905"/>
                </a:cubicBezTo>
                <a:cubicBezTo>
                  <a:pt x="2256" y="3909"/>
                  <a:pt x="2286" y="3927"/>
                  <a:pt x="2266" y="3927"/>
                </a:cubicBezTo>
                <a:cubicBezTo>
                  <a:pt x="2268" y="3894"/>
                  <a:pt x="2241" y="3909"/>
                  <a:pt x="2225" y="3904"/>
                </a:cubicBezTo>
                <a:cubicBezTo>
                  <a:pt x="2224" y="3893"/>
                  <a:pt x="2243" y="3898"/>
                  <a:pt x="2251" y="3894"/>
                </a:cubicBezTo>
                <a:cubicBezTo>
                  <a:pt x="2248" y="3879"/>
                  <a:pt x="2235" y="3882"/>
                  <a:pt x="2222" y="3884"/>
                </a:cubicBezTo>
                <a:cubicBezTo>
                  <a:pt x="2207" y="3877"/>
                  <a:pt x="2247" y="3879"/>
                  <a:pt x="2246" y="3870"/>
                </a:cubicBezTo>
                <a:cubicBezTo>
                  <a:pt x="2235" y="3869"/>
                  <a:pt x="2218" y="3870"/>
                  <a:pt x="2201" y="3874"/>
                </a:cubicBezTo>
                <a:cubicBezTo>
                  <a:pt x="2203" y="3875"/>
                  <a:pt x="2204" y="3876"/>
                  <a:pt x="2205" y="3877"/>
                </a:cubicBezTo>
                <a:cubicBezTo>
                  <a:pt x="2204" y="3882"/>
                  <a:pt x="2197" y="3881"/>
                  <a:pt x="2198" y="3887"/>
                </a:cubicBezTo>
                <a:cubicBezTo>
                  <a:pt x="2193" y="3881"/>
                  <a:pt x="2191" y="3878"/>
                  <a:pt x="2188" y="3877"/>
                </a:cubicBezTo>
                <a:cubicBezTo>
                  <a:pt x="2168" y="3883"/>
                  <a:pt x="2150" y="3894"/>
                  <a:pt x="2145" y="3912"/>
                </a:cubicBezTo>
                <a:cubicBezTo>
                  <a:pt x="2135" y="3911"/>
                  <a:pt x="2119" y="3904"/>
                  <a:pt x="2119" y="3921"/>
                </a:cubicBezTo>
                <a:cubicBezTo>
                  <a:pt x="2087" y="3895"/>
                  <a:pt x="2042" y="3929"/>
                  <a:pt x="2024" y="3920"/>
                </a:cubicBezTo>
                <a:cubicBezTo>
                  <a:pt x="2052" y="3899"/>
                  <a:pt x="2044" y="3910"/>
                  <a:pt x="2034" y="3879"/>
                </a:cubicBezTo>
                <a:cubicBezTo>
                  <a:pt x="2019" y="3881"/>
                  <a:pt x="2004" y="3881"/>
                  <a:pt x="1988" y="3880"/>
                </a:cubicBezTo>
                <a:cubicBezTo>
                  <a:pt x="1989" y="3882"/>
                  <a:pt x="1989" y="3884"/>
                  <a:pt x="1989" y="3886"/>
                </a:cubicBezTo>
                <a:cubicBezTo>
                  <a:pt x="1985" y="3887"/>
                  <a:pt x="1985" y="3884"/>
                  <a:pt x="1985" y="3881"/>
                </a:cubicBezTo>
                <a:cubicBezTo>
                  <a:pt x="1981" y="3885"/>
                  <a:pt x="1978" y="3890"/>
                  <a:pt x="1976" y="3896"/>
                </a:cubicBezTo>
                <a:cubicBezTo>
                  <a:pt x="1971" y="3895"/>
                  <a:pt x="1974" y="3891"/>
                  <a:pt x="1976" y="3891"/>
                </a:cubicBezTo>
                <a:cubicBezTo>
                  <a:pt x="1973" y="3876"/>
                  <a:pt x="1970" y="3885"/>
                  <a:pt x="1960" y="3886"/>
                </a:cubicBezTo>
                <a:cubicBezTo>
                  <a:pt x="1949" y="3879"/>
                  <a:pt x="1964" y="3883"/>
                  <a:pt x="1968" y="3879"/>
                </a:cubicBezTo>
                <a:cubicBezTo>
                  <a:pt x="1961" y="3878"/>
                  <a:pt x="1954" y="3877"/>
                  <a:pt x="1947" y="3877"/>
                </a:cubicBezTo>
                <a:cubicBezTo>
                  <a:pt x="1945" y="3885"/>
                  <a:pt x="1939" y="3889"/>
                  <a:pt x="1935" y="3895"/>
                </a:cubicBezTo>
                <a:cubicBezTo>
                  <a:pt x="1933" y="3880"/>
                  <a:pt x="1918" y="3876"/>
                  <a:pt x="1900" y="3877"/>
                </a:cubicBezTo>
                <a:cubicBezTo>
                  <a:pt x="1902" y="3878"/>
                  <a:pt x="1905" y="3879"/>
                  <a:pt x="1908" y="3880"/>
                </a:cubicBezTo>
                <a:cubicBezTo>
                  <a:pt x="1903" y="3883"/>
                  <a:pt x="1894" y="3881"/>
                  <a:pt x="1885" y="3878"/>
                </a:cubicBezTo>
                <a:cubicBezTo>
                  <a:pt x="1874" y="3880"/>
                  <a:pt x="1863" y="3883"/>
                  <a:pt x="1856" y="3885"/>
                </a:cubicBezTo>
                <a:cubicBezTo>
                  <a:pt x="1856" y="3886"/>
                  <a:pt x="1856" y="3886"/>
                  <a:pt x="1856" y="3886"/>
                </a:cubicBezTo>
                <a:cubicBezTo>
                  <a:pt x="1843" y="3897"/>
                  <a:pt x="1825" y="3873"/>
                  <a:pt x="1821" y="3890"/>
                </a:cubicBezTo>
                <a:cubicBezTo>
                  <a:pt x="1816" y="3884"/>
                  <a:pt x="1808" y="3882"/>
                  <a:pt x="1799" y="3881"/>
                </a:cubicBezTo>
                <a:cubicBezTo>
                  <a:pt x="1792" y="3882"/>
                  <a:pt x="1786" y="3883"/>
                  <a:pt x="1780" y="3881"/>
                </a:cubicBezTo>
                <a:cubicBezTo>
                  <a:pt x="1768" y="3881"/>
                  <a:pt x="1756" y="3883"/>
                  <a:pt x="1748" y="3884"/>
                </a:cubicBezTo>
                <a:cubicBezTo>
                  <a:pt x="1738" y="3870"/>
                  <a:pt x="1720" y="3868"/>
                  <a:pt x="1702" y="3864"/>
                </a:cubicBezTo>
                <a:cubicBezTo>
                  <a:pt x="1701" y="3868"/>
                  <a:pt x="1701" y="3868"/>
                  <a:pt x="1701" y="3868"/>
                </a:cubicBezTo>
                <a:cubicBezTo>
                  <a:pt x="1700" y="3866"/>
                  <a:pt x="1698" y="3865"/>
                  <a:pt x="1696" y="3863"/>
                </a:cubicBezTo>
                <a:cubicBezTo>
                  <a:pt x="1691" y="3862"/>
                  <a:pt x="1686" y="3861"/>
                  <a:pt x="1682" y="3859"/>
                </a:cubicBezTo>
                <a:cubicBezTo>
                  <a:pt x="1686" y="3879"/>
                  <a:pt x="1705" y="3872"/>
                  <a:pt x="1731" y="3881"/>
                </a:cubicBezTo>
                <a:cubicBezTo>
                  <a:pt x="1719" y="3894"/>
                  <a:pt x="1700" y="3870"/>
                  <a:pt x="1679" y="3874"/>
                </a:cubicBezTo>
                <a:cubicBezTo>
                  <a:pt x="1687" y="3858"/>
                  <a:pt x="1647" y="3869"/>
                  <a:pt x="1662" y="3850"/>
                </a:cubicBezTo>
                <a:cubicBezTo>
                  <a:pt x="1654" y="3850"/>
                  <a:pt x="1646" y="3849"/>
                  <a:pt x="1638" y="3848"/>
                </a:cubicBezTo>
                <a:cubicBezTo>
                  <a:pt x="1636" y="3850"/>
                  <a:pt x="1635" y="3852"/>
                  <a:pt x="1635" y="3854"/>
                </a:cubicBezTo>
                <a:cubicBezTo>
                  <a:pt x="1630" y="3854"/>
                  <a:pt x="1629" y="3851"/>
                  <a:pt x="1629" y="3848"/>
                </a:cubicBezTo>
                <a:cubicBezTo>
                  <a:pt x="1561" y="3841"/>
                  <a:pt x="1481" y="3816"/>
                  <a:pt x="1399" y="3783"/>
                </a:cubicBezTo>
                <a:cubicBezTo>
                  <a:pt x="1399" y="3783"/>
                  <a:pt x="1399" y="3784"/>
                  <a:pt x="1399" y="3784"/>
                </a:cubicBezTo>
                <a:cubicBezTo>
                  <a:pt x="1398" y="3783"/>
                  <a:pt x="1398" y="3782"/>
                  <a:pt x="1397" y="3782"/>
                </a:cubicBezTo>
                <a:cubicBezTo>
                  <a:pt x="1388" y="3778"/>
                  <a:pt x="1380" y="3775"/>
                  <a:pt x="1372" y="3771"/>
                </a:cubicBezTo>
                <a:cubicBezTo>
                  <a:pt x="1371" y="3772"/>
                  <a:pt x="1371" y="3772"/>
                  <a:pt x="1370" y="3773"/>
                </a:cubicBezTo>
                <a:cubicBezTo>
                  <a:pt x="1369" y="3771"/>
                  <a:pt x="1368" y="3770"/>
                  <a:pt x="1367" y="3769"/>
                </a:cubicBezTo>
                <a:cubicBezTo>
                  <a:pt x="1349" y="3761"/>
                  <a:pt x="1332" y="3753"/>
                  <a:pt x="1314" y="3745"/>
                </a:cubicBezTo>
                <a:cubicBezTo>
                  <a:pt x="1296" y="3761"/>
                  <a:pt x="1272" y="3726"/>
                  <a:pt x="1259" y="3718"/>
                </a:cubicBezTo>
                <a:cubicBezTo>
                  <a:pt x="1261" y="3718"/>
                  <a:pt x="1262" y="3719"/>
                  <a:pt x="1263" y="3718"/>
                </a:cubicBezTo>
                <a:cubicBezTo>
                  <a:pt x="1208" y="3690"/>
                  <a:pt x="1156" y="3659"/>
                  <a:pt x="1110" y="3628"/>
                </a:cubicBezTo>
                <a:cubicBezTo>
                  <a:pt x="1102" y="3628"/>
                  <a:pt x="1078" y="3609"/>
                  <a:pt x="1069" y="3609"/>
                </a:cubicBezTo>
                <a:cubicBezTo>
                  <a:pt x="1071" y="3607"/>
                  <a:pt x="1073" y="3605"/>
                  <a:pt x="1076" y="3604"/>
                </a:cubicBezTo>
                <a:cubicBezTo>
                  <a:pt x="1067" y="3598"/>
                  <a:pt x="1058" y="3592"/>
                  <a:pt x="1050" y="3586"/>
                </a:cubicBezTo>
                <a:cubicBezTo>
                  <a:pt x="1048" y="3591"/>
                  <a:pt x="1047" y="3597"/>
                  <a:pt x="1045" y="3604"/>
                </a:cubicBezTo>
                <a:cubicBezTo>
                  <a:pt x="1043" y="3591"/>
                  <a:pt x="1035" y="3597"/>
                  <a:pt x="1026" y="3591"/>
                </a:cubicBezTo>
                <a:cubicBezTo>
                  <a:pt x="1012" y="3605"/>
                  <a:pt x="1032" y="3613"/>
                  <a:pt x="1044" y="3622"/>
                </a:cubicBezTo>
                <a:cubicBezTo>
                  <a:pt x="1027" y="3635"/>
                  <a:pt x="1020" y="3603"/>
                  <a:pt x="1013" y="3594"/>
                </a:cubicBezTo>
                <a:cubicBezTo>
                  <a:pt x="1017" y="3592"/>
                  <a:pt x="1021" y="3590"/>
                  <a:pt x="1025" y="3584"/>
                </a:cubicBezTo>
                <a:cubicBezTo>
                  <a:pt x="1003" y="3583"/>
                  <a:pt x="1021" y="3568"/>
                  <a:pt x="1012" y="3556"/>
                </a:cubicBezTo>
                <a:cubicBezTo>
                  <a:pt x="997" y="3564"/>
                  <a:pt x="981" y="3551"/>
                  <a:pt x="992" y="3537"/>
                </a:cubicBezTo>
                <a:cubicBezTo>
                  <a:pt x="987" y="3535"/>
                  <a:pt x="982" y="3532"/>
                  <a:pt x="978" y="3528"/>
                </a:cubicBezTo>
                <a:cubicBezTo>
                  <a:pt x="979" y="3537"/>
                  <a:pt x="979" y="3549"/>
                  <a:pt x="984" y="3555"/>
                </a:cubicBezTo>
                <a:cubicBezTo>
                  <a:pt x="963" y="3561"/>
                  <a:pt x="970" y="3536"/>
                  <a:pt x="974" y="3525"/>
                </a:cubicBezTo>
                <a:cubicBezTo>
                  <a:pt x="973" y="3524"/>
                  <a:pt x="973" y="3524"/>
                  <a:pt x="972" y="3523"/>
                </a:cubicBezTo>
                <a:cubicBezTo>
                  <a:pt x="967" y="3524"/>
                  <a:pt x="963" y="3528"/>
                  <a:pt x="958" y="3522"/>
                </a:cubicBezTo>
                <a:cubicBezTo>
                  <a:pt x="961" y="3520"/>
                  <a:pt x="964" y="3518"/>
                  <a:pt x="967" y="3518"/>
                </a:cubicBezTo>
                <a:cubicBezTo>
                  <a:pt x="957" y="3508"/>
                  <a:pt x="949" y="3499"/>
                  <a:pt x="940" y="3494"/>
                </a:cubicBezTo>
                <a:cubicBezTo>
                  <a:pt x="977" y="3506"/>
                  <a:pt x="1016" y="3529"/>
                  <a:pt x="1050" y="3554"/>
                </a:cubicBezTo>
                <a:cubicBezTo>
                  <a:pt x="1051" y="3553"/>
                  <a:pt x="1052" y="3552"/>
                  <a:pt x="1055" y="3550"/>
                </a:cubicBezTo>
                <a:cubicBezTo>
                  <a:pt x="1057" y="3554"/>
                  <a:pt x="1058" y="3558"/>
                  <a:pt x="1060" y="3561"/>
                </a:cubicBezTo>
                <a:cubicBezTo>
                  <a:pt x="1067" y="3567"/>
                  <a:pt x="1075" y="3573"/>
                  <a:pt x="1082" y="3579"/>
                </a:cubicBezTo>
                <a:cubicBezTo>
                  <a:pt x="1074" y="3566"/>
                  <a:pt x="1069" y="3552"/>
                  <a:pt x="1067" y="3541"/>
                </a:cubicBezTo>
                <a:cubicBezTo>
                  <a:pt x="1088" y="3542"/>
                  <a:pt x="1093" y="3584"/>
                  <a:pt x="1113" y="3607"/>
                </a:cubicBezTo>
                <a:cubicBezTo>
                  <a:pt x="1114" y="3593"/>
                  <a:pt x="1157" y="3617"/>
                  <a:pt x="1140" y="3623"/>
                </a:cubicBezTo>
                <a:cubicBezTo>
                  <a:pt x="1190" y="3630"/>
                  <a:pt x="1217" y="3658"/>
                  <a:pt x="1266" y="3673"/>
                </a:cubicBezTo>
                <a:cubicBezTo>
                  <a:pt x="1259" y="3675"/>
                  <a:pt x="1258" y="3679"/>
                  <a:pt x="1264" y="3685"/>
                </a:cubicBezTo>
                <a:cubicBezTo>
                  <a:pt x="1281" y="3679"/>
                  <a:pt x="1298" y="3686"/>
                  <a:pt x="1311" y="3698"/>
                </a:cubicBezTo>
                <a:cubicBezTo>
                  <a:pt x="1315" y="3694"/>
                  <a:pt x="1319" y="3688"/>
                  <a:pt x="1308" y="3686"/>
                </a:cubicBezTo>
                <a:cubicBezTo>
                  <a:pt x="1309" y="3683"/>
                  <a:pt x="1312" y="3682"/>
                  <a:pt x="1315" y="3681"/>
                </a:cubicBezTo>
                <a:cubicBezTo>
                  <a:pt x="1307" y="3669"/>
                  <a:pt x="1302" y="3657"/>
                  <a:pt x="1310" y="3653"/>
                </a:cubicBezTo>
                <a:cubicBezTo>
                  <a:pt x="1300" y="3642"/>
                  <a:pt x="1288" y="3649"/>
                  <a:pt x="1273" y="3653"/>
                </a:cubicBezTo>
                <a:cubicBezTo>
                  <a:pt x="1289" y="3632"/>
                  <a:pt x="1225" y="3601"/>
                  <a:pt x="1203" y="3626"/>
                </a:cubicBezTo>
                <a:cubicBezTo>
                  <a:pt x="1188" y="3622"/>
                  <a:pt x="1197" y="3591"/>
                  <a:pt x="1180" y="3607"/>
                </a:cubicBezTo>
                <a:cubicBezTo>
                  <a:pt x="1183" y="3589"/>
                  <a:pt x="1165" y="3578"/>
                  <a:pt x="1149" y="3566"/>
                </a:cubicBezTo>
                <a:cubicBezTo>
                  <a:pt x="1143" y="3573"/>
                  <a:pt x="1147" y="3576"/>
                  <a:pt x="1151" y="3579"/>
                </a:cubicBezTo>
                <a:cubicBezTo>
                  <a:pt x="1135" y="3590"/>
                  <a:pt x="1133" y="3525"/>
                  <a:pt x="1101" y="3546"/>
                </a:cubicBezTo>
                <a:cubicBezTo>
                  <a:pt x="1104" y="3541"/>
                  <a:pt x="1105" y="3538"/>
                  <a:pt x="1103" y="3535"/>
                </a:cubicBezTo>
                <a:cubicBezTo>
                  <a:pt x="1095" y="3536"/>
                  <a:pt x="1099" y="3543"/>
                  <a:pt x="1087" y="3543"/>
                </a:cubicBezTo>
                <a:cubicBezTo>
                  <a:pt x="1079" y="3532"/>
                  <a:pt x="1087" y="3534"/>
                  <a:pt x="1095" y="3524"/>
                </a:cubicBezTo>
                <a:cubicBezTo>
                  <a:pt x="1078" y="3530"/>
                  <a:pt x="1060" y="3529"/>
                  <a:pt x="1042" y="3529"/>
                </a:cubicBezTo>
                <a:cubicBezTo>
                  <a:pt x="1047" y="3523"/>
                  <a:pt x="1051" y="3511"/>
                  <a:pt x="1037" y="3501"/>
                </a:cubicBezTo>
                <a:cubicBezTo>
                  <a:pt x="1042" y="3531"/>
                  <a:pt x="1002" y="3510"/>
                  <a:pt x="1016" y="3492"/>
                </a:cubicBezTo>
                <a:cubicBezTo>
                  <a:pt x="1011" y="3490"/>
                  <a:pt x="990" y="3491"/>
                  <a:pt x="997" y="3502"/>
                </a:cubicBezTo>
                <a:cubicBezTo>
                  <a:pt x="992" y="3499"/>
                  <a:pt x="990" y="3461"/>
                  <a:pt x="962" y="3474"/>
                </a:cubicBezTo>
                <a:cubicBezTo>
                  <a:pt x="956" y="3437"/>
                  <a:pt x="907" y="3418"/>
                  <a:pt x="885" y="3433"/>
                </a:cubicBezTo>
                <a:cubicBezTo>
                  <a:pt x="877" y="3439"/>
                  <a:pt x="868" y="3417"/>
                  <a:pt x="868" y="3411"/>
                </a:cubicBezTo>
                <a:cubicBezTo>
                  <a:pt x="860" y="3402"/>
                  <a:pt x="852" y="3422"/>
                  <a:pt x="844" y="3409"/>
                </a:cubicBezTo>
                <a:cubicBezTo>
                  <a:pt x="856" y="3435"/>
                  <a:pt x="883" y="3455"/>
                  <a:pt x="912" y="3477"/>
                </a:cubicBezTo>
                <a:cubicBezTo>
                  <a:pt x="923" y="3463"/>
                  <a:pt x="895" y="3454"/>
                  <a:pt x="908" y="3440"/>
                </a:cubicBezTo>
                <a:cubicBezTo>
                  <a:pt x="922" y="3462"/>
                  <a:pt x="935" y="3433"/>
                  <a:pt x="948" y="3456"/>
                </a:cubicBezTo>
                <a:cubicBezTo>
                  <a:pt x="944" y="3460"/>
                  <a:pt x="939" y="3454"/>
                  <a:pt x="935" y="3451"/>
                </a:cubicBezTo>
                <a:cubicBezTo>
                  <a:pt x="926" y="3480"/>
                  <a:pt x="940" y="3507"/>
                  <a:pt x="962" y="3532"/>
                </a:cubicBezTo>
                <a:cubicBezTo>
                  <a:pt x="938" y="3532"/>
                  <a:pt x="924" y="3501"/>
                  <a:pt x="922" y="3486"/>
                </a:cubicBezTo>
                <a:cubicBezTo>
                  <a:pt x="892" y="3491"/>
                  <a:pt x="861" y="3433"/>
                  <a:pt x="830" y="3471"/>
                </a:cubicBezTo>
                <a:cubicBezTo>
                  <a:pt x="824" y="3438"/>
                  <a:pt x="790" y="3451"/>
                  <a:pt x="765" y="3443"/>
                </a:cubicBezTo>
                <a:cubicBezTo>
                  <a:pt x="766" y="3413"/>
                  <a:pt x="794" y="3449"/>
                  <a:pt x="806" y="3442"/>
                </a:cubicBezTo>
                <a:cubicBezTo>
                  <a:pt x="818" y="3421"/>
                  <a:pt x="774" y="3435"/>
                  <a:pt x="776" y="3412"/>
                </a:cubicBezTo>
                <a:cubicBezTo>
                  <a:pt x="760" y="3406"/>
                  <a:pt x="775" y="3433"/>
                  <a:pt x="759" y="3429"/>
                </a:cubicBezTo>
                <a:cubicBezTo>
                  <a:pt x="730" y="3396"/>
                  <a:pt x="708" y="3337"/>
                  <a:pt x="666" y="3319"/>
                </a:cubicBezTo>
                <a:cubicBezTo>
                  <a:pt x="662" y="3325"/>
                  <a:pt x="671" y="3331"/>
                  <a:pt x="675" y="3337"/>
                </a:cubicBezTo>
                <a:cubicBezTo>
                  <a:pt x="659" y="3332"/>
                  <a:pt x="663" y="3333"/>
                  <a:pt x="650" y="3339"/>
                </a:cubicBezTo>
                <a:cubicBezTo>
                  <a:pt x="653" y="3334"/>
                  <a:pt x="639" y="3317"/>
                  <a:pt x="644" y="3331"/>
                </a:cubicBezTo>
                <a:cubicBezTo>
                  <a:pt x="630" y="3328"/>
                  <a:pt x="639" y="3289"/>
                  <a:pt x="619" y="3283"/>
                </a:cubicBezTo>
                <a:cubicBezTo>
                  <a:pt x="624" y="3283"/>
                  <a:pt x="629" y="3283"/>
                  <a:pt x="634" y="3278"/>
                </a:cubicBezTo>
                <a:cubicBezTo>
                  <a:pt x="623" y="3263"/>
                  <a:pt x="623" y="3263"/>
                  <a:pt x="623" y="3263"/>
                </a:cubicBezTo>
                <a:cubicBezTo>
                  <a:pt x="620" y="3267"/>
                  <a:pt x="618" y="3272"/>
                  <a:pt x="620" y="3277"/>
                </a:cubicBezTo>
                <a:cubicBezTo>
                  <a:pt x="585" y="3212"/>
                  <a:pt x="520" y="3141"/>
                  <a:pt x="506" y="3067"/>
                </a:cubicBezTo>
                <a:cubicBezTo>
                  <a:pt x="500" y="3058"/>
                  <a:pt x="495" y="3075"/>
                  <a:pt x="502" y="3080"/>
                </a:cubicBezTo>
                <a:cubicBezTo>
                  <a:pt x="489" y="3081"/>
                  <a:pt x="483" y="3055"/>
                  <a:pt x="490" y="3049"/>
                </a:cubicBezTo>
                <a:cubicBezTo>
                  <a:pt x="452" y="3026"/>
                  <a:pt x="463" y="3000"/>
                  <a:pt x="430" y="2966"/>
                </a:cubicBezTo>
                <a:cubicBezTo>
                  <a:pt x="460" y="2948"/>
                  <a:pt x="408" y="2910"/>
                  <a:pt x="430" y="2904"/>
                </a:cubicBezTo>
                <a:cubicBezTo>
                  <a:pt x="425" y="2881"/>
                  <a:pt x="410" y="2915"/>
                  <a:pt x="408" y="2903"/>
                </a:cubicBezTo>
                <a:cubicBezTo>
                  <a:pt x="401" y="2890"/>
                  <a:pt x="380" y="2844"/>
                  <a:pt x="372" y="2829"/>
                </a:cubicBezTo>
                <a:cubicBezTo>
                  <a:pt x="353" y="2836"/>
                  <a:pt x="353" y="2836"/>
                  <a:pt x="353" y="2836"/>
                </a:cubicBezTo>
                <a:cubicBezTo>
                  <a:pt x="346" y="2818"/>
                  <a:pt x="361" y="2835"/>
                  <a:pt x="364" y="2822"/>
                </a:cubicBezTo>
                <a:cubicBezTo>
                  <a:pt x="343" y="2816"/>
                  <a:pt x="367" y="2781"/>
                  <a:pt x="334" y="2780"/>
                </a:cubicBezTo>
                <a:cubicBezTo>
                  <a:pt x="334" y="2770"/>
                  <a:pt x="339" y="2768"/>
                  <a:pt x="347" y="2771"/>
                </a:cubicBezTo>
                <a:cubicBezTo>
                  <a:pt x="341" y="2765"/>
                  <a:pt x="323" y="2744"/>
                  <a:pt x="317" y="2760"/>
                </a:cubicBezTo>
                <a:cubicBezTo>
                  <a:pt x="307" y="2766"/>
                  <a:pt x="313" y="2738"/>
                  <a:pt x="299" y="2751"/>
                </a:cubicBezTo>
                <a:cubicBezTo>
                  <a:pt x="300" y="2741"/>
                  <a:pt x="307" y="2747"/>
                  <a:pt x="313" y="2746"/>
                </a:cubicBezTo>
                <a:cubicBezTo>
                  <a:pt x="292" y="2715"/>
                  <a:pt x="290" y="2668"/>
                  <a:pt x="272" y="2636"/>
                </a:cubicBezTo>
                <a:cubicBezTo>
                  <a:pt x="280" y="2639"/>
                  <a:pt x="285" y="2638"/>
                  <a:pt x="285" y="2627"/>
                </a:cubicBezTo>
                <a:cubicBezTo>
                  <a:pt x="274" y="2630"/>
                  <a:pt x="259" y="2604"/>
                  <a:pt x="253" y="2620"/>
                </a:cubicBezTo>
                <a:cubicBezTo>
                  <a:pt x="245" y="2615"/>
                  <a:pt x="237" y="2598"/>
                  <a:pt x="242" y="2592"/>
                </a:cubicBezTo>
                <a:cubicBezTo>
                  <a:pt x="237" y="2588"/>
                  <a:pt x="229" y="2591"/>
                  <a:pt x="212" y="2593"/>
                </a:cubicBezTo>
                <a:cubicBezTo>
                  <a:pt x="220" y="2617"/>
                  <a:pt x="233" y="2653"/>
                  <a:pt x="252" y="2640"/>
                </a:cubicBezTo>
                <a:cubicBezTo>
                  <a:pt x="254" y="2649"/>
                  <a:pt x="237" y="2647"/>
                  <a:pt x="241" y="2658"/>
                </a:cubicBezTo>
                <a:cubicBezTo>
                  <a:pt x="256" y="2678"/>
                  <a:pt x="277" y="2690"/>
                  <a:pt x="294" y="2736"/>
                </a:cubicBezTo>
                <a:cubicBezTo>
                  <a:pt x="283" y="2738"/>
                  <a:pt x="287" y="2710"/>
                  <a:pt x="273" y="2717"/>
                </a:cubicBezTo>
                <a:cubicBezTo>
                  <a:pt x="274" y="2727"/>
                  <a:pt x="292" y="2770"/>
                  <a:pt x="311" y="2773"/>
                </a:cubicBezTo>
                <a:cubicBezTo>
                  <a:pt x="306" y="2777"/>
                  <a:pt x="299" y="2779"/>
                  <a:pt x="297" y="2793"/>
                </a:cubicBezTo>
                <a:cubicBezTo>
                  <a:pt x="320" y="2811"/>
                  <a:pt x="302" y="2856"/>
                  <a:pt x="342" y="2861"/>
                </a:cubicBezTo>
                <a:cubicBezTo>
                  <a:pt x="343" y="2871"/>
                  <a:pt x="336" y="2876"/>
                  <a:pt x="342" y="2888"/>
                </a:cubicBezTo>
                <a:cubicBezTo>
                  <a:pt x="349" y="2898"/>
                  <a:pt x="353" y="2878"/>
                  <a:pt x="345" y="2870"/>
                </a:cubicBezTo>
                <a:cubicBezTo>
                  <a:pt x="380" y="2891"/>
                  <a:pt x="344" y="2947"/>
                  <a:pt x="373" y="2961"/>
                </a:cubicBezTo>
                <a:cubicBezTo>
                  <a:pt x="376" y="2976"/>
                  <a:pt x="362" y="2961"/>
                  <a:pt x="355" y="2969"/>
                </a:cubicBezTo>
                <a:cubicBezTo>
                  <a:pt x="373" y="2986"/>
                  <a:pt x="373" y="2993"/>
                  <a:pt x="387" y="3015"/>
                </a:cubicBezTo>
                <a:cubicBezTo>
                  <a:pt x="389" y="2991"/>
                  <a:pt x="381" y="2986"/>
                  <a:pt x="378" y="2959"/>
                </a:cubicBezTo>
                <a:cubicBezTo>
                  <a:pt x="402" y="2971"/>
                  <a:pt x="391" y="3015"/>
                  <a:pt x="416" y="3028"/>
                </a:cubicBezTo>
                <a:cubicBezTo>
                  <a:pt x="409" y="3029"/>
                  <a:pt x="404" y="3027"/>
                  <a:pt x="400" y="3019"/>
                </a:cubicBezTo>
                <a:cubicBezTo>
                  <a:pt x="406" y="3050"/>
                  <a:pt x="420" y="3031"/>
                  <a:pt x="401" y="3063"/>
                </a:cubicBezTo>
                <a:cubicBezTo>
                  <a:pt x="405" y="3079"/>
                  <a:pt x="415" y="3073"/>
                  <a:pt x="422" y="3080"/>
                </a:cubicBezTo>
                <a:cubicBezTo>
                  <a:pt x="432" y="3069"/>
                  <a:pt x="410" y="3063"/>
                  <a:pt x="407" y="3054"/>
                </a:cubicBezTo>
                <a:cubicBezTo>
                  <a:pt x="418" y="3057"/>
                  <a:pt x="428" y="3060"/>
                  <a:pt x="439" y="3060"/>
                </a:cubicBezTo>
                <a:cubicBezTo>
                  <a:pt x="428" y="3073"/>
                  <a:pt x="424" y="3137"/>
                  <a:pt x="457" y="3112"/>
                </a:cubicBezTo>
                <a:cubicBezTo>
                  <a:pt x="464" y="3120"/>
                  <a:pt x="455" y="3124"/>
                  <a:pt x="449" y="3128"/>
                </a:cubicBezTo>
                <a:cubicBezTo>
                  <a:pt x="506" y="3178"/>
                  <a:pt x="536" y="3251"/>
                  <a:pt x="588" y="3308"/>
                </a:cubicBezTo>
                <a:cubicBezTo>
                  <a:pt x="620" y="3345"/>
                  <a:pt x="668" y="3380"/>
                  <a:pt x="687" y="3410"/>
                </a:cubicBezTo>
                <a:cubicBezTo>
                  <a:pt x="701" y="3433"/>
                  <a:pt x="762" y="3457"/>
                  <a:pt x="754" y="3481"/>
                </a:cubicBezTo>
                <a:cubicBezTo>
                  <a:pt x="811" y="3544"/>
                  <a:pt x="870" y="3586"/>
                  <a:pt x="935" y="3636"/>
                </a:cubicBezTo>
                <a:cubicBezTo>
                  <a:pt x="907" y="3644"/>
                  <a:pt x="915" y="3647"/>
                  <a:pt x="935" y="3661"/>
                </a:cubicBezTo>
                <a:cubicBezTo>
                  <a:pt x="949" y="3651"/>
                  <a:pt x="924" y="3648"/>
                  <a:pt x="939" y="3639"/>
                </a:cubicBezTo>
                <a:cubicBezTo>
                  <a:pt x="973" y="3652"/>
                  <a:pt x="1026" y="3704"/>
                  <a:pt x="1064" y="3719"/>
                </a:cubicBezTo>
                <a:cubicBezTo>
                  <a:pt x="1059" y="3726"/>
                  <a:pt x="1049" y="3714"/>
                  <a:pt x="1044" y="3724"/>
                </a:cubicBezTo>
                <a:cubicBezTo>
                  <a:pt x="1060" y="3739"/>
                  <a:pt x="1077" y="3706"/>
                  <a:pt x="1085" y="3731"/>
                </a:cubicBezTo>
                <a:cubicBezTo>
                  <a:pt x="1079" y="3738"/>
                  <a:pt x="1072" y="3736"/>
                  <a:pt x="1063" y="3730"/>
                </a:cubicBezTo>
                <a:cubicBezTo>
                  <a:pt x="1068" y="3754"/>
                  <a:pt x="1110" y="3746"/>
                  <a:pt x="1113" y="3758"/>
                </a:cubicBezTo>
                <a:cubicBezTo>
                  <a:pt x="1116" y="3754"/>
                  <a:pt x="1116" y="3750"/>
                  <a:pt x="1113" y="3747"/>
                </a:cubicBezTo>
                <a:cubicBezTo>
                  <a:pt x="1135" y="3763"/>
                  <a:pt x="1197" y="3814"/>
                  <a:pt x="1217" y="3792"/>
                </a:cubicBezTo>
                <a:cubicBezTo>
                  <a:pt x="1227" y="3815"/>
                  <a:pt x="1237" y="3816"/>
                  <a:pt x="1246" y="3797"/>
                </a:cubicBezTo>
                <a:cubicBezTo>
                  <a:pt x="1248" y="3818"/>
                  <a:pt x="1318" y="3837"/>
                  <a:pt x="1336" y="3845"/>
                </a:cubicBezTo>
                <a:cubicBezTo>
                  <a:pt x="1320" y="3865"/>
                  <a:pt x="1285" y="3830"/>
                  <a:pt x="1268" y="3848"/>
                </a:cubicBezTo>
                <a:cubicBezTo>
                  <a:pt x="1310" y="3862"/>
                  <a:pt x="1357" y="3884"/>
                  <a:pt x="1390" y="3871"/>
                </a:cubicBezTo>
                <a:cubicBezTo>
                  <a:pt x="1423" y="3904"/>
                  <a:pt x="1467" y="3914"/>
                  <a:pt x="1513" y="3922"/>
                </a:cubicBezTo>
                <a:cubicBezTo>
                  <a:pt x="1512" y="3917"/>
                  <a:pt x="1511" y="3912"/>
                  <a:pt x="1510" y="3908"/>
                </a:cubicBezTo>
                <a:cubicBezTo>
                  <a:pt x="1502" y="3906"/>
                  <a:pt x="1496" y="3903"/>
                  <a:pt x="1495" y="3901"/>
                </a:cubicBezTo>
                <a:cubicBezTo>
                  <a:pt x="1498" y="3898"/>
                  <a:pt x="1503" y="3898"/>
                  <a:pt x="1508" y="3899"/>
                </a:cubicBezTo>
                <a:cubicBezTo>
                  <a:pt x="1508" y="3898"/>
                  <a:pt x="1508" y="3897"/>
                  <a:pt x="1507" y="3896"/>
                </a:cubicBezTo>
                <a:cubicBezTo>
                  <a:pt x="1517" y="3889"/>
                  <a:pt x="1561" y="3903"/>
                  <a:pt x="1547" y="3914"/>
                </a:cubicBezTo>
                <a:cubicBezTo>
                  <a:pt x="1562" y="3915"/>
                  <a:pt x="1576" y="3912"/>
                  <a:pt x="1589" y="3920"/>
                </a:cubicBezTo>
                <a:cubicBezTo>
                  <a:pt x="1589" y="3938"/>
                  <a:pt x="1545" y="3926"/>
                  <a:pt x="1542" y="3918"/>
                </a:cubicBezTo>
                <a:cubicBezTo>
                  <a:pt x="1537" y="3918"/>
                  <a:pt x="1534" y="3921"/>
                  <a:pt x="1531" y="3925"/>
                </a:cubicBezTo>
                <a:cubicBezTo>
                  <a:pt x="1573" y="3932"/>
                  <a:pt x="1614" y="3938"/>
                  <a:pt x="1648" y="3959"/>
                </a:cubicBezTo>
                <a:cubicBezTo>
                  <a:pt x="1665" y="3956"/>
                  <a:pt x="1687" y="3948"/>
                  <a:pt x="1702" y="3960"/>
                </a:cubicBezTo>
                <a:cubicBezTo>
                  <a:pt x="1699" y="3964"/>
                  <a:pt x="1696" y="3967"/>
                  <a:pt x="1695" y="3974"/>
                </a:cubicBezTo>
                <a:cubicBezTo>
                  <a:pt x="1746" y="3987"/>
                  <a:pt x="1776" y="3952"/>
                  <a:pt x="1815" y="3990"/>
                </a:cubicBezTo>
                <a:cubicBezTo>
                  <a:pt x="1805" y="4003"/>
                  <a:pt x="1800" y="3974"/>
                  <a:pt x="1780" y="3981"/>
                </a:cubicBezTo>
                <a:cubicBezTo>
                  <a:pt x="1788" y="4010"/>
                  <a:pt x="1819" y="4014"/>
                  <a:pt x="1843" y="4018"/>
                </a:cubicBezTo>
                <a:cubicBezTo>
                  <a:pt x="1838" y="4036"/>
                  <a:pt x="1813" y="4027"/>
                  <a:pt x="1813" y="4050"/>
                </a:cubicBezTo>
                <a:cubicBezTo>
                  <a:pt x="1782" y="4021"/>
                  <a:pt x="1758" y="4031"/>
                  <a:pt x="1714" y="4027"/>
                </a:cubicBezTo>
                <a:cubicBezTo>
                  <a:pt x="1716" y="4018"/>
                  <a:pt x="1729" y="4026"/>
                  <a:pt x="1730" y="4015"/>
                </a:cubicBezTo>
                <a:cubicBezTo>
                  <a:pt x="1693" y="4021"/>
                  <a:pt x="1680" y="4013"/>
                  <a:pt x="1649" y="4021"/>
                </a:cubicBezTo>
                <a:cubicBezTo>
                  <a:pt x="1625" y="3994"/>
                  <a:pt x="1584" y="4002"/>
                  <a:pt x="1534" y="3984"/>
                </a:cubicBezTo>
                <a:cubicBezTo>
                  <a:pt x="1516" y="3987"/>
                  <a:pt x="1532" y="4010"/>
                  <a:pt x="1509" y="4004"/>
                </a:cubicBezTo>
                <a:cubicBezTo>
                  <a:pt x="1522" y="3944"/>
                  <a:pt x="1427" y="3988"/>
                  <a:pt x="1414" y="3943"/>
                </a:cubicBezTo>
                <a:cubicBezTo>
                  <a:pt x="1407" y="3943"/>
                  <a:pt x="1402" y="3946"/>
                  <a:pt x="1400" y="3954"/>
                </a:cubicBezTo>
                <a:cubicBezTo>
                  <a:pt x="1312" y="3900"/>
                  <a:pt x="1235" y="3895"/>
                  <a:pt x="1152" y="3848"/>
                </a:cubicBezTo>
                <a:cubicBezTo>
                  <a:pt x="1157" y="3843"/>
                  <a:pt x="1164" y="3840"/>
                  <a:pt x="1169" y="3835"/>
                </a:cubicBezTo>
                <a:cubicBezTo>
                  <a:pt x="1146" y="3834"/>
                  <a:pt x="1124" y="3835"/>
                  <a:pt x="1101" y="3838"/>
                </a:cubicBezTo>
                <a:cubicBezTo>
                  <a:pt x="1107" y="3827"/>
                  <a:pt x="1062" y="3795"/>
                  <a:pt x="1045" y="3817"/>
                </a:cubicBezTo>
                <a:cubicBezTo>
                  <a:pt x="1042" y="3793"/>
                  <a:pt x="991" y="3751"/>
                  <a:pt x="967" y="3762"/>
                </a:cubicBezTo>
                <a:cubicBezTo>
                  <a:pt x="974" y="3726"/>
                  <a:pt x="929" y="3727"/>
                  <a:pt x="916" y="3703"/>
                </a:cubicBezTo>
                <a:cubicBezTo>
                  <a:pt x="905" y="3698"/>
                  <a:pt x="917" y="3712"/>
                  <a:pt x="903" y="3712"/>
                </a:cubicBezTo>
                <a:cubicBezTo>
                  <a:pt x="894" y="3695"/>
                  <a:pt x="885" y="3683"/>
                  <a:pt x="868" y="3692"/>
                </a:cubicBezTo>
                <a:cubicBezTo>
                  <a:pt x="873" y="3673"/>
                  <a:pt x="839" y="3675"/>
                  <a:pt x="855" y="3651"/>
                </a:cubicBezTo>
                <a:cubicBezTo>
                  <a:pt x="845" y="3655"/>
                  <a:pt x="836" y="3652"/>
                  <a:pt x="847" y="3637"/>
                </a:cubicBezTo>
                <a:cubicBezTo>
                  <a:pt x="828" y="3644"/>
                  <a:pt x="824" y="3614"/>
                  <a:pt x="810" y="3626"/>
                </a:cubicBezTo>
                <a:cubicBezTo>
                  <a:pt x="816" y="3589"/>
                  <a:pt x="754" y="3580"/>
                  <a:pt x="749" y="3558"/>
                </a:cubicBezTo>
                <a:cubicBezTo>
                  <a:pt x="680" y="3572"/>
                  <a:pt x="736" y="3529"/>
                  <a:pt x="638" y="3490"/>
                </a:cubicBezTo>
                <a:cubicBezTo>
                  <a:pt x="632" y="3473"/>
                  <a:pt x="654" y="3503"/>
                  <a:pt x="659" y="3491"/>
                </a:cubicBezTo>
                <a:cubicBezTo>
                  <a:pt x="568" y="3409"/>
                  <a:pt x="505" y="3299"/>
                  <a:pt x="393" y="3239"/>
                </a:cubicBezTo>
                <a:cubicBezTo>
                  <a:pt x="378" y="3253"/>
                  <a:pt x="402" y="3260"/>
                  <a:pt x="388" y="3268"/>
                </a:cubicBezTo>
                <a:cubicBezTo>
                  <a:pt x="368" y="3253"/>
                  <a:pt x="369" y="3246"/>
                  <a:pt x="350" y="3235"/>
                </a:cubicBezTo>
                <a:cubicBezTo>
                  <a:pt x="358" y="3227"/>
                  <a:pt x="361" y="3240"/>
                  <a:pt x="368" y="3237"/>
                </a:cubicBezTo>
                <a:cubicBezTo>
                  <a:pt x="372" y="3230"/>
                  <a:pt x="370" y="3222"/>
                  <a:pt x="366" y="3213"/>
                </a:cubicBezTo>
                <a:cubicBezTo>
                  <a:pt x="357" y="3204"/>
                  <a:pt x="362" y="3223"/>
                  <a:pt x="350" y="3216"/>
                </a:cubicBezTo>
                <a:cubicBezTo>
                  <a:pt x="354" y="3203"/>
                  <a:pt x="342" y="3196"/>
                  <a:pt x="333" y="3196"/>
                </a:cubicBezTo>
                <a:cubicBezTo>
                  <a:pt x="322" y="3179"/>
                  <a:pt x="335" y="3192"/>
                  <a:pt x="343" y="3184"/>
                </a:cubicBezTo>
                <a:cubicBezTo>
                  <a:pt x="336" y="3171"/>
                  <a:pt x="325" y="3177"/>
                  <a:pt x="313" y="3182"/>
                </a:cubicBezTo>
                <a:cubicBezTo>
                  <a:pt x="306" y="3174"/>
                  <a:pt x="315" y="3170"/>
                  <a:pt x="321" y="3166"/>
                </a:cubicBezTo>
                <a:cubicBezTo>
                  <a:pt x="267" y="3116"/>
                  <a:pt x="215" y="3015"/>
                  <a:pt x="201" y="2950"/>
                </a:cubicBezTo>
                <a:cubicBezTo>
                  <a:pt x="182" y="2928"/>
                  <a:pt x="152" y="2870"/>
                  <a:pt x="183" y="2848"/>
                </a:cubicBezTo>
                <a:cubicBezTo>
                  <a:pt x="151" y="2849"/>
                  <a:pt x="180" y="2813"/>
                  <a:pt x="154" y="2790"/>
                </a:cubicBezTo>
                <a:cubicBezTo>
                  <a:pt x="189" y="2788"/>
                  <a:pt x="166" y="2730"/>
                  <a:pt x="143" y="2715"/>
                </a:cubicBezTo>
                <a:cubicBezTo>
                  <a:pt x="130" y="2732"/>
                  <a:pt x="139" y="2763"/>
                  <a:pt x="153" y="2785"/>
                </a:cubicBezTo>
                <a:cubicBezTo>
                  <a:pt x="111" y="2763"/>
                  <a:pt x="130" y="2681"/>
                  <a:pt x="85" y="2669"/>
                </a:cubicBezTo>
                <a:cubicBezTo>
                  <a:pt x="68" y="2618"/>
                  <a:pt x="92" y="2581"/>
                  <a:pt x="64" y="2536"/>
                </a:cubicBezTo>
                <a:cubicBezTo>
                  <a:pt x="77" y="2538"/>
                  <a:pt x="88" y="2540"/>
                  <a:pt x="93" y="2526"/>
                </a:cubicBezTo>
                <a:cubicBezTo>
                  <a:pt x="87" y="2500"/>
                  <a:pt x="77" y="2523"/>
                  <a:pt x="60" y="2514"/>
                </a:cubicBezTo>
                <a:cubicBezTo>
                  <a:pt x="61" y="2454"/>
                  <a:pt x="13" y="2395"/>
                  <a:pt x="31" y="2330"/>
                </a:cubicBezTo>
                <a:cubicBezTo>
                  <a:pt x="26" y="2312"/>
                  <a:pt x="20" y="2330"/>
                  <a:pt x="11" y="2320"/>
                </a:cubicBezTo>
                <a:cubicBezTo>
                  <a:pt x="0" y="2272"/>
                  <a:pt x="16" y="2252"/>
                  <a:pt x="4" y="2213"/>
                </a:cubicBezTo>
                <a:cubicBezTo>
                  <a:pt x="16" y="2209"/>
                  <a:pt x="23" y="2198"/>
                  <a:pt x="19" y="2176"/>
                </a:cubicBezTo>
                <a:cubicBezTo>
                  <a:pt x="25" y="2177"/>
                  <a:pt x="23" y="2186"/>
                  <a:pt x="24" y="2192"/>
                </a:cubicBezTo>
                <a:cubicBezTo>
                  <a:pt x="37" y="2196"/>
                  <a:pt x="33" y="2181"/>
                  <a:pt x="39" y="2177"/>
                </a:cubicBezTo>
                <a:cubicBezTo>
                  <a:pt x="35" y="2170"/>
                  <a:pt x="25" y="2180"/>
                  <a:pt x="29" y="2155"/>
                </a:cubicBezTo>
                <a:cubicBezTo>
                  <a:pt x="37" y="2158"/>
                  <a:pt x="33" y="2172"/>
                  <a:pt x="49" y="2166"/>
                </a:cubicBezTo>
                <a:cubicBezTo>
                  <a:pt x="57" y="2190"/>
                  <a:pt x="40" y="2207"/>
                  <a:pt x="68" y="2208"/>
                </a:cubicBezTo>
                <a:cubicBezTo>
                  <a:pt x="29" y="2233"/>
                  <a:pt x="92" y="2259"/>
                  <a:pt x="75" y="2301"/>
                </a:cubicBezTo>
                <a:cubicBezTo>
                  <a:pt x="111" y="2294"/>
                  <a:pt x="59" y="2253"/>
                  <a:pt x="88" y="2244"/>
                </a:cubicBezTo>
                <a:cubicBezTo>
                  <a:pt x="85" y="2226"/>
                  <a:pt x="69" y="2220"/>
                  <a:pt x="78" y="2203"/>
                </a:cubicBezTo>
                <a:cubicBezTo>
                  <a:pt x="88" y="2204"/>
                  <a:pt x="81" y="2220"/>
                  <a:pt x="88" y="2224"/>
                </a:cubicBezTo>
                <a:cubicBezTo>
                  <a:pt x="101" y="2215"/>
                  <a:pt x="91" y="2188"/>
                  <a:pt x="89" y="2178"/>
                </a:cubicBezTo>
                <a:cubicBezTo>
                  <a:pt x="84" y="2178"/>
                  <a:pt x="85" y="2184"/>
                  <a:pt x="84" y="2188"/>
                </a:cubicBezTo>
                <a:cubicBezTo>
                  <a:pt x="80" y="2180"/>
                  <a:pt x="76" y="2143"/>
                  <a:pt x="89" y="2157"/>
                </a:cubicBezTo>
                <a:cubicBezTo>
                  <a:pt x="85" y="2147"/>
                  <a:pt x="83" y="2136"/>
                  <a:pt x="75" y="2131"/>
                </a:cubicBezTo>
                <a:cubicBezTo>
                  <a:pt x="75" y="2117"/>
                  <a:pt x="83" y="2114"/>
                  <a:pt x="90" y="2121"/>
                </a:cubicBezTo>
                <a:cubicBezTo>
                  <a:pt x="89" y="2109"/>
                  <a:pt x="77" y="2109"/>
                  <a:pt x="75" y="2121"/>
                </a:cubicBezTo>
                <a:cubicBezTo>
                  <a:pt x="64" y="2105"/>
                  <a:pt x="83" y="2099"/>
                  <a:pt x="88" y="2075"/>
                </a:cubicBezTo>
                <a:cubicBezTo>
                  <a:pt x="58" y="2105"/>
                  <a:pt x="101" y="2048"/>
                  <a:pt x="91" y="2035"/>
                </a:cubicBezTo>
                <a:cubicBezTo>
                  <a:pt x="87" y="2037"/>
                  <a:pt x="83" y="2040"/>
                  <a:pt x="76" y="2039"/>
                </a:cubicBezTo>
                <a:cubicBezTo>
                  <a:pt x="79" y="2029"/>
                  <a:pt x="96" y="2037"/>
                  <a:pt x="93" y="2020"/>
                </a:cubicBezTo>
                <a:cubicBezTo>
                  <a:pt x="72" y="1999"/>
                  <a:pt x="104" y="1943"/>
                  <a:pt x="83" y="1896"/>
                </a:cubicBezTo>
                <a:cubicBezTo>
                  <a:pt x="88" y="1897"/>
                  <a:pt x="93" y="1898"/>
                  <a:pt x="98" y="1898"/>
                </a:cubicBezTo>
                <a:cubicBezTo>
                  <a:pt x="104" y="1884"/>
                  <a:pt x="96" y="1880"/>
                  <a:pt x="98" y="1868"/>
                </a:cubicBezTo>
                <a:cubicBezTo>
                  <a:pt x="91" y="1870"/>
                  <a:pt x="85" y="1874"/>
                  <a:pt x="81" y="1880"/>
                </a:cubicBezTo>
                <a:cubicBezTo>
                  <a:pt x="75" y="1876"/>
                  <a:pt x="88" y="1862"/>
                  <a:pt x="82" y="1850"/>
                </a:cubicBezTo>
                <a:cubicBezTo>
                  <a:pt x="91" y="1854"/>
                  <a:pt x="88" y="1866"/>
                  <a:pt x="104" y="1864"/>
                </a:cubicBezTo>
                <a:cubicBezTo>
                  <a:pt x="103" y="1844"/>
                  <a:pt x="104" y="1832"/>
                  <a:pt x="118" y="1821"/>
                </a:cubicBezTo>
                <a:cubicBezTo>
                  <a:pt x="119" y="1808"/>
                  <a:pt x="108" y="1826"/>
                  <a:pt x="98" y="1817"/>
                </a:cubicBezTo>
                <a:cubicBezTo>
                  <a:pt x="114" y="1801"/>
                  <a:pt x="133" y="1782"/>
                  <a:pt x="98" y="1771"/>
                </a:cubicBezTo>
                <a:cubicBezTo>
                  <a:pt x="111" y="1738"/>
                  <a:pt x="62" y="1705"/>
                  <a:pt x="88" y="1664"/>
                </a:cubicBezTo>
                <a:cubicBezTo>
                  <a:pt x="95" y="1682"/>
                  <a:pt x="92" y="1669"/>
                  <a:pt x="104" y="1663"/>
                </a:cubicBezTo>
                <a:cubicBezTo>
                  <a:pt x="101" y="1654"/>
                  <a:pt x="94" y="1647"/>
                  <a:pt x="91" y="1638"/>
                </a:cubicBezTo>
                <a:cubicBezTo>
                  <a:pt x="103" y="1625"/>
                  <a:pt x="104" y="1628"/>
                  <a:pt x="106" y="1606"/>
                </a:cubicBezTo>
                <a:cubicBezTo>
                  <a:pt x="119" y="1609"/>
                  <a:pt x="113" y="1616"/>
                  <a:pt x="125" y="1611"/>
                </a:cubicBezTo>
                <a:cubicBezTo>
                  <a:pt x="114" y="1594"/>
                  <a:pt x="120" y="1588"/>
                  <a:pt x="113" y="1565"/>
                </a:cubicBezTo>
                <a:cubicBezTo>
                  <a:pt x="124" y="1572"/>
                  <a:pt x="139" y="1571"/>
                  <a:pt x="131" y="1544"/>
                </a:cubicBezTo>
                <a:cubicBezTo>
                  <a:pt x="146" y="1546"/>
                  <a:pt x="146" y="1517"/>
                  <a:pt x="164" y="1524"/>
                </a:cubicBezTo>
                <a:cubicBezTo>
                  <a:pt x="169" y="1512"/>
                  <a:pt x="146" y="1514"/>
                  <a:pt x="156" y="1500"/>
                </a:cubicBezTo>
                <a:cubicBezTo>
                  <a:pt x="175" y="1505"/>
                  <a:pt x="175" y="1501"/>
                  <a:pt x="183" y="1515"/>
                </a:cubicBezTo>
                <a:cubicBezTo>
                  <a:pt x="186" y="1504"/>
                  <a:pt x="191" y="1493"/>
                  <a:pt x="198" y="1490"/>
                </a:cubicBezTo>
                <a:cubicBezTo>
                  <a:pt x="184" y="1482"/>
                  <a:pt x="182" y="1500"/>
                  <a:pt x="166" y="1488"/>
                </a:cubicBezTo>
                <a:cubicBezTo>
                  <a:pt x="177" y="1462"/>
                  <a:pt x="208" y="1405"/>
                  <a:pt x="228" y="1417"/>
                </a:cubicBezTo>
                <a:cubicBezTo>
                  <a:pt x="229" y="1411"/>
                  <a:pt x="218" y="1409"/>
                  <a:pt x="211" y="1405"/>
                </a:cubicBezTo>
                <a:cubicBezTo>
                  <a:pt x="217" y="1388"/>
                  <a:pt x="234" y="1398"/>
                  <a:pt x="246" y="1399"/>
                </a:cubicBezTo>
                <a:cubicBezTo>
                  <a:pt x="234" y="1415"/>
                  <a:pt x="254" y="1418"/>
                  <a:pt x="242" y="1434"/>
                </a:cubicBezTo>
                <a:cubicBezTo>
                  <a:pt x="277" y="1417"/>
                  <a:pt x="262" y="1393"/>
                  <a:pt x="282" y="1367"/>
                </a:cubicBezTo>
                <a:cubicBezTo>
                  <a:pt x="266" y="1363"/>
                  <a:pt x="252" y="1367"/>
                  <a:pt x="246" y="1388"/>
                </a:cubicBezTo>
                <a:cubicBezTo>
                  <a:pt x="242" y="1378"/>
                  <a:pt x="247" y="1365"/>
                  <a:pt x="250" y="1352"/>
                </a:cubicBezTo>
                <a:cubicBezTo>
                  <a:pt x="258" y="1357"/>
                  <a:pt x="262" y="1351"/>
                  <a:pt x="270" y="1356"/>
                </a:cubicBezTo>
                <a:cubicBezTo>
                  <a:pt x="284" y="1341"/>
                  <a:pt x="269" y="1335"/>
                  <a:pt x="276" y="1322"/>
                </a:cubicBezTo>
                <a:cubicBezTo>
                  <a:pt x="284" y="1325"/>
                  <a:pt x="283" y="1332"/>
                  <a:pt x="292" y="1335"/>
                </a:cubicBezTo>
                <a:cubicBezTo>
                  <a:pt x="261" y="1257"/>
                  <a:pt x="355" y="1189"/>
                  <a:pt x="357" y="1212"/>
                </a:cubicBezTo>
                <a:cubicBezTo>
                  <a:pt x="363" y="1214"/>
                  <a:pt x="366" y="1206"/>
                  <a:pt x="361" y="1204"/>
                </a:cubicBezTo>
                <a:cubicBezTo>
                  <a:pt x="401" y="1229"/>
                  <a:pt x="407" y="1166"/>
                  <a:pt x="416" y="1143"/>
                </a:cubicBezTo>
                <a:cubicBezTo>
                  <a:pt x="426" y="1157"/>
                  <a:pt x="416" y="1175"/>
                  <a:pt x="415" y="1192"/>
                </a:cubicBezTo>
                <a:cubicBezTo>
                  <a:pt x="428" y="1190"/>
                  <a:pt x="447" y="1169"/>
                  <a:pt x="424" y="1159"/>
                </a:cubicBezTo>
                <a:cubicBezTo>
                  <a:pt x="438" y="1150"/>
                  <a:pt x="436" y="1142"/>
                  <a:pt x="444" y="1127"/>
                </a:cubicBezTo>
                <a:cubicBezTo>
                  <a:pt x="458" y="1121"/>
                  <a:pt x="432" y="1150"/>
                  <a:pt x="444" y="1155"/>
                </a:cubicBezTo>
                <a:cubicBezTo>
                  <a:pt x="476" y="1153"/>
                  <a:pt x="488" y="1094"/>
                  <a:pt x="498" y="1091"/>
                </a:cubicBezTo>
                <a:cubicBezTo>
                  <a:pt x="505" y="1066"/>
                  <a:pt x="529" y="1069"/>
                  <a:pt x="539" y="1058"/>
                </a:cubicBezTo>
                <a:cubicBezTo>
                  <a:pt x="534" y="1007"/>
                  <a:pt x="616" y="978"/>
                  <a:pt x="624" y="903"/>
                </a:cubicBezTo>
                <a:cubicBezTo>
                  <a:pt x="629" y="903"/>
                  <a:pt x="636" y="910"/>
                  <a:pt x="641" y="906"/>
                </a:cubicBezTo>
                <a:cubicBezTo>
                  <a:pt x="649" y="922"/>
                  <a:pt x="626" y="908"/>
                  <a:pt x="623" y="920"/>
                </a:cubicBezTo>
                <a:cubicBezTo>
                  <a:pt x="644" y="934"/>
                  <a:pt x="664" y="907"/>
                  <a:pt x="674" y="893"/>
                </a:cubicBezTo>
                <a:cubicBezTo>
                  <a:pt x="668" y="891"/>
                  <a:pt x="663" y="897"/>
                  <a:pt x="656" y="889"/>
                </a:cubicBezTo>
                <a:cubicBezTo>
                  <a:pt x="675" y="877"/>
                  <a:pt x="723" y="872"/>
                  <a:pt x="710" y="840"/>
                </a:cubicBezTo>
                <a:cubicBezTo>
                  <a:pt x="715" y="831"/>
                  <a:pt x="721" y="838"/>
                  <a:pt x="727" y="843"/>
                </a:cubicBezTo>
                <a:cubicBezTo>
                  <a:pt x="739" y="828"/>
                  <a:pt x="741" y="828"/>
                  <a:pt x="745" y="817"/>
                </a:cubicBezTo>
                <a:cubicBezTo>
                  <a:pt x="741" y="810"/>
                  <a:pt x="736" y="813"/>
                  <a:pt x="732" y="817"/>
                </a:cubicBezTo>
                <a:cubicBezTo>
                  <a:pt x="729" y="787"/>
                  <a:pt x="761" y="799"/>
                  <a:pt x="767" y="768"/>
                </a:cubicBezTo>
                <a:cubicBezTo>
                  <a:pt x="778" y="782"/>
                  <a:pt x="788" y="767"/>
                  <a:pt x="799" y="770"/>
                </a:cubicBezTo>
                <a:cubicBezTo>
                  <a:pt x="798" y="744"/>
                  <a:pt x="791" y="712"/>
                  <a:pt x="798" y="687"/>
                </a:cubicBezTo>
                <a:cubicBezTo>
                  <a:pt x="813" y="677"/>
                  <a:pt x="827" y="662"/>
                  <a:pt x="811" y="643"/>
                </a:cubicBezTo>
                <a:cubicBezTo>
                  <a:pt x="818" y="636"/>
                  <a:pt x="828" y="649"/>
                  <a:pt x="835" y="637"/>
                </a:cubicBezTo>
                <a:cubicBezTo>
                  <a:pt x="837" y="621"/>
                  <a:pt x="815" y="620"/>
                  <a:pt x="841" y="603"/>
                </a:cubicBezTo>
                <a:cubicBezTo>
                  <a:pt x="833" y="559"/>
                  <a:pt x="815" y="594"/>
                  <a:pt x="800" y="605"/>
                </a:cubicBezTo>
                <a:cubicBezTo>
                  <a:pt x="798" y="608"/>
                  <a:pt x="796" y="612"/>
                  <a:pt x="795" y="616"/>
                </a:cubicBezTo>
                <a:cubicBezTo>
                  <a:pt x="798" y="613"/>
                  <a:pt x="800" y="612"/>
                  <a:pt x="804" y="620"/>
                </a:cubicBezTo>
                <a:cubicBezTo>
                  <a:pt x="806" y="632"/>
                  <a:pt x="793" y="637"/>
                  <a:pt x="782" y="622"/>
                </a:cubicBezTo>
                <a:cubicBezTo>
                  <a:pt x="780" y="625"/>
                  <a:pt x="779" y="627"/>
                  <a:pt x="779" y="630"/>
                </a:cubicBezTo>
                <a:cubicBezTo>
                  <a:pt x="786" y="633"/>
                  <a:pt x="791" y="635"/>
                  <a:pt x="789" y="641"/>
                </a:cubicBezTo>
                <a:cubicBezTo>
                  <a:pt x="784" y="643"/>
                  <a:pt x="780" y="642"/>
                  <a:pt x="777" y="639"/>
                </a:cubicBezTo>
                <a:cubicBezTo>
                  <a:pt x="777" y="652"/>
                  <a:pt x="780" y="664"/>
                  <a:pt x="768" y="676"/>
                </a:cubicBezTo>
                <a:cubicBezTo>
                  <a:pt x="764" y="668"/>
                  <a:pt x="768" y="659"/>
                  <a:pt x="777" y="651"/>
                </a:cubicBezTo>
                <a:cubicBezTo>
                  <a:pt x="768" y="639"/>
                  <a:pt x="763" y="647"/>
                  <a:pt x="755" y="638"/>
                </a:cubicBezTo>
                <a:cubicBezTo>
                  <a:pt x="759" y="634"/>
                  <a:pt x="761" y="630"/>
                  <a:pt x="763" y="626"/>
                </a:cubicBezTo>
                <a:cubicBezTo>
                  <a:pt x="761" y="625"/>
                  <a:pt x="759" y="624"/>
                  <a:pt x="755" y="624"/>
                </a:cubicBezTo>
                <a:cubicBezTo>
                  <a:pt x="763" y="620"/>
                  <a:pt x="760" y="615"/>
                  <a:pt x="756" y="610"/>
                </a:cubicBezTo>
                <a:cubicBezTo>
                  <a:pt x="762" y="608"/>
                  <a:pt x="767" y="605"/>
                  <a:pt x="771" y="602"/>
                </a:cubicBezTo>
                <a:cubicBezTo>
                  <a:pt x="772" y="596"/>
                  <a:pt x="773" y="591"/>
                  <a:pt x="774" y="586"/>
                </a:cubicBezTo>
                <a:cubicBezTo>
                  <a:pt x="776" y="589"/>
                  <a:pt x="778" y="591"/>
                  <a:pt x="781" y="592"/>
                </a:cubicBezTo>
                <a:cubicBezTo>
                  <a:pt x="789" y="582"/>
                  <a:pt x="796" y="571"/>
                  <a:pt x="815" y="560"/>
                </a:cubicBezTo>
                <a:cubicBezTo>
                  <a:pt x="817" y="570"/>
                  <a:pt x="810" y="581"/>
                  <a:pt x="799" y="579"/>
                </a:cubicBezTo>
                <a:cubicBezTo>
                  <a:pt x="802" y="581"/>
                  <a:pt x="804" y="582"/>
                  <a:pt x="806" y="584"/>
                </a:cubicBezTo>
                <a:cubicBezTo>
                  <a:pt x="830" y="570"/>
                  <a:pt x="862" y="546"/>
                  <a:pt x="882" y="562"/>
                </a:cubicBezTo>
                <a:cubicBezTo>
                  <a:pt x="882" y="556"/>
                  <a:pt x="885" y="551"/>
                  <a:pt x="891" y="547"/>
                </a:cubicBezTo>
                <a:cubicBezTo>
                  <a:pt x="906" y="552"/>
                  <a:pt x="921" y="550"/>
                  <a:pt x="935" y="539"/>
                </a:cubicBezTo>
                <a:cubicBezTo>
                  <a:pt x="973" y="551"/>
                  <a:pt x="1013" y="529"/>
                  <a:pt x="1042" y="545"/>
                </a:cubicBezTo>
                <a:cubicBezTo>
                  <a:pt x="1029" y="545"/>
                  <a:pt x="1019" y="568"/>
                  <a:pt x="1023" y="567"/>
                </a:cubicBezTo>
                <a:cubicBezTo>
                  <a:pt x="1033" y="561"/>
                  <a:pt x="1042" y="554"/>
                  <a:pt x="1048" y="542"/>
                </a:cubicBezTo>
                <a:cubicBezTo>
                  <a:pt x="1060" y="542"/>
                  <a:pt x="1072" y="536"/>
                  <a:pt x="1081" y="551"/>
                </a:cubicBezTo>
                <a:cubicBezTo>
                  <a:pt x="1083" y="538"/>
                  <a:pt x="1086" y="534"/>
                  <a:pt x="1100" y="532"/>
                </a:cubicBezTo>
                <a:cubicBezTo>
                  <a:pt x="1110" y="525"/>
                  <a:pt x="1091" y="528"/>
                  <a:pt x="1090" y="515"/>
                </a:cubicBezTo>
                <a:cubicBezTo>
                  <a:pt x="1125" y="504"/>
                  <a:pt x="1116" y="462"/>
                  <a:pt x="1142" y="444"/>
                </a:cubicBezTo>
                <a:cubicBezTo>
                  <a:pt x="1153" y="474"/>
                  <a:pt x="1125" y="471"/>
                  <a:pt x="1124" y="494"/>
                </a:cubicBezTo>
                <a:cubicBezTo>
                  <a:pt x="1143" y="493"/>
                  <a:pt x="1168" y="490"/>
                  <a:pt x="1180" y="473"/>
                </a:cubicBezTo>
                <a:cubicBezTo>
                  <a:pt x="1180" y="478"/>
                  <a:pt x="1180" y="483"/>
                  <a:pt x="1183" y="489"/>
                </a:cubicBezTo>
                <a:cubicBezTo>
                  <a:pt x="1186" y="446"/>
                  <a:pt x="1255" y="467"/>
                  <a:pt x="1228" y="440"/>
                </a:cubicBezTo>
                <a:cubicBezTo>
                  <a:pt x="1293" y="422"/>
                  <a:pt x="1344" y="374"/>
                  <a:pt x="1420" y="360"/>
                </a:cubicBezTo>
                <a:cubicBezTo>
                  <a:pt x="1425" y="356"/>
                  <a:pt x="1419" y="347"/>
                  <a:pt x="1417" y="340"/>
                </a:cubicBezTo>
                <a:cubicBezTo>
                  <a:pt x="1443" y="331"/>
                  <a:pt x="1446" y="329"/>
                  <a:pt x="1466" y="326"/>
                </a:cubicBezTo>
                <a:cubicBezTo>
                  <a:pt x="1438" y="315"/>
                  <a:pt x="1491" y="318"/>
                  <a:pt x="1500" y="325"/>
                </a:cubicBezTo>
                <a:cubicBezTo>
                  <a:pt x="1507" y="321"/>
                  <a:pt x="1497" y="308"/>
                  <a:pt x="1502" y="303"/>
                </a:cubicBezTo>
                <a:cubicBezTo>
                  <a:pt x="1519" y="300"/>
                  <a:pt x="1505" y="327"/>
                  <a:pt x="1525" y="326"/>
                </a:cubicBezTo>
                <a:cubicBezTo>
                  <a:pt x="1528" y="302"/>
                  <a:pt x="1549" y="307"/>
                  <a:pt x="1570" y="290"/>
                </a:cubicBezTo>
                <a:cubicBezTo>
                  <a:pt x="1583" y="291"/>
                  <a:pt x="1555" y="301"/>
                  <a:pt x="1552" y="306"/>
                </a:cubicBezTo>
                <a:cubicBezTo>
                  <a:pt x="1556" y="329"/>
                  <a:pt x="1579" y="310"/>
                  <a:pt x="1595" y="307"/>
                </a:cubicBezTo>
                <a:cubicBezTo>
                  <a:pt x="1605" y="305"/>
                  <a:pt x="1592" y="290"/>
                  <a:pt x="1592" y="282"/>
                </a:cubicBezTo>
                <a:cubicBezTo>
                  <a:pt x="1610" y="279"/>
                  <a:pt x="1614" y="304"/>
                  <a:pt x="1638" y="290"/>
                </a:cubicBezTo>
                <a:cubicBezTo>
                  <a:pt x="1649" y="282"/>
                  <a:pt x="1627" y="279"/>
                  <a:pt x="1637" y="269"/>
                </a:cubicBezTo>
                <a:cubicBezTo>
                  <a:pt x="1658" y="288"/>
                  <a:pt x="1695" y="265"/>
                  <a:pt x="1723" y="272"/>
                </a:cubicBezTo>
                <a:cubicBezTo>
                  <a:pt x="1724" y="278"/>
                  <a:pt x="1716" y="279"/>
                  <a:pt x="1711" y="281"/>
                </a:cubicBezTo>
                <a:cubicBezTo>
                  <a:pt x="1718" y="294"/>
                  <a:pt x="1725" y="274"/>
                  <a:pt x="1733" y="275"/>
                </a:cubicBezTo>
                <a:cubicBezTo>
                  <a:pt x="1730" y="271"/>
                  <a:pt x="1727" y="267"/>
                  <a:pt x="1722" y="268"/>
                </a:cubicBezTo>
                <a:cubicBezTo>
                  <a:pt x="1732" y="264"/>
                  <a:pt x="1753" y="262"/>
                  <a:pt x="1773" y="265"/>
                </a:cubicBezTo>
                <a:cubicBezTo>
                  <a:pt x="1787" y="273"/>
                  <a:pt x="1763" y="285"/>
                  <a:pt x="1780" y="295"/>
                </a:cubicBezTo>
                <a:cubicBezTo>
                  <a:pt x="1779" y="287"/>
                  <a:pt x="1776" y="266"/>
                  <a:pt x="1799" y="275"/>
                </a:cubicBezTo>
                <a:cubicBezTo>
                  <a:pt x="1796" y="287"/>
                  <a:pt x="1782" y="291"/>
                  <a:pt x="1793" y="312"/>
                </a:cubicBezTo>
                <a:cubicBezTo>
                  <a:pt x="1797" y="310"/>
                  <a:pt x="1801" y="312"/>
                  <a:pt x="1802" y="315"/>
                </a:cubicBezTo>
                <a:cubicBezTo>
                  <a:pt x="1821" y="311"/>
                  <a:pt x="1792" y="293"/>
                  <a:pt x="1812" y="293"/>
                </a:cubicBezTo>
                <a:cubicBezTo>
                  <a:pt x="1810" y="326"/>
                  <a:pt x="1837" y="311"/>
                  <a:pt x="1853" y="316"/>
                </a:cubicBezTo>
                <a:cubicBezTo>
                  <a:pt x="1854" y="327"/>
                  <a:pt x="1834" y="322"/>
                  <a:pt x="1827" y="326"/>
                </a:cubicBezTo>
                <a:cubicBezTo>
                  <a:pt x="1830" y="341"/>
                  <a:pt x="1843" y="338"/>
                  <a:pt x="1856" y="336"/>
                </a:cubicBezTo>
                <a:cubicBezTo>
                  <a:pt x="1871" y="343"/>
                  <a:pt x="1831" y="341"/>
                  <a:pt x="1832" y="350"/>
                </a:cubicBezTo>
                <a:cubicBezTo>
                  <a:pt x="1843" y="351"/>
                  <a:pt x="1860" y="350"/>
                  <a:pt x="1877" y="346"/>
                </a:cubicBezTo>
                <a:cubicBezTo>
                  <a:pt x="1875" y="345"/>
                  <a:pt x="1874" y="344"/>
                  <a:pt x="1873" y="343"/>
                </a:cubicBezTo>
                <a:cubicBezTo>
                  <a:pt x="1874" y="338"/>
                  <a:pt x="1881" y="339"/>
                  <a:pt x="1880" y="333"/>
                </a:cubicBezTo>
                <a:cubicBezTo>
                  <a:pt x="1884" y="339"/>
                  <a:pt x="1887" y="342"/>
                  <a:pt x="1890" y="343"/>
                </a:cubicBezTo>
                <a:cubicBezTo>
                  <a:pt x="1910" y="337"/>
                  <a:pt x="1928" y="326"/>
                  <a:pt x="1933" y="308"/>
                </a:cubicBezTo>
                <a:cubicBezTo>
                  <a:pt x="1943" y="309"/>
                  <a:pt x="1958" y="316"/>
                  <a:pt x="1959" y="299"/>
                </a:cubicBezTo>
                <a:cubicBezTo>
                  <a:pt x="1991" y="325"/>
                  <a:pt x="2036" y="291"/>
                  <a:pt x="2054" y="300"/>
                </a:cubicBezTo>
                <a:cubicBezTo>
                  <a:pt x="2026" y="321"/>
                  <a:pt x="2033" y="310"/>
                  <a:pt x="2044" y="341"/>
                </a:cubicBezTo>
                <a:cubicBezTo>
                  <a:pt x="2059" y="339"/>
                  <a:pt x="2074" y="339"/>
                  <a:pt x="2090" y="340"/>
                </a:cubicBezTo>
                <a:cubicBezTo>
                  <a:pt x="2089" y="338"/>
                  <a:pt x="2089" y="336"/>
                  <a:pt x="2089" y="334"/>
                </a:cubicBezTo>
                <a:cubicBezTo>
                  <a:pt x="2093" y="333"/>
                  <a:pt x="2093" y="336"/>
                  <a:pt x="2093" y="339"/>
                </a:cubicBezTo>
                <a:cubicBezTo>
                  <a:pt x="2097" y="335"/>
                  <a:pt x="2100" y="330"/>
                  <a:pt x="2102" y="324"/>
                </a:cubicBezTo>
                <a:cubicBezTo>
                  <a:pt x="2107" y="325"/>
                  <a:pt x="2104" y="329"/>
                  <a:pt x="2102" y="329"/>
                </a:cubicBezTo>
                <a:cubicBezTo>
                  <a:pt x="2105" y="344"/>
                  <a:pt x="2108" y="335"/>
                  <a:pt x="2118" y="334"/>
                </a:cubicBezTo>
                <a:cubicBezTo>
                  <a:pt x="2129" y="341"/>
                  <a:pt x="2114" y="337"/>
                  <a:pt x="2109" y="341"/>
                </a:cubicBezTo>
                <a:cubicBezTo>
                  <a:pt x="2116" y="342"/>
                  <a:pt x="2123" y="343"/>
                  <a:pt x="2130" y="343"/>
                </a:cubicBezTo>
                <a:cubicBezTo>
                  <a:pt x="2133" y="335"/>
                  <a:pt x="2139" y="331"/>
                  <a:pt x="2143" y="325"/>
                </a:cubicBezTo>
                <a:cubicBezTo>
                  <a:pt x="2145" y="340"/>
                  <a:pt x="2160" y="344"/>
                  <a:pt x="2177" y="343"/>
                </a:cubicBezTo>
                <a:cubicBezTo>
                  <a:pt x="2176" y="342"/>
                  <a:pt x="2173" y="341"/>
                  <a:pt x="2170" y="340"/>
                </a:cubicBezTo>
                <a:cubicBezTo>
                  <a:pt x="2175" y="337"/>
                  <a:pt x="2184" y="339"/>
                  <a:pt x="2193" y="342"/>
                </a:cubicBezTo>
                <a:cubicBezTo>
                  <a:pt x="2204" y="340"/>
                  <a:pt x="2215" y="337"/>
                  <a:pt x="2222" y="335"/>
                </a:cubicBezTo>
                <a:cubicBezTo>
                  <a:pt x="2222" y="334"/>
                  <a:pt x="2222" y="334"/>
                  <a:pt x="2222" y="334"/>
                </a:cubicBezTo>
                <a:cubicBezTo>
                  <a:pt x="2234" y="323"/>
                  <a:pt x="2253" y="347"/>
                  <a:pt x="2257" y="330"/>
                </a:cubicBezTo>
                <a:cubicBezTo>
                  <a:pt x="2262" y="336"/>
                  <a:pt x="2270" y="338"/>
                  <a:pt x="2279" y="339"/>
                </a:cubicBezTo>
                <a:cubicBezTo>
                  <a:pt x="2285" y="338"/>
                  <a:pt x="2292" y="337"/>
                  <a:pt x="2298" y="339"/>
                </a:cubicBezTo>
                <a:cubicBezTo>
                  <a:pt x="2310" y="339"/>
                  <a:pt x="2322" y="337"/>
                  <a:pt x="2330" y="336"/>
                </a:cubicBezTo>
                <a:cubicBezTo>
                  <a:pt x="2340" y="350"/>
                  <a:pt x="2358" y="352"/>
                  <a:pt x="2376" y="356"/>
                </a:cubicBezTo>
                <a:cubicBezTo>
                  <a:pt x="2377" y="352"/>
                  <a:pt x="2377" y="352"/>
                  <a:pt x="2377" y="352"/>
                </a:cubicBezTo>
                <a:cubicBezTo>
                  <a:pt x="2378" y="354"/>
                  <a:pt x="2380" y="355"/>
                  <a:pt x="2382" y="357"/>
                </a:cubicBezTo>
                <a:cubicBezTo>
                  <a:pt x="2387" y="358"/>
                  <a:pt x="2391" y="359"/>
                  <a:pt x="2396" y="361"/>
                </a:cubicBezTo>
                <a:cubicBezTo>
                  <a:pt x="2392" y="341"/>
                  <a:pt x="2373" y="348"/>
                  <a:pt x="2347" y="339"/>
                </a:cubicBezTo>
                <a:cubicBezTo>
                  <a:pt x="2359" y="326"/>
                  <a:pt x="2378" y="350"/>
                  <a:pt x="2399" y="346"/>
                </a:cubicBezTo>
                <a:cubicBezTo>
                  <a:pt x="2391" y="362"/>
                  <a:pt x="2431" y="351"/>
                  <a:pt x="2416" y="370"/>
                </a:cubicBezTo>
                <a:cubicBezTo>
                  <a:pt x="2424" y="370"/>
                  <a:pt x="2432" y="371"/>
                  <a:pt x="2440" y="372"/>
                </a:cubicBezTo>
                <a:cubicBezTo>
                  <a:pt x="2441" y="370"/>
                  <a:pt x="2443" y="368"/>
                  <a:pt x="2443" y="366"/>
                </a:cubicBezTo>
                <a:cubicBezTo>
                  <a:pt x="2448" y="366"/>
                  <a:pt x="2449" y="369"/>
                  <a:pt x="2449" y="372"/>
                </a:cubicBezTo>
                <a:cubicBezTo>
                  <a:pt x="2517" y="379"/>
                  <a:pt x="2597" y="404"/>
                  <a:pt x="2679" y="437"/>
                </a:cubicBezTo>
                <a:cubicBezTo>
                  <a:pt x="2679" y="437"/>
                  <a:pt x="2679" y="436"/>
                  <a:pt x="2679" y="436"/>
                </a:cubicBezTo>
                <a:cubicBezTo>
                  <a:pt x="2680" y="437"/>
                  <a:pt x="2680" y="438"/>
                  <a:pt x="2681" y="438"/>
                </a:cubicBezTo>
                <a:cubicBezTo>
                  <a:pt x="2689" y="442"/>
                  <a:pt x="2698" y="445"/>
                  <a:pt x="2706" y="449"/>
                </a:cubicBezTo>
                <a:cubicBezTo>
                  <a:pt x="2707" y="448"/>
                  <a:pt x="2707" y="448"/>
                  <a:pt x="2708" y="447"/>
                </a:cubicBezTo>
                <a:cubicBezTo>
                  <a:pt x="2709" y="449"/>
                  <a:pt x="2710" y="450"/>
                  <a:pt x="2711" y="451"/>
                </a:cubicBezTo>
                <a:cubicBezTo>
                  <a:pt x="2729" y="459"/>
                  <a:pt x="2746" y="467"/>
                  <a:pt x="2763" y="475"/>
                </a:cubicBezTo>
                <a:cubicBezTo>
                  <a:pt x="2782" y="459"/>
                  <a:pt x="2806" y="494"/>
                  <a:pt x="2819" y="502"/>
                </a:cubicBezTo>
                <a:cubicBezTo>
                  <a:pt x="2817" y="502"/>
                  <a:pt x="2816" y="501"/>
                  <a:pt x="2815" y="502"/>
                </a:cubicBezTo>
                <a:cubicBezTo>
                  <a:pt x="2869" y="530"/>
                  <a:pt x="2922" y="561"/>
                  <a:pt x="2968" y="592"/>
                </a:cubicBezTo>
                <a:cubicBezTo>
                  <a:pt x="2976" y="592"/>
                  <a:pt x="3000" y="611"/>
                  <a:pt x="3009" y="611"/>
                </a:cubicBezTo>
                <a:cubicBezTo>
                  <a:pt x="3007" y="613"/>
                  <a:pt x="3004" y="615"/>
                  <a:pt x="3002" y="616"/>
                </a:cubicBezTo>
                <a:cubicBezTo>
                  <a:pt x="3011" y="622"/>
                  <a:pt x="3020" y="628"/>
                  <a:pt x="3028" y="634"/>
                </a:cubicBezTo>
                <a:cubicBezTo>
                  <a:pt x="3029" y="629"/>
                  <a:pt x="3031" y="623"/>
                  <a:pt x="3033" y="616"/>
                </a:cubicBezTo>
                <a:cubicBezTo>
                  <a:pt x="3035" y="629"/>
                  <a:pt x="3042" y="623"/>
                  <a:pt x="3052" y="629"/>
                </a:cubicBezTo>
                <a:cubicBezTo>
                  <a:pt x="3066" y="615"/>
                  <a:pt x="3046" y="607"/>
                  <a:pt x="3034" y="598"/>
                </a:cubicBezTo>
                <a:cubicBezTo>
                  <a:pt x="3051" y="585"/>
                  <a:pt x="3058" y="617"/>
                  <a:pt x="3065" y="626"/>
                </a:cubicBezTo>
                <a:cubicBezTo>
                  <a:pt x="3061" y="628"/>
                  <a:pt x="3057" y="630"/>
                  <a:pt x="3053" y="636"/>
                </a:cubicBezTo>
                <a:cubicBezTo>
                  <a:pt x="3075" y="637"/>
                  <a:pt x="3056" y="652"/>
                  <a:pt x="3066" y="664"/>
                </a:cubicBezTo>
                <a:cubicBezTo>
                  <a:pt x="3081" y="656"/>
                  <a:pt x="3096" y="669"/>
                  <a:pt x="3086" y="683"/>
                </a:cubicBezTo>
                <a:cubicBezTo>
                  <a:pt x="3091" y="685"/>
                  <a:pt x="3095" y="688"/>
                  <a:pt x="3100" y="692"/>
                </a:cubicBezTo>
                <a:cubicBezTo>
                  <a:pt x="3099" y="683"/>
                  <a:pt x="3099" y="671"/>
                  <a:pt x="3094" y="665"/>
                </a:cubicBezTo>
                <a:cubicBezTo>
                  <a:pt x="3114" y="659"/>
                  <a:pt x="3108" y="684"/>
                  <a:pt x="3104" y="695"/>
                </a:cubicBezTo>
                <a:cubicBezTo>
                  <a:pt x="3104" y="696"/>
                  <a:pt x="3105" y="696"/>
                  <a:pt x="3106" y="697"/>
                </a:cubicBezTo>
                <a:cubicBezTo>
                  <a:pt x="3110" y="696"/>
                  <a:pt x="3115" y="692"/>
                  <a:pt x="3120" y="698"/>
                </a:cubicBezTo>
                <a:cubicBezTo>
                  <a:pt x="3117" y="700"/>
                  <a:pt x="3114" y="702"/>
                  <a:pt x="3111" y="702"/>
                </a:cubicBezTo>
                <a:cubicBezTo>
                  <a:pt x="3121" y="712"/>
                  <a:pt x="3129" y="721"/>
                  <a:pt x="3138" y="726"/>
                </a:cubicBezTo>
                <a:cubicBezTo>
                  <a:pt x="3101" y="714"/>
                  <a:pt x="3062" y="691"/>
                  <a:pt x="3028" y="666"/>
                </a:cubicBezTo>
                <a:cubicBezTo>
                  <a:pt x="3027" y="667"/>
                  <a:pt x="3025" y="668"/>
                  <a:pt x="3023" y="670"/>
                </a:cubicBezTo>
                <a:cubicBezTo>
                  <a:pt x="3021" y="666"/>
                  <a:pt x="3020" y="662"/>
                  <a:pt x="3018" y="659"/>
                </a:cubicBezTo>
                <a:cubicBezTo>
                  <a:pt x="3010" y="653"/>
                  <a:pt x="3003" y="647"/>
                  <a:pt x="2996" y="641"/>
                </a:cubicBezTo>
                <a:cubicBezTo>
                  <a:pt x="3004" y="654"/>
                  <a:pt x="3009" y="668"/>
                  <a:pt x="3011" y="679"/>
                </a:cubicBezTo>
                <a:cubicBezTo>
                  <a:pt x="2990" y="678"/>
                  <a:pt x="2985" y="636"/>
                  <a:pt x="2965" y="613"/>
                </a:cubicBezTo>
                <a:cubicBezTo>
                  <a:pt x="2964" y="627"/>
                  <a:pt x="2921" y="603"/>
                  <a:pt x="2937" y="597"/>
                </a:cubicBezTo>
                <a:cubicBezTo>
                  <a:pt x="2888" y="590"/>
                  <a:pt x="2861" y="562"/>
                  <a:pt x="2812" y="547"/>
                </a:cubicBezTo>
                <a:cubicBezTo>
                  <a:pt x="2819" y="545"/>
                  <a:pt x="2820" y="541"/>
                  <a:pt x="2814" y="535"/>
                </a:cubicBezTo>
                <a:cubicBezTo>
                  <a:pt x="2797" y="541"/>
                  <a:pt x="2780" y="534"/>
                  <a:pt x="2767" y="522"/>
                </a:cubicBezTo>
                <a:cubicBezTo>
                  <a:pt x="2763" y="526"/>
                  <a:pt x="2759" y="532"/>
                  <a:pt x="2769" y="534"/>
                </a:cubicBezTo>
                <a:cubicBezTo>
                  <a:pt x="2769" y="537"/>
                  <a:pt x="2766" y="538"/>
                  <a:pt x="2762" y="539"/>
                </a:cubicBezTo>
                <a:cubicBezTo>
                  <a:pt x="2771" y="551"/>
                  <a:pt x="2776" y="563"/>
                  <a:pt x="2768" y="567"/>
                </a:cubicBezTo>
                <a:cubicBezTo>
                  <a:pt x="2777" y="578"/>
                  <a:pt x="2790" y="571"/>
                  <a:pt x="2805" y="567"/>
                </a:cubicBezTo>
                <a:cubicBezTo>
                  <a:pt x="2788" y="588"/>
                  <a:pt x="2853" y="619"/>
                  <a:pt x="2874" y="594"/>
                </a:cubicBezTo>
                <a:cubicBezTo>
                  <a:pt x="2890" y="598"/>
                  <a:pt x="2881" y="629"/>
                  <a:pt x="2898" y="613"/>
                </a:cubicBezTo>
                <a:cubicBezTo>
                  <a:pt x="2895" y="631"/>
                  <a:pt x="2913" y="642"/>
                  <a:pt x="2929" y="654"/>
                </a:cubicBezTo>
                <a:cubicBezTo>
                  <a:pt x="2935" y="647"/>
                  <a:pt x="2931" y="644"/>
                  <a:pt x="2927" y="641"/>
                </a:cubicBezTo>
                <a:cubicBezTo>
                  <a:pt x="2943" y="630"/>
                  <a:pt x="2945" y="695"/>
                  <a:pt x="2977" y="674"/>
                </a:cubicBezTo>
                <a:cubicBezTo>
                  <a:pt x="2973" y="679"/>
                  <a:pt x="2973" y="682"/>
                  <a:pt x="2975" y="685"/>
                </a:cubicBezTo>
                <a:cubicBezTo>
                  <a:pt x="2983" y="684"/>
                  <a:pt x="2978" y="677"/>
                  <a:pt x="2991" y="677"/>
                </a:cubicBezTo>
                <a:cubicBezTo>
                  <a:pt x="2999" y="688"/>
                  <a:pt x="2991" y="686"/>
                  <a:pt x="2983" y="696"/>
                </a:cubicBezTo>
                <a:cubicBezTo>
                  <a:pt x="3000" y="690"/>
                  <a:pt x="3018" y="691"/>
                  <a:pt x="3035" y="691"/>
                </a:cubicBezTo>
                <a:cubicBezTo>
                  <a:pt x="3031" y="697"/>
                  <a:pt x="3027" y="709"/>
                  <a:pt x="3041" y="719"/>
                </a:cubicBezTo>
                <a:cubicBezTo>
                  <a:pt x="3036" y="689"/>
                  <a:pt x="3076" y="710"/>
                  <a:pt x="3062" y="728"/>
                </a:cubicBezTo>
                <a:cubicBezTo>
                  <a:pt x="3067" y="730"/>
                  <a:pt x="3088" y="729"/>
                  <a:pt x="3081" y="718"/>
                </a:cubicBezTo>
                <a:cubicBezTo>
                  <a:pt x="3086" y="721"/>
                  <a:pt x="3088" y="759"/>
                  <a:pt x="3116" y="746"/>
                </a:cubicBezTo>
                <a:cubicBezTo>
                  <a:pt x="3122" y="783"/>
                  <a:pt x="3171" y="802"/>
                  <a:pt x="3193" y="787"/>
                </a:cubicBezTo>
                <a:cubicBezTo>
                  <a:pt x="3201" y="781"/>
                  <a:pt x="3210" y="803"/>
                  <a:pt x="3210" y="809"/>
                </a:cubicBezTo>
                <a:cubicBezTo>
                  <a:pt x="3218" y="818"/>
                  <a:pt x="3226" y="798"/>
                  <a:pt x="3234" y="811"/>
                </a:cubicBezTo>
                <a:cubicBezTo>
                  <a:pt x="3222" y="785"/>
                  <a:pt x="3195" y="765"/>
                  <a:pt x="3166" y="743"/>
                </a:cubicBezTo>
                <a:cubicBezTo>
                  <a:pt x="3155" y="757"/>
                  <a:pt x="3183" y="766"/>
                  <a:pt x="3170" y="780"/>
                </a:cubicBezTo>
                <a:cubicBezTo>
                  <a:pt x="3156" y="758"/>
                  <a:pt x="3143" y="787"/>
                  <a:pt x="3130" y="764"/>
                </a:cubicBezTo>
                <a:cubicBezTo>
                  <a:pt x="3134" y="760"/>
                  <a:pt x="3138" y="766"/>
                  <a:pt x="3143" y="769"/>
                </a:cubicBezTo>
                <a:cubicBezTo>
                  <a:pt x="3152" y="740"/>
                  <a:pt x="3138" y="713"/>
                  <a:pt x="3116" y="688"/>
                </a:cubicBezTo>
                <a:cubicBezTo>
                  <a:pt x="3140" y="688"/>
                  <a:pt x="3154" y="719"/>
                  <a:pt x="3155" y="734"/>
                </a:cubicBezTo>
                <a:cubicBezTo>
                  <a:pt x="3186" y="729"/>
                  <a:pt x="3217" y="787"/>
                  <a:pt x="3248" y="749"/>
                </a:cubicBezTo>
                <a:cubicBezTo>
                  <a:pt x="3254" y="782"/>
                  <a:pt x="3288" y="769"/>
                  <a:pt x="3313" y="777"/>
                </a:cubicBezTo>
                <a:cubicBezTo>
                  <a:pt x="3312" y="807"/>
                  <a:pt x="3284" y="771"/>
                  <a:pt x="3272" y="778"/>
                </a:cubicBezTo>
                <a:cubicBezTo>
                  <a:pt x="3259" y="799"/>
                  <a:pt x="3304" y="785"/>
                  <a:pt x="3301" y="808"/>
                </a:cubicBezTo>
                <a:cubicBezTo>
                  <a:pt x="3318" y="814"/>
                  <a:pt x="3302" y="787"/>
                  <a:pt x="3319" y="791"/>
                </a:cubicBezTo>
                <a:cubicBezTo>
                  <a:pt x="3347" y="824"/>
                  <a:pt x="3370" y="883"/>
                  <a:pt x="3412" y="901"/>
                </a:cubicBezTo>
                <a:cubicBezTo>
                  <a:pt x="3416" y="895"/>
                  <a:pt x="3407" y="889"/>
                  <a:pt x="3403" y="883"/>
                </a:cubicBezTo>
                <a:cubicBezTo>
                  <a:pt x="3418" y="888"/>
                  <a:pt x="3415" y="887"/>
                  <a:pt x="3428" y="881"/>
                </a:cubicBezTo>
                <a:cubicBezTo>
                  <a:pt x="3425" y="886"/>
                  <a:pt x="3439" y="903"/>
                  <a:pt x="3434" y="889"/>
                </a:cubicBezTo>
                <a:cubicBezTo>
                  <a:pt x="3448" y="892"/>
                  <a:pt x="3439" y="931"/>
                  <a:pt x="3459" y="937"/>
                </a:cubicBezTo>
                <a:cubicBezTo>
                  <a:pt x="3454" y="937"/>
                  <a:pt x="3449" y="937"/>
                  <a:pt x="3444" y="942"/>
                </a:cubicBezTo>
                <a:cubicBezTo>
                  <a:pt x="3455" y="957"/>
                  <a:pt x="3455" y="957"/>
                  <a:pt x="3455" y="957"/>
                </a:cubicBezTo>
                <a:cubicBezTo>
                  <a:pt x="3458" y="953"/>
                  <a:pt x="3460" y="948"/>
                  <a:pt x="3458" y="943"/>
                </a:cubicBezTo>
                <a:cubicBezTo>
                  <a:pt x="3493" y="1008"/>
                  <a:pt x="3558" y="1079"/>
                  <a:pt x="3572" y="1153"/>
                </a:cubicBezTo>
                <a:cubicBezTo>
                  <a:pt x="3578" y="1162"/>
                  <a:pt x="3583" y="1145"/>
                  <a:pt x="3576" y="1140"/>
                </a:cubicBezTo>
                <a:cubicBezTo>
                  <a:pt x="3589" y="1139"/>
                  <a:pt x="3595" y="1165"/>
                  <a:pt x="3588" y="1171"/>
                </a:cubicBezTo>
                <a:cubicBezTo>
                  <a:pt x="3626" y="1194"/>
                  <a:pt x="3615" y="1220"/>
                  <a:pt x="3647" y="1254"/>
                </a:cubicBezTo>
                <a:cubicBezTo>
                  <a:pt x="3618" y="1272"/>
                  <a:pt x="3670" y="1310"/>
                  <a:pt x="3648" y="1316"/>
                </a:cubicBezTo>
                <a:cubicBezTo>
                  <a:pt x="3653" y="1339"/>
                  <a:pt x="3668" y="1305"/>
                  <a:pt x="3670" y="1317"/>
                </a:cubicBezTo>
                <a:cubicBezTo>
                  <a:pt x="3677" y="1330"/>
                  <a:pt x="3698" y="1376"/>
                  <a:pt x="3706" y="1391"/>
                </a:cubicBezTo>
                <a:cubicBezTo>
                  <a:pt x="3725" y="1384"/>
                  <a:pt x="3725" y="1384"/>
                  <a:pt x="3725" y="1384"/>
                </a:cubicBezTo>
                <a:cubicBezTo>
                  <a:pt x="3732" y="1402"/>
                  <a:pt x="3717" y="1385"/>
                  <a:pt x="3714" y="1398"/>
                </a:cubicBezTo>
                <a:cubicBezTo>
                  <a:pt x="3735" y="1404"/>
                  <a:pt x="3711" y="1439"/>
                  <a:pt x="3744" y="1440"/>
                </a:cubicBezTo>
                <a:cubicBezTo>
                  <a:pt x="3744" y="1450"/>
                  <a:pt x="3739" y="1452"/>
                  <a:pt x="3731" y="1449"/>
                </a:cubicBezTo>
                <a:cubicBezTo>
                  <a:pt x="3737" y="1455"/>
                  <a:pt x="3755" y="1476"/>
                  <a:pt x="3760" y="1460"/>
                </a:cubicBezTo>
                <a:cubicBezTo>
                  <a:pt x="3771" y="1454"/>
                  <a:pt x="3765" y="1482"/>
                  <a:pt x="3779" y="1469"/>
                </a:cubicBezTo>
                <a:cubicBezTo>
                  <a:pt x="3778" y="1479"/>
                  <a:pt x="3771" y="1473"/>
                  <a:pt x="3765" y="1474"/>
                </a:cubicBezTo>
                <a:cubicBezTo>
                  <a:pt x="3786" y="1505"/>
                  <a:pt x="3788" y="1552"/>
                  <a:pt x="3806" y="1584"/>
                </a:cubicBezTo>
                <a:cubicBezTo>
                  <a:pt x="3798" y="1581"/>
                  <a:pt x="3793" y="1582"/>
                  <a:pt x="3793" y="1593"/>
                </a:cubicBezTo>
                <a:cubicBezTo>
                  <a:pt x="3804" y="1590"/>
                  <a:pt x="3818" y="1616"/>
                  <a:pt x="3825" y="1600"/>
                </a:cubicBezTo>
                <a:cubicBezTo>
                  <a:pt x="3833" y="1605"/>
                  <a:pt x="3841" y="1622"/>
                  <a:pt x="3836" y="1628"/>
                </a:cubicBezTo>
                <a:cubicBezTo>
                  <a:pt x="3841" y="1632"/>
                  <a:pt x="3849" y="1629"/>
                  <a:pt x="3866" y="1627"/>
                </a:cubicBezTo>
                <a:cubicBezTo>
                  <a:pt x="3858" y="1603"/>
                  <a:pt x="3845" y="1567"/>
                  <a:pt x="3826" y="1580"/>
                </a:cubicBezTo>
                <a:cubicBezTo>
                  <a:pt x="3824" y="1571"/>
                  <a:pt x="3841" y="1573"/>
                  <a:pt x="3837" y="1562"/>
                </a:cubicBezTo>
                <a:cubicBezTo>
                  <a:pt x="3822" y="1542"/>
                  <a:pt x="3801" y="1530"/>
                  <a:pt x="3784" y="1484"/>
                </a:cubicBezTo>
                <a:cubicBezTo>
                  <a:pt x="3795" y="1482"/>
                  <a:pt x="3791" y="1510"/>
                  <a:pt x="3805" y="1503"/>
                </a:cubicBezTo>
                <a:cubicBezTo>
                  <a:pt x="3804" y="1493"/>
                  <a:pt x="3785" y="1450"/>
                  <a:pt x="3767" y="1447"/>
                </a:cubicBezTo>
                <a:cubicBezTo>
                  <a:pt x="3772" y="1443"/>
                  <a:pt x="3779" y="1441"/>
                  <a:pt x="3781" y="1427"/>
                </a:cubicBezTo>
                <a:cubicBezTo>
                  <a:pt x="3758" y="1409"/>
                  <a:pt x="3776" y="1364"/>
                  <a:pt x="3736" y="1359"/>
                </a:cubicBezTo>
                <a:cubicBezTo>
                  <a:pt x="3735" y="1349"/>
                  <a:pt x="3741" y="1344"/>
                  <a:pt x="3736" y="1332"/>
                </a:cubicBezTo>
                <a:cubicBezTo>
                  <a:pt x="3729" y="1322"/>
                  <a:pt x="3725" y="1342"/>
                  <a:pt x="3732" y="1350"/>
                </a:cubicBezTo>
                <a:cubicBezTo>
                  <a:pt x="3698" y="1329"/>
                  <a:pt x="3734" y="1273"/>
                  <a:pt x="3705" y="1259"/>
                </a:cubicBezTo>
                <a:cubicBezTo>
                  <a:pt x="3702" y="1244"/>
                  <a:pt x="3716" y="1259"/>
                  <a:pt x="3723" y="1251"/>
                </a:cubicBezTo>
                <a:cubicBezTo>
                  <a:pt x="3704" y="1234"/>
                  <a:pt x="3705" y="1227"/>
                  <a:pt x="3691" y="1205"/>
                </a:cubicBezTo>
                <a:cubicBezTo>
                  <a:pt x="3689" y="1229"/>
                  <a:pt x="3697" y="1234"/>
                  <a:pt x="3700" y="1261"/>
                </a:cubicBezTo>
                <a:cubicBezTo>
                  <a:pt x="3676" y="1249"/>
                  <a:pt x="3687" y="1205"/>
                  <a:pt x="3662" y="1192"/>
                </a:cubicBezTo>
                <a:cubicBezTo>
                  <a:pt x="3668" y="1191"/>
                  <a:pt x="3674" y="1193"/>
                  <a:pt x="3678" y="1201"/>
                </a:cubicBezTo>
                <a:cubicBezTo>
                  <a:pt x="3671" y="1170"/>
                  <a:pt x="3658" y="1189"/>
                  <a:pt x="3677" y="1157"/>
                </a:cubicBezTo>
                <a:cubicBezTo>
                  <a:pt x="3673" y="1141"/>
                  <a:pt x="3663" y="1147"/>
                  <a:pt x="3656" y="1140"/>
                </a:cubicBezTo>
                <a:cubicBezTo>
                  <a:pt x="3646" y="1151"/>
                  <a:pt x="3667" y="1157"/>
                  <a:pt x="3670" y="1166"/>
                </a:cubicBezTo>
                <a:cubicBezTo>
                  <a:pt x="3660" y="1163"/>
                  <a:pt x="3650" y="1160"/>
                  <a:pt x="3639" y="1160"/>
                </a:cubicBezTo>
                <a:cubicBezTo>
                  <a:pt x="3650" y="1147"/>
                  <a:pt x="3654" y="1083"/>
                  <a:pt x="3621" y="1108"/>
                </a:cubicBezTo>
                <a:cubicBezTo>
                  <a:pt x="3614" y="1100"/>
                  <a:pt x="3623" y="1096"/>
                  <a:pt x="3629" y="1092"/>
                </a:cubicBezTo>
                <a:cubicBezTo>
                  <a:pt x="3571" y="1042"/>
                  <a:pt x="3542" y="969"/>
                  <a:pt x="3490" y="912"/>
                </a:cubicBezTo>
                <a:cubicBezTo>
                  <a:pt x="3458" y="875"/>
                  <a:pt x="3410" y="840"/>
                  <a:pt x="3391" y="810"/>
                </a:cubicBezTo>
                <a:cubicBezTo>
                  <a:pt x="3377" y="787"/>
                  <a:pt x="3316" y="763"/>
                  <a:pt x="3324" y="739"/>
                </a:cubicBezTo>
                <a:cubicBezTo>
                  <a:pt x="3266" y="676"/>
                  <a:pt x="3208" y="634"/>
                  <a:pt x="3143" y="584"/>
                </a:cubicBezTo>
                <a:cubicBezTo>
                  <a:pt x="3171" y="576"/>
                  <a:pt x="3163" y="573"/>
                  <a:pt x="3143" y="559"/>
                </a:cubicBezTo>
                <a:cubicBezTo>
                  <a:pt x="3129" y="569"/>
                  <a:pt x="3154" y="572"/>
                  <a:pt x="3139" y="581"/>
                </a:cubicBezTo>
                <a:cubicBezTo>
                  <a:pt x="3104" y="568"/>
                  <a:pt x="3052" y="516"/>
                  <a:pt x="3014" y="501"/>
                </a:cubicBezTo>
                <a:cubicBezTo>
                  <a:pt x="3019" y="494"/>
                  <a:pt x="3029" y="506"/>
                  <a:pt x="3034" y="496"/>
                </a:cubicBezTo>
                <a:cubicBezTo>
                  <a:pt x="3017" y="481"/>
                  <a:pt x="3000" y="514"/>
                  <a:pt x="2993" y="489"/>
                </a:cubicBezTo>
                <a:cubicBezTo>
                  <a:pt x="2999" y="482"/>
                  <a:pt x="3006" y="484"/>
                  <a:pt x="3015" y="490"/>
                </a:cubicBezTo>
                <a:cubicBezTo>
                  <a:pt x="3010" y="466"/>
                  <a:pt x="2968" y="474"/>
                  <a:pt x="2965" y="462"/>
                </a:cubicBezTo>
                <a:cubicBezTo>
                  <a:pt x="2962" y="466"/>
                  <a:pt x="2962" y="470"/>
                  <a:pt x="2964" y="473"/>
                </a:cubicBezTo>
                <a:cubicBezTo>
                  <a:pt x="2943" y="457"/>
                  <a:pt x="2881" y="406"/>
                  <a:pt x="2860" y="428"/>
                </a:cubicBezTo>
                <a:cubicBezTo>
                  <a:pt x="2851" y="405"/>
                  <a:pt x="2841" y="404"/>
                  <a:pt x="2831" y="423"/>
                </a:cubicBezTo>
                <a:cubicBezTo>
                  <a:pt x="2830" y="402"/>
                  <a:pt x="2760" y="383"/>
                  <a:pt x="2742" y="375"/>
                </a:cubicBezTo>
                <a:cubicBezTo>
                  <a:pt x="2758" y="355"/>
                  <a:pt x="2793" y="390"/>
                  <a:pt x="2809" y="372"/>
                </a:cubicBezTo>
                <a:cubicBezTo>
                  <a:pt x="2768" y="358"/>
                  <a:pt x="2721" y="336"/>
                  <a:pt x="2688" y="349"/>
                </a:cubicBezTo>
                <a:cubicBezTo>
                  <a:pt x="2655" y="316"/>
                  <a:pt x="2611" y="306"/>
                  <a:pt x="2565" y="298"/>
                </a:cubicBezTo>
                <a:cubicBezTo>
                  <a:pt x="2566" y="303"/>
                  <a:pt x="2567" y="308"/>
                  <a:pt x="2568" y="312"/>
                </a:cubicBezTo>
                <a:cubicBezTo>
                  <a:pt x="2576" y="314"/>
                  <a:pt x="2582" y="317"/>
                  <a:pt x="2583" y="319"/>
                </a:cubicBezTo>
                <a:cubicBezTo>
                  <a:pt x="2580" y="322"/>
                  <a:pt x="2575" y="322"/>
                  <a:pt x="2570" y="321"/>
                </a:cubicBezTo>
                <a:cubicBezTo>
                  <a:pt x="2570" y="322"/>
                  <a:pt x="2570" y="323"/>
                  <a:pt x="2571" y="324"/>
                </a:cubicBezTo>
                <a:cubicBezTo>
                  <a:pt x="2561" y="331"/>
                  <a:pt x="2517" y="317"/>
                  <a:pt x="2531" y="306"/>
                </a:cubicBezTo>
                <a:cubicBezTo>
                  <a:pt x="2516" y="305"/>
                  <a:pt x="2502" y="308"/>
                  <a:pt x="2489" y="300"/>
                </a:cubicBezTo>
                <a:cubicBezTo>
                  <a:pt x="2489" y="282"/>
                  <a:pt x="2532" y="294"/>
                  <a:pt x="2536" y="302"/>
                </a:cubicBezTo>
                <a:cubicBezTo>
                  <a:pt x="2541" y="302"/>
                  <a:pt x="2544" y="299"/>
                  <a:pt x="2546" y="295"/>
                </a:cubicBezTo>
                <a:cubicBezTo>
                  <a:pt x="2505" y="288"/>
                  <a:pt x="2464" y="282"/>
                  <a:pt x="2430" y="261"/>
                </a:cubicBezTo>
                <a:cubicBezTo>
                  <a:pt x="2413" y="264"/>
                  <a:pt x="2391" y="272"/>
                  <a:pt x="2375" y="260"/>
                </a:cubicBezTo>
                <a:cubicBezTo>
                  <a:pt x="2379" y="256"/>
                  <a:pt x="2381" y="253"/>
                  <a:pt x="2383" y="246"/>
                </a:cubicBezTo>
                <a:cubicBezTo>
                  <a:pt x="2332" y="233"/>
                  <a:pt x="2302" y="268"/>
                  <a:pt x="2263" y="230"/>
                </a:cubicBezTo>
                <a:cubicBezTo>
                  <a:pt x="2273" y="217"/>
                  <a:pt x="2278" y="246"/>
                  <a:pt x="2298" y="239"/>
                </a:cubicBezTo>
                <a:cubicBezTo>
                  <a:pt x="2290" y="210"/>
                  <a:pt x="2259" y="206"/>
                  <a:pt x="2235" y="202"/>
                </a:cubicBezTo>
                <a:cubicBezTo>
                  <a:pt x="2239" y="184"/>
                  <a:pt x="2264" y="193"/>
                  <a:pt x="2265" y="170"/>
                </a:cubicBezTo>
                <a:cubicBezTo>
                  <a:pt x="2296" y="199"/>
                  <a:pt x="2320" y="189"/>
                  <a:pt x="2364" y="193"/>
                </a:cubicBezTo>
                <a:cubicBezTo>
                  <a:pt x="2362" y="202"/>
                  <a:pt x="2348" y="194"/>
                  <a:pt x="2348" y="205"/>
                </a:cubicBezTo>
                <a:cubicBezTo>
                  <a:pt x="2385" y="199"/>
                  <a:pt x="2398" y="207"/>
                  <a:pt x="2429" y="199"/>
                </a:cubicBezTo>
                <a:cubicBezTo>
                  <a:pt x="2453" y="226"/>
                  <a:pt x="2494" y="218"/>
                  <a:pt x="2544" y="236"/>
                </a:cubicBezTo>
                <a:cubicBezTo>
                  <a:pt x="2562" y="233"/>
                  <a:pt x="2546" y="210"/>
                  <a:pt x="2569" y="216"/>
                </a:cubicBezTo>
                <a:cubicBezTo>
                  <a:pt x="2556" y="276"/>
                  <a:pt x="2651" y="232"/>
                  <a:pt x="2664" y="277"/>
                </a:cubicBezTo>
                <a:cubicBezTo>
                  <a:pt x="2670" y="277"/>
                  <a:pt x="2675" y="274"/>
                  <a:pt x="2678" y="266"/>
                </a:cubicBezTo>
                <a:cubicBezTo>
                  <a:pt x="2765" y="320"/>
                  <a:pt x="2843" y="325"/>
                  <a:pt x="2926" y="372"/>
                </a:cubicBezTo>
                <a:cubicBezTo>
                  <a:pt x="2921" y="377"/>
                  <a:pt x="2914" y="380"/>
                  <a:pt x="2908" y="385"/>
                </a:cubicBezTo>
                <a:cubicBezTo>
                  <a:pt x="2932" y="386"/>
                  <a:pt x="2954" y="385"/>
                  <a:pt x="2977" y="382"/>
                </a:cubicBezTo>
                <a:cubicBezTo>
                  <a:pt x="2970" y="393"/>
                  <a:pt x="3016" y="425"/>
                  <a:pt x="3033" y="403"/>
                </a:cubicBezTo>
                <a:cubicBezTo>
                  <a:pt x="3035" y="427"/>
                  <a:pt x="3087" y="469"/>
                  <a:pt x="3111" y="458"/>
                </a:cubicBezTo>
                <a:cubicBezTo>
                  <a:pt x="3104" y="494"/>
                  <a:pt x="3148" y="493"/>
                  <a:pt x="3162" y="517"/>
                </a:cubicBezTo>
                <a:cubicBezTo>
                  <a:pt x="3172" y="522"/>
                  <a:pt x="3161" y="508"/>
                  <a:pt x="3174" y="508"/>
                </a:cubicBezTo>
                <a:cubicBezTo>
                  <a:pt x="3184" y="525"/>
                  <a:pt x="3193" y="537"/>
                  <a:pt x="3210" y="528"/>
                </a:cubicBezTo>
                <a:cubicBezTo>
                  <a:pt x="3205" y="547"/>
                  <a:pt x="3239" y="545"/>
                  <a:pt x="3223" y="569"/>
                </a:cubicBezTo>
                <a:cubicBezTo>
                  <a:pt x="3233" y="565"/>
                  <a:pt x="3242" y="568"/>
                  <a:pt x="3231" y="583"/>
                </a:cubicBezTo>
                <a:cubicBezTo>
                  <a:pt x="3250" y="576"/>
                  <a:pt x="3254" y="606"/>
                  <a:pt x="3268" y="594"/>
                </a:cubicBezTo>
                <a:cubicBezTo>
                  <a:pt x="3262" y="631"/>
                  <a:pt x="3324" y="640"/>
                  <a:pt x="3329" y="662"/>
                </a:cubicBezTo>
                <a:cubicBezTo>
                  <a:pt x="3397" y="648"/>
                  <a:pt x="3342" y="691"/>
                  <a:pt x="3440" y="730"/>
                </a:cubicBezTo>
                <a:cubicBezTo>
                  <a:pt x="3446" y="747"/>
                  <a:pt x="3424" y="717"/>
                  <a:pt x="3419" y="729"/>
                </a:cubicBezTo>
                <a:cubicBezTo>
                  <a:pt x="3510" y="811"/>
                  <a:pt x="3573" y="921"/>
                  <a:pt x="3685" y="981"/>
                </a:cubicBezTo>
                <a:cubicBezTo>
                  <a:pt x="3700" y="967"/>
                  <a:pt x="3675" y="960"/>
                  <a:pt x="3690" y="952"/>
                </a:cubicBezTo>
                <a:cubicBezTo>
                  <a:pt x="3710" y="967"/>
                  <a:pt x="3709" y="974"/>
                  <a:pt x="3728" y="985"/>
                </a:cubicBezTo>
                <a:cubicBezTo>
                  <a:pt x="3720" y="993"/>
                  <a:pt x="3717" y="980"/>
                  <a:pt x="3710" y="983"/>
                </a:cubicBezTo>
                <a:cubicBezTo>
                  <a:pt x="3706" y="990"/>
                  <a:pt x="3708" y="998"/>
                  <a:pt x="3712" y="1007"/>
                </a:cubicBezTo>
                <a:cubicBezTo>
                  <a:pt x="3720" y="1016"/>
                  <a:pt x="3715" y="997"/>
                  <a:pt x="3727" y="1004"/>
                </a:cubicBezTo>
                <a:cubicBezTo>
                  <a:pt x="3724" y="1017"/>
                  <a:pt x="3735" y="1024"/>
                  <a:pt x="3745" y="1024"/>
                </a:cubicBezTo>
                <a:cubicBezTo>
                  <a:pt x="3756" y="1041"/>
                  <a:pt x="3743" y="1028"/>
                  <a:pt x="3735" y="1036"/>
                </a:cubicBezTo>
                <a:cubicBezTo>
                  <a:pt x="3742" y="1049"/>
                  <a:pt x="3753" y="1043"/>
                  <a:pt x="3765" y="1038"/>
                </a:cubicBezTo>
                <a:cubicBezTo>
                  <a:pt x="3772" y="1046"/>
                  <a:pt x="3763" y="1050"/>
                  <a:pt x="3757" y="1054"/>
                </a:cubicBezTo>
                <a:cubicBezTo>
                  <a:pt x="3811" y="1104"/>
                  <a:pt x="3863" y="1205"/>
                  <a:pt x="3877" y="1270"/>
                </a:cubicBezTo>
                <a:cubicBezTo>
                  <a:pt x="3896" y="1292"/>
                  <a:pt x="3926" y="1350"/>
                  <a:pt x="3894" y="1372"/>
                </a:cubicBezTo>
                <a:cubicBezTo>
                  <a:pt x="3926" y="1371"/>
                  <a:pt x="3898" y="1407"/>
                  <a:pt x="3923" y="1430"/>
                </a:cubicBezTo>
                <a:cubicBezTo>
                  <a:pt x="3889" y="1432"/>
                  <a:pt x="3912" y="1490"/>
                  <a:pt x="3935" y="1505"/>
                </a:cubicBezTo>
                <a:cubicBezTo>
                  <a:pt x="3948" y="1488"/>
                  <a:pt x="3939" y="1457"/>
                  <a:pt x="3925" y="1435"/>
                </a:cubicBezTo>
                <a:cubicBezTo>
                  <a:pt x="3967" y="1457"/>
                  <a:pt x="3948" y="1539"/>
                  <a:pt x="3993" y="1551"/>
                </a:cubicBezTo>
                <a:cubicBezTo>
                  <a:pt x="4009" y="1602"/>
                  <a:pt x="3986" y="1639"/>
                  <a:pt x="4014" y="1684"/>
                </a:cubicBezTo>
                <a:cubicBezTo>
                  <a:pt x="4001" y="1682"/>
                  <a:pt x="3990" y="1680"/>
                  <a:pt x="3985" y="1694"/>
                </a:cubicBezTo>
                <a:cubicBezTo>
                  <a:pt x="3991" y="1720"/>
                  <a:pt x="4001" y="1697"/>
                  <a:pt x="4018" y="1706"/>
                </a:cubicBezTo>
                <a:cubicBezTo>
                  <a:pt x="4017" y="1766"/>
                  <a:pt x="4064" y="1825"/>
                  <a:pt x="4046" y="1890"/>
                </a:cubicBezTo>
                <a:cubicBezTo>
                  <a:pt x="4052" y="1908"/>
                  <a:pt x="4058" y="1890"/>
                  <a:pt x="4067" y="1900"/>
                </a:cubicBezTo>
                <a:cubicBezTo>
                  <a:pt x="4078" y="1948"/>
                  <a:pt x="4062" y="1968"/>
                  <a:pt x="4074" y="2007"/>
                </a:cubicBezTo>
                <a:cubicBezTo>
                  <a:pt x="4061" y="2011"/>
                  <a:pt x="4055" y="2022"/>
                  <a:pt x="4059" y="2044"/>
                </a:cubicBezTo>
                <a:cubicBezTo>
                  <a:pt x="4053" y="2043"/>
                  <a:pt x="4055" y="2034"/>
                  <a:pt x="4054" y="2028"/>
                </a:cubicBezTo>
                <a:cubicBezTo>
                  <a:pt x="4041" y="2024"/>
                  <a:pt x="4044" y="2039"/>
                  <a:pt x="4039" y="2043"/>
                </a:cubicBezTo>
                <a:cubicBezTo>
                  <a:pt x="4043" y="2050"/>
                  <a:pt x="4053" y="2040"/>
                  <a:pt x="4049" y="2065"/>
                </a:cubicBezTo>
                <a:cubicBezTo>
                  <a:pt x="4041" y="2062"/>
                  <a:pt x="4045" y="2048"/>
                  <a:pt x="4029" y="2054"/>
                </a:cubicBezTo>
                <a:cubicBezTo>
                  <a:pt x="4021" y="2030"/>
                  <a:pt x="4038" y="2013"/>
                  <a:pt x="4009" y="2012"/>
                </a:cubicBezTo>
                <a:cubicBezTo>
                  <a:pt x="4049" y="1987"/>
                  <a:pt x="3986" y="1961"/>
                  <a:pt x="4003" y="1919"/>
                </a:cubicBezTo>
                <a:cubicBezTo>
                  <a:pt x="3967" y="1926"/>
                  <a:pt x="4019" y="1967"/>
                  <a:pt x="3990" y="1976"/>
                </a:cubicBezTo>
                <a:cubicBezTo>
                  <a:pt x="3993" y="1994"/>
                  <a:pt x="4008" y="2000"/>
                  <a:pt x="3999" y="2017"/>
                </a:cubicBezTo>
                <a:cubicBezTo>
                  <a:pt x="3990" y="2016"/>
                  <a:pt x="3997" y="2000"/>
                  <a:pt x="3990" y="1996"/>
                </a:cubicBezTo>
                <a:cubicBezTo>
                  <a:pt x="3977" y="2005"/>
                  <a:pt x="3987" y="2032"/>
                  <a:pt x="3989" y="2042"/>
                </a:cubicBezTo>
                <a:cubicBezTo>
                  <a:pt x="3994" y="2042"/>
                  <a:pt x="3993" y="2036"/>
                  <a:pt x="3994" y="2032"/>
                </a:cubicBezTo>
                <a:cubicBezTo>
                  <a:pt x="3998" y="2040"/>
                  <a:pt x="4002" y="2077"/>
                  <a:pt x="3989" y="2063"/>
                </a:cubicBezTo>
                <a:cubicBezTo>
                  <a:pt x="3993" y="2073"/>
                  <a:pt x="3995" y="2084"/>
                  <a:pt x="4003" y="2089"/>
                </a:cubicBezTo>
                <a:cubicBezTo>
                  <a:pt x="4003" y="2103"/>
                  <a:pt x="3995" y="2106"/>
                  <a:pt x="3988" y="2099"/>
                </a:cubicBezTo>
                <a:cubicBezTo>
                  <a:pt x="3989" y="2111"/>
                  <a:pt x="4001" y="2111"/>
                  <a:pt x="4003" y="2099"/>
                </a:cubicBezTo>
                <a:cubicBezTo>
                  <a:pt x="4014" y="2115"/>
                  <a:pt x="3994" y="2121"/>
                  <a:pt x="3990" y="2145"/>
                </a:cubicBezTo>
                <a:cubicBezTo>
                  <a:pt x="4020" y="2115"/>
                  <a:pt x="3976" y="2172"/>
                  <a:pt x="3986" y="2185"/>
                </a:cubicBezTo>
                <a:cubicBezTo>
                  <a:pt x="3991" y="2183"/>
                  <a:pt x="3995" y="2180"/>
                  <a:pt x="4002" y="2181"/>
                </a:cubicBezTo>
                <a:cubicBezTo>
                  <a:pt x="3999" y="2191"/>
                  <a:pt x="3982" y="2183"/>
                  <a:pt x="3985" y="2200"/>
                </a:cubicBezTo>
                <a:cubicBezTo>
                  <a:pt x="4006" y="2221"/>
                  <a:pt x="3974" y="2277"/>
                  <a:pt x="3995" y="2324"/>
                </a:cubicBezTo>
                <a:cubicBezTo>
                  <a:pt x="3990" y="2323"/>
                  <a:pt x="3985" y="2322"/>
                  <a:pt x="3980" y="2322"/>
                </a:cubicBezTo>
                <a:cubicBezTo>
                  <a:pt x="3974" y="2336"/>
                  <a:pt x="3982" y="2340"/>
                  <a:pt x="3979" y="2352"/>
                </a:cubicBezTo>
                <a:cubicBezTo>
                  <a:pt x="3987" y="2350"/>
                  <a:pt x="3993" y="2346"/>
                  <a:pt x="3997" y="2340"/>
                </a:cubicBezTo>
                <a:cubicBezTo>
                  <a:pt x="4002" y="2344"/>
                  <a:pt x="3990" y="2358"/>
                  <a:pt x="3996" y="2370"/>
                </a:cubicBezTo>
                <a:cubicBezTo>
                  <a:pt x="3987" y="2366"/>
                  <a:pt x="3990" y="2354"/>
                  <a:pt x="3974" y="2356"/>
                </a:cubicBezTo>
                <a:cubicBezTo>
                  <a:pt x="3974" y="2376"/>
                  <a:pt x="3974" y="2388"/>
                  <a:pt x="3960" y="2399"/>
                </a:cubicBezTo>
                <a:cubicBezTo>
                  <a:pt x="3959" y="2412"/>
                  <a:pt x="3970" y="2394"/>
                  <a:pt x="3980" y="2403"/>
                </a:cubicBezTo>
                <a:cubicBezTo>
                  <a:pt x="3964" y="2419"/>
                  <a:pt x="3945" y="2438"/>
                  <a:pt x="3980" y="2449"/>
                </a:cubicBezTo>
                <a:cubicBezTo>
                  <a:pt x="3967" y="2482"/>
                  <a:pt x="4015" y="2515"/>
                  <a:pt x="3990" y="2556"/>
                </a:cubicBezTo>
                <a:cubicBezTo>
                  <a:pt x="3983" y="2538"/>
                  <a:pt x="3986" y="2551"/>
                  <a:pt x="3974" y="2557"/>
                </a:cubicBezTo>
                <a:cubicBezTo>
                  <a:pt x="3977" y="2566"/>
                  <a:pt x="3984" y="2573"/>
                  <a:pt x="3987" y="2582"/>
                </a:cubicBezTo>
                <a:cubicBezTo>
                  <a:pt x="3975" y="2595"/>
                  <a:pt x="3974" y="2592"/>
                  <a:pt x="3972" y="2614"/>
                </a:cubicBezTo>
                <a:cubicBezTo>
                  <a:pt x="3959" y="2611"/>
                  <a:pt x="3965" y="2604"/>
                  <a:pt x="3953" y="2609"/>
                </a:cubicBezTo>
                <a:cubicBezTo>
                  <a:pt x="3964" y="2626"/>
                  <a:pt x="3957" y="2632"/>
                  <a:pt x="3965" y="2655"/>
                </a:cubicBezTo>
                <a:cubicBezTo>
                  <a:pt x="3953" y="2648"/>
                  <a:pt x="3938" y="2649"/>
                  <a:pt x="3947" y="2676"/>
                </a:cubicBezTo>
                <a:cubicBezTo>
                  <a:pt x="3932" y="2674"/>
                  <a:pt x="3932" y="2703"/>
                  <a:pt x="3914" y="2696"/>
                </a:cubicBezTo>
                <a:cubicBezTo>
                  <a:pt x="3908" y="2708"/>
                  <a:pt x="3931" y="2706"/>
                  <a:pt x="3922" y="2720"/>
                </a:cubicBezTo>
                <a:cubicBezTo>
                  <a:pt x="3903" y="2715"/>
                  <a:pt x="3903" y="2719"/>
                  <a:pt x="3895" y="2705"/>
                </a:cubicBezTo>
                <a:cubicBezTo>
                  <a:pt x="3892" y="2716"/>
                  <a:pt x="3887" y="2727"/>
                  <a:pt x="3880" y="2730"/>
                </a:cubicBezTo>
                <a:cubicBezTo>
                  <a:pt x="3894" y="2738"/>
                  <a:pt x="3896" y="2720"/>
                  <a:pt x="3911" y="2732"/>
                </a:cubicBezTo>
                <a:cubicBezTo>
                  <a:pt x="3901" y="2758"/>
                  <a:pt x="3870" y="2815"/>
                  <a:pt x="3850" y="2803"/>
                </a:cubicBezTo>
                <a:close/>
                <a:moveTo>
                  <a:pt x="2664" y="863"/>
                </a:moveTo>
                <a:cubicBezTo>
                  <a:pt x="2673" y="866"/>
                  <a:pt x="2673" y="872"/>
                  <a:pt x="2667" y="880"/>
                </a:cubicBezTo>
                <a:cubicBezTo>
                  <a:pt x="2708" y="896"/>
                  <a:pt x="2713" y="856"/>
                  <a:pt x="2729" y="916"/>
                </a:cubicBezTo>
                <a:cubicBezTo>
                  <a:pt x="2752" y="913"/>
                  <a:pt x="2776" y="944"/>
                  <a:pt x="2812" y="952"/>
                </a:cubicBezTo>
                <a:cubicBezTo>
                  <a:pt x="2823" y="957"/>
                  <a:pt x="2810" y="939"/>
                  <a:pt x="2822" y="942"/>
                </a:cubicBezTo>
                <a:cubicBezTo>
                  <a:pt x="2822" y="946"/>
                  <a:pt x="2825" y="949"/>
                  <a:pt x="2832" y="952"/>
                </a:cubicBezTo>
                <a:cubicBezTo>
                  <a:pt x="2820" y="964"/>
                  <a:pt x="2866" y="976"/>
                  <a:pt x="2883" y="995"/>
                </a:cubicBezTo>
                <a:cubicBezTo>
                  <a:pt x="2897" y="997"/>
                  <a:pt x="2876" y="978"/>
                  <a:pt x="2891" y="983"/>
                </a:cubicBezTo>
                <a:cubicBezTo>
                  <a:pt x="2901" y="1002"/>
                  <a:pt x="2923" y="1018"/>
                  <a:pt x="2923" y="1001"/>
                </a:cubicBezTo>
                <a:cubicBezTo>
                  <a:pt x="2919" y="1006"/>
                  <a:pt x="2966" y="1024"/>
                  <a:pt x="2948" y="1028"/>
                </a:cubicBezTo>
                <a:cubicBezTo>
                  <a:pt x="3006" y="1058"/>
                  <a:pt x="3000" y="1062"/>
                  <a:pt x="3045" y="1081"/>
                </a:cubicBezTo>
                <a:cubicBezTo>
                  <a:pt x="3042" y="1065"/>
                  <a:pt x="3045" y="1071"/>
                  <a:pt x="3042" y="1055"/>
                </a:cubicBezTo>
                <a:cubicBezTo>
                  <a:pt x="3020" y="1051"/>
                  <a:pt x="3014" y="1036"/>
                  <a:pt x="2999" y="1036"/>
                </a:cubicBezTo>
                <a:cubicBezTo>
                  <a:pt x="3002" y="1046"/>
                  <a:pt x="3029" y="1051"/>
                  <a:pt x="3030" y="1061"/>
                </a:cubicBezTo>
                <a:cubicBezTo>
                  <a:pt x="2996" y="1057"/>
                  <a:pt x="2975" y="1017"/>
                  <a:pt x="2941" y="999"/>
                </a:cubicBezTo>
                <a:cubicBezTo>
                  <a:pt x="2940" y="1003"/>
                  <a:pt x="2940" y="1011"/>
                  <a:pt x="2934" y="1008"/>
                </a:cubicBezTo>
                <a:cubicBezTo>
                  <a:pt x="2929" y="1000"/>
                  <a:pt x="2927" y="991"/>
                  <a:pt x="2921" y="983"/>
                </a:cubicBezTo>
                <a:cubicBezTo>
                  <a:pt x="2885" y="973"/>
                  <a:pt x="2824" y="922"/>
                  <a:pt x="2790" y="920"/>
                </a:cubicBezTo>
                <a:cubicBezTo>
                  <a:pt x="2789" y="917"/>
                  <a:pt x="2789" y="914"/>
                  <a:pt x="2788" y="912"/>
                </a:cubicBezTo>
                <a:cubicBezTo>
                  <a:pt x="2766" y="915"/>
                  <a:pt x="2760" y="898"/>
                  <a:pt x="2740" y="904"/>
                </a:cubicBezTo>
                <a:cubicBezTo>
                  <a:pt x="2745" y="896"/>
                  <a:pt x="2741" y="893"/>
                  <a:pt x="2733" y="895"/>
                </a:cubicBezTo>
                <a:cubicBezTo>
                  <a:pt x="2739" y="885"/>
                  <a:pt x="2745" y="874"/>
                  <a:pt x="2735" y="869"/>
                </a:cubicBezTo>
                <a:cubicBezTo>
                  <a:pt x="2719" y="876"/>
                  <a:pt x="2697" y="868"/>
                  <a:pt x="2680" y="876"/>
                </a:cubicBezTo>
                <a:cubicBezTo>
                  <a:pt x="2679" y="867"/>
                  <a:pt x="2679" y="858"/>
                  <a:pt x="2675" y="851"/>
                </a:cubicBezTo>
                <a:cubicBezTo>
                  <a:pt x="2672" y="857"/>
                  <a:pt x="2668" y="860"/>
                  <a:pt x="2664" y="863"/>
                </a:cubicBezTo>
                <a:close/>
                <a:moveTo>
                  <a:pt x="2791" y="3370"/>
                </a:moveTo>
                <a:cubicBezTo>
                  <a:pt x="2854" y="3332"/>
                  <a:pt x="2794" y="3298"/>
                  <a:pt x="2796" y="3330"/>
                </a:cubicBezTo>
                <a:cubicBezTo>
                  <a:pt x="2770" y="3337"/>
                  <a:pt x="2738" y="3349"/>
                  <a:pt x="2727" y="3385"/>
                </a:cubicBezTo>
                <a:cubicBezTo>
                  <a:pt x="2652" y="3414"/>
                  <a:pt x="2590" y="3467"/>
                  <a:pt x="2509" y="3474"/>
                </a:cubicBezTo>
                <a:cubicBezTo>
                  <a:pt x="2492" y="3426"/>
                  <a:pt x="2441" y="3461"/>
                  <a:pt x="2427" y="3484"/>
                </a:cubicBezTo>
                <a:cubicBezTo>
                  <a:pt x="2362" y="3495"/>
                  <a:pt x="2306" y="3528"/>
                  <a:pt x="2240" y="3545"/>
                </a:cubicBezTo>
                <a:cubicBezTo>
                  <a:pt x="2234" y="3539"/>
                  <a:pt x="2237" y="3537"/>
                  <a:pt x="2237" y="3530"/>
                </a:cubicBezTo>
                <a:cubicBezTo>
                  <a:pt x="2229" y="3531"/>
                  <a:pt x="2227" y="3537"/>
                  <a:pt x="2230" y="3547"/>
                </a:cubicBezTo>
                <a:cubicBezTo>
                  <a:pt x="2224" y="3543"/>
                  <a:pt x="2216" y="3543"/>
                  <a:pt x="2208" y="3544"/>
                </a:cubicBezTo>
                <a:cubicBezTo>
                  <a:pt x="2205" y="3547"/>
                  <a:pt x="2202" y="3549"/>
                  <a:pt x="2199" y="3551"/>
                </a:cubicBezTo>
                <a:cubicBezTo>
                  <a:pt x="2198" y="3545"/>
                  <a:pt x="2198" y="3545"/>
                  <a:pt x="2198" y="3545"/>
                </a:cubicBezTo>
                <a:cubicBezTo>
                  <a:pt x="2191" y="3546"/>
                  <a:pt x="2184" y="3547"/>
                  <a:pt x="2178" y="3544"/>
                </a:cubicBezTo>
                <a:cubicBezTo>
                  <a:pt x="2179" y="3553"/>
                  <a:pt x="2183" y="3554"/>
                  <a:pt x="2184" y="3563"/>
                </a:cubicBezTo>
                <a:cubicBezTo>
                  <a:pt x="2178" y="3552"/>
                  <a:pt x="2170" y="3552"/>
                  <a:pt x="2162" y="3556"/>
                </a:cubicBezTo>
                <a:cubicBezTo>
                  <a:pt x="2163" y="3556"/>
                  <a:pt x="2163" y="3555"/>
                  <a:pt x="2164" y="3555"/>
                </a:cubicBezTo>
                <a:cubicBezTo>
                  <a:pt x="2147" y="3583"/>
                  <a:pt x="2193" y="3586"/>
                  <a:pt x="2209" y="3578"/>
                </a:cubicBezTo>
                <a:cubicBezTo>
                  <a:pt x="2215" y="3583"/>
                  <a:pt x="2218" y="3595"/>
                  <a:pt x="2214" y="3602"/>
                </a:cubicBezTo>
                <a:cubicBezTo>
                  <a:pt x="2223" y="3584"/>
                  <a:pt x="2260" y="3597"/>
                  <a:pt x="2260" y="3565"/>
                </a:cubicBezTo>
                <a:cubicBezTo>
                  <a:pt x="2269" y="3567"/>
                  <a:pt x="2277" y="3572"/>
                  <a:pt x="2288" y="3569"/>
                </a:cubicBezTo>
                <a:cubicBezTo>
                  <a:pt x="2288" y="3594"/>
                  <a:pt x="2261" y="3554"/>
                  <a:pt x="2262" y="3591"/>
                </a:cubicBezTo>
                <a:cubicBezTo>
                  <a:pt x="2305" y="3579"/>
                  <a:pt x="2376" y="3568"/>
                  <a:pt x="2424" y="3543"/>
                </a:cubicBezTo>
                <a:cubicBezTo>
                  <a:pt x="2429" y="3557"/>
                  <a:pt x="2409" y="3555"/>
                  <a:pt x="2407" y="3565"/>
                </a:cubicBezTo>
                <a:cubicBezTo>
                  <a:pt x="2412" y="3568"/>
                  <a:pt x="2416" y="3570"/>
                  <a:pt x="2421" y="3570"/>
                </a:cubicBezTo>
                <a:cubicBezTo>
                  <a:pt x="2408" y="3611"/>
                  <a:pt x="2361" y="3598"/>
                  <a:pt x="2331" y="3614"/>
                </a:cubicBezTo>
                <a:cubicBezTo>
                  <a:pt x="2334" y="3584"/>
                  <a:pt x="2248" y="3595"/>
                  <a:pt x="2246" y="3625"/>
                </a:cubicBezTo>
                <a:cubicBezTo>
                  <a:pt x="2235" y="3632"/>
                  <a:pt x="2236" y="3615"/>
                  <a:pt x="2228" y="3614"/>
                </a:cubicBezTo>
                <a:cubicBezTo>
                  <a:pt x="2220" y="3624"/>
                  <a:pt x="2219" y="3638"/>
                  <a:pt x="2207" y="3644"/>
                </a:cubicBezTo>
                <a:cubicBezTo>
                  <a:pt x="2209" y="3639"/>
                  <a:pt x="2209" y="3632"/>
                  <a:pt x="2207" y="3624"/>
                </a:cubicBezTo>
                <a:cubicBezTo>
                  <a:pt x="2197" y="3631"/>
                  <a:pt x="2188" y="3620"/>
                  <a:pt x="2179" y="3610"/>
                </a:cubicBezTo>
                <a:cubicBezTo>
                  <a:pt x="2175" y="3613"/>
                  <a:pt x="2170" y="3614"/>
                  <a:pt x="2165" y="3615"/>
                </a:cubicBezTo>
                <a:cubicBezTo>
                  <a:pt x="2164" y="3608"/>
                  <a:pt x="2166" y="3603"/>
                  <a:pt x="2170" y="3601"/>
                </a:cubicBezTo>
                <a:cubicBezTo>
                  <a:pt x="2168" y="3599"/>
                  <a:pt x="2166" y="3597"/>
                  <a:pt x="2163" y="3596"/>
                </a:cubicBezTo>
                <a:cubicBezTo>
                  <a:pt x="2161" y="3610"/>
                  <a:pt x="2148" y="3608"/>
                  <a:pt x="2138" y="3605"/>
                </a:cubicBezTo>
                <a:cubicBezTo>
                  <a:pt x="2152" y="3592"/>
                  <a:pt x="2132" y="3588"/>
                  <a:pt x="2117" y="3593"/>
                </a:cubicBezTo>
                <a:cubicBezTo>
                  <a:pt x="2125" y="3587"/>
                  <a:pt x="2130" y="3581"/>
                  <a:pt x="2135" y="3575"/>
                </a:cubicBezTo>
                <a:cubicBezTo>
                  <a:pt x="2131" y="3570"/>
                  <a:pt x="2140" y="3563"/>
                  <a:pt x="2140" y="3557"/>
                </a:cubicBezTo>
                <a:cubicBezTo>
                  <a:pt x="2128" y="3559"/>
                  <a:pt x="2127" y="3565"/>
                  <a:pt x="2116" y="3559"/>
                </a:cubicBezTo>
                <a:cubicBezTo>
                  <a:pt x="2108" y="3560"/>
                  <a:pt x="2117" y="3575"/>
                  <a:pt x="2121" y="3574"/>
                </a:cubicBezTo>
                <a:cubicBezTo>
                  <a:pt x="2110" y="3578"/>
                  <a:pt x="2102" y="3567"/>
                  <a:pt x="2087" y="3581"/>
                </a:cubicBezTo>
                <a:cubicBezTo>
                  <a:pt x="2085" y="3599"/>
                  <a:pt x="2105" y="3584"/>
                  <a:pt x="2095" y="3600"/>
                </a:cubicBezTo>
                <a:cubicBezTo>
                  <a:pt x="2120" y="3602"/>
                  <a:pt x="2140" y="3613"/>
                  <a:pt x="2162" y="3620"/>
                </a:cubicBezTo>
                <a:cubicBezTo>
                  <a:pt x="2159" y="3633"/>
                  <a:pt x="2112" y="3612"/>
                  <a:pt x="2107" y="3634"/>
                </a:cubicBezTo>
                <a:cubicBezTo>
                  <a:pt x="2130" y="3651"/>
                  <a:pt x="2163" y="3644"/>
                  <a:pt x="2188" y="3638"/>
                </a:cubicBezTo>
                <a:cubicBezTo>
                  <a:pt x="2185" y="3652"/>
                  <a:pt x="2174" y="3657"/>
                  <a:pt x="2158" y="3656"/>
                </a:cubicBezTo>
                <a:cubicBezTo>
                  <a:pt x="2158" y="3661"/>
                  <a:pt x="2162" y="3659"/>
                  <a:pt x="2165" y="3660"/>
                </a:cubicBezTo>
                <a:cubicBezTo>
                  <a:pt x="2165" y="3666"/>
                  <a:pt x="2159" y="3665"/>
                  <a:pt x="2155" y="3666"/>
                </a:cubicBezTo>
                <a:cubicBezTo>
                  <a:pt x="2187" y="3663"/>
                  <a:pt x="2200" y="3679"/>
                  <a:pt x="2235" y="3677"/>
                </a:cubicBezTo>
                <a:cubicBezTo>
                  <a:pt x="2235" y="3685"/>
                  <a:pt x="2236" y="3689"/>
                  <a:pt x="2239" y="3692"/>
                </a:cubicBezTo>
                <a:cubicBezTo>
                  <a:pt x="2261" y="3687"/>
                  <a:pt x="2286" y="3679"/>
                  <a:pt x="2313" y="3670"/>
                </a:cubicBezTo>
                <a:cubicBezTo>
                  <a:pt x="2313" y="3674"/>
                  <a:pt x="2310" y="3676"/>
                  <a:pt x="2312" y="3681"/>
                </a:cubicBezTo>
                <a:cubicBezTo>
                  <a:pt x="2325" y="3667"/>
                  <a:pt x="2334" y="3664"/>
                  <a:pt x="2363" y="3657"/>
                </a:cubicBezTo>
                <a:cubicBezTo>
                  <a:pt x="2361" y="3650"/>
                  <a:pt x="2360" y="3643"/>
                  <a:pt x="2355" y="3644"/>
                </a:cubicBezTo>
                <a:cubicBezTo>
                  <a:pt x="2381" y="3638"/>
                  <a:pt x="2421" y="3612"/>
                  <a:pt x="2442" y="3595"/>
                </a:cubicBezTo>
                <a:cubicBezTo>
                  <a:pt x="2446" y="3622"/>
                  <a:pt x="2467" y="3583"/>
                  <a:pt x="2486" y="3605"/>
                </a:cubicBezTo>
                <a:cubicBezTo>
                  <a:pt x="2488" y="3593"/>
                  <a:pt x="2505" y="3590"/>
                  <a:pt x="2500" y="3574"/>
                </a:cubicBezTo>
                <a:cubicBezTo>
                  <a:pt x="2516" y="3570"/>
                  <a:pt x="2496" y="3586"/>
                  <a:pt x="2512" y="3596"/>
                </a:cubicBezTo>
                <a:cubicBezTo>
                  <a:pt x="2529" y="3584"/>
                  <a:pt x="2540" y="3540"/>
                  <a:pt x="2557" y="3572"/>
                </a:cubicBezTo>
                <a:cubicBezTo>
                  <a:pt x="2566" y="3567"/>
                  <a:pt x="2565" y="3552"/>
                  <a:pt x="2576" y="3547"/>
                </a:cubicBezTo>
                <a:cubicBezTo>
                  <a:pt x="2575" y="3548"/>
                  <a:pt x="2577" y="3558"/>
                  <a:pt x="2576" y="3558"/>
                </a:cubicBezTo>
                <a:cubicBezTo>
                  <a:pt x="2596" y="3525"/>
                  <a:pt x="2605" y="3547"/>
                  <a:pt x="2633" y="3543"/>
                </a:cubicBezTo>
                <a:cubicBezTo>
                  <a:pt x="2643" y="3537"/>
                  <a:pt x="2641" y="3514"/>
                  <a:pt x="2650" y="3507"/>
                </a:cubicBezTo>
                <a:cubicBezTo>
                  <a:pt x="2665" y="3494"/>
                  <a:pt x="2695" y="3513"/>
                  <a:pt x="2700" y="3487"/>
                </a:cubicBezTo>
                <a:cubicBezTo>
                  <a:pt x="2709" y="3482"/>
                  <a:pt x="2717" y="3492"/>
                  <a:pt x="2726" y="3489"/>
                </a:cubicBezTo>
                <a:cubicBezTo>
                  <a:pt x="2752" y="3459"/>
                  <a:pt x="2782" y="3442"/>
                  <a:pt x="2812" y="3410"/>
                </a:cubicBezTo>
                <a:cubicBezTo>
                  <a:pt x="2809" y="3397"/>
                  <a:pt x="2806" y="3358"/>
                  <a:pt x="2791" y="3370"/>
                </a:cubicBezTo>
                <a:close/>
                <a:moveTo>
                  <a:pt x="2136" y="3730"/>
                </a:moveTo>
                <a:cubicBezTo>
                  <a:pt x="2137" y="3731"/>
                  <a:pt x="2137" y="3731"/>
                  <a:pt x="2137" y="3732"/>
                </a:cubicBezTo>
                <a:cubicBezTo>
                  <a:pt x="2137" y="3731"/>
                  <a:pt x="2138" y="3731"/>
                  <a:pt x="2139" y="3730"/>
                </a:cubicBezTo>
                <a:cubicBezTo>
                  <a:pt x="2138" y="3730"/>
                  <a:pt x="2137" y="3730"/>
                  <a:pt x="2136" y="3730"/>
                </a:cubicBezTo>
                <a:close/>
                <a:moveTo>
                  <a:pt x="1568" y="3420"/>
                </a:moveTo>
                <a:cubicBezTo>
                  <a:pt x="1580" y="3420"/>
                  <a:pt x="1602" y="3442"/>
                  <a:pt x="1605" y="3422"/>
                </a:cubicBezTo>
                <a:cubicBezTo>
                  <a:pt x="1591" y="3418"/>
                  <a:pt x="1574" y="3407"/>
                  <a:pt x="1568" y="3420"/>
                </a:cubicBezTo>
                <a:close/>
                <a:moveTo>
                  <a:pt x="1287" y="850"/>
                </a:moveTo>
                <a:cubicBezTo>
                  <a:pt x="1224" y="888"/>
                  <a:pt x="1284" y="922"/>
                  <a:pt x="1282" y="890"/>
                </a:cubicBezTo>
                <a:cubicBezTo>
                  <a:pt x="1308" y="883"/>
                  <a:pt x="1339" y="871"/>
                  <a:pt x="1350" y="835"/>
                </a:cubicBezTo>
                <a:cubicBezTo>
                  <a:pt x="1426" y="806"/>
                  <a:pt x="1487" y="753"/>
                  <a:pt x="1569" y="746"/>
                </a:cubicBezTo>
                <a:cubicBezTo>
                  <a:pt x="1585" y="794"/>
                  <a:pt x="1636" y="759"/>
                  <a:pt x="1651" y="736"/>
                </a:cubicBezTo>
                <a:cubicBezTo>
                  <a:pt x="1716" y="725"/>
                  <a:pt x="1772" y="692"/>
                  <a:pt x="1838" y="675"/>
                </a:cubicBezTo>
                <a:cubicBezTo>
                  <a:pt x="1843" y="681"/>
                  <a:pt x="1841" y="683"/>
                  <a:pt x="1841" y="690"/>
                </a:cubicBezTo>
                <a:cubicBezTo>
                  <a:pt x="1849" y="689"/>
                  <a:pt x="1851" y="683"/>
                  <a:pt x="1848" y="673"/>
                </a:cubicBezTo>
                <a:cubicBezTo>
                  <a:pt x="1853" y="677"/>
                  <a:pt x="1862" y="677"/>
                  <a:pt x="1870" y="676"/>
                </a:cubicBezTo>
                <a:cubicBezTo>
                  <a:pt x="1873" y="673"/>
                  <a:pt x="1876" y="671"/>
                  <a:pt x="1879" y="669"/>
                </a:cubicBezTo>
                <a:cubicBezTo>
                  <a:pt x="1880" y="675"/>
                  <a:pt x="1880" y="675"/>
                  <a:pt x="1880" y="675"/>
                </a:cubicBezTo>
                <a:cubicBezTo>
                  <a:pt x="1887" y="674"/>
                  <a:pt x="1894" y="673"/>
                  <a:pt x="1900" y="676"/>
                </a:cubicBezTo>
                <a:cubicBezTo>
                  <a:pt x="1899" y="667"/>
                  <a:pt x="1895" y="666"/>
                  <a:pt x="1894" y="657"/>
                </a:cubicBezTo>
                <a:cubicBezTo>
                  <a:pt x="1900" y="668"/>
                  <a:pt x="1908" y="668"/>
                  <a:pt x="1916" y="664"/>
                </a:cubicBezTo>
                <a:cubicBezTo>
                  <a:pt x="1915" y="664"/>
                  <a:pt x="1915" y="665"/>
                  <a:pt x="1914" y="665"/>
                </a:cubicBezTo>
                <a:cubicBezTo>
                  <a:pt x="1931" y="637"/>
                  <a:pt x="1885" y="634"/>
                  <a:pt x="1868" y="642"/>
                </a:cubicBezTo>
                <a:cubicBezTo>
                  <a:pt x="1862" y="637"/>
                  <a:pt x="1860" y="625"/>
                  <a:pt x="1864" y="618"/>
                </a:cubicBezTo>
                <a:cubicBezTo>
                  <a:pt x="1855" y="636"/>
                  <a:pt x="1818" y="623"/>
                  <a:pt x="1818" y="655"/>
                </a:cubicBezTo>
                <a:cubicBezTo>
                  <a:pt x="1809" y="653"/>
                  <a:pt x="1801" y="648"/>
                  <a:pt x="1790" y="651"/>
                </a:cubicBezTo>
                <a:cubicBezTo>
                  <a:pt x="1790" y="626"/>
                  <a:pt x="1817" y="666"/>
                  <a:pt x="1816" y="629"/>
                </a:cubicBezTo>
                <a:cubicBezTo>
                  <a:pt x="1772" y="641"/>
                  <a:pt x="1701" y="652"/>
                  <a:pt x="1654" y="677"/>
                </a:cubicBezTo>
                <a:cubicBezTo>
                  <a:pt x="1649" y="663"/>
                  <a:pt x="1669" y="665"/>
                  <a:pt x="1670" y="655"/>
                </a:cubicBezTo>
                <a:cubicBezTo>
                  <a:pt x="1666" y="652"/>
                  <a:pt x="1662" y="650"/>
                  <a:pt x="1657" y="650"/>
                </a:cubicBezTo>
                <a:cubicBezTo>
                  <a:pt x="1669" y="609"/>
                  <a:pt x="1717" y="622"/>
                  <a:pt x="1747" y="606"/>
                </a:cubicBezTo>
                <a:cubicBezTo>
                  <a:pt x="1744" y="636"/>
                  <a:pt x="1830" y="625"/>
                  <a:pt x="1832" y="595"/>
                </a:cubicBezTo>
                <a:cubicBezTo>
                  <a:pt x="1843" y="588"/>
                  <a:pt x="1842" y="605"/>
                  <a:pt x="1849" y="606"/>
                </a:cubicBezTo>
                <a:cubicBezTo>
                  <a:pt x="1857" y="596"/>
                  <a:pt x="1859" y="582"/>
                  <a:pt x="1871" y="576"/>
                </a:cubicBezTo>
                <a:cubicBezTo>
                  <a:pt x="1869" y="581"/>
                  <a:pt x="1869" y="588"/>
                  <a:pt x="1871" y="596"/>
                </a:cubicBezTo>
                <a:cubicBezTo>
                  <a:pt x="1881" y="589"/>
                  <a:pt x="1890" y="600"/>
                  <a:pt x="1899" y="610"/>
                </a:cubicBezTo>
                <a:cubicBezTo>
                  <a:pt x="1903" y="607"/>
                  <a:pt x="1908" y="606"/>
                  <a:pt x="1913" y="605"/>
                </a:cubicBezTo>
                <a:cubicBezTo>
                  <a:pt x="1914" y="612"/>
                  <a:pt x="1911" y="617"/>
                  <a:pt x="1908" y="619"/>
                </a:cubicBezTo>
                <a:cubicBezTo>
                  <a:pt x="1910" y="621"/>
                  <a:pt x="1912" y="623"/>
                  <a:pt x="1915" y="624"/>
                </a:cubicBezTo>
                <a:cubicBezTo>
                  <a:pt x="1916" y="610"/>
                  <a:pt x="1929" y="612"/>
                  <a:pt x="1940" y="615"/>
                </a:cubicBezTo>
                <a:cubicBezTo>
                  <a:pt x="1926" y="628"/>
                  <a:pt x="1946" y="632"/>
                  <a:pt x="1961" y="627"/>
                </a:cubicBezTo>
                <a:cubicBezTo>
                  <a:pt x="1953" y="633"/>
                  <a:pt x="1948" y="639"/>
                  <a:pt x="1943" y="645"/>
                </a:cubicBezTo>
                <a:cubicBezTo>
                  <a:pt x="1947" y="650"/>
                  <a:pt x="1937" y="657"/>
                  <a:pt x="1938" y="663"/>
                </a:cubicBezTo>
                <a:cubicBezTo>
                  <a:pt x="1950" y="661"/>
                  <a:pt x="1951" y="655"/>
                  <a:pt x="1962" y="661"/>
                </a:cubicBezTo>
                <a:cubicBezTo>
                  <a:pt x="1970" y="660"/>
                  <a:pt x="1961" y="645"/>
                  <a:pt x="1957" y="646"/>
                </a:cubicBezTo>
                <a:cubicBezTo>
                  <a:pt x="1968" y="642"/>
                  <a:pt x="1976" y="653"/>
                  <a:pt x="1991" y="639"/>
                </a:cubicBezTo>
                <a:cubicBezTo>
                  <a:pt x="1993" y="621"/>
                  <a:pt x="1973" y="636"/>
                  <a:pt x="1983" y="620"/>
                </a:cubicBezTo>
                <a:cubicBezTo>
                  <a:pt x="1958" y="618"/>
                  <a:pt x="1938" y="607"/>
                  <a:pt x="1916" y="600"/>
                </a:cubicBezTo>
                <a:cubicBezTo>
                  <a:pt x="1919" y="587"/>
                  <a:pt x="1966" y="608"/>
                  <a:pt x="1971" y="586"/>
                </a:cubicBezTo>
                <a:cubicBezTo>
                  <a:pt x="1948" y="569"/>
                  <a:pt x="1915" y="576"/>
                  <a:pt x="1890" y="582"/>
                </a:cubicBezTo>
                <a:cubicBezTo>
                  <a:pt x="1893" y="568"/>
                  <a:pt x="1904" y="563"/>
                  <a:pt x="1920" y="564"/>
                </a:cubicBezTo>
                <a:cubicBezTo>
                  <a:pt x="1920" y="559"/>
                  <a:pt x="1916" y="561"/>
                  <a:pt x="1913" y="560"/>
                </a:cubicBezTo>
                <a:cubicBezTo>
                  <a:pt x="1913" y="554"/>
                  <a:pt x="1919" y="555"/>
                  <a:pt x="1923" y="554"/>
                </a:cubicBezTo>
                <a:cubicBezTo>
                  <a:pt x="1891" y="557"/>
                  <a:pt x="1878" y="541"/>
                  <a:pt x="1843" y="543"/>
                </a:cubicBezTo>
                <a:cubicBezTo>
                  <a:pt x="1843" y="535"/>
                  <a:pt x="1841" y="531"/>
                  <a:pt x="1839" y="528"/>
                </a:cubicBezTo>
                <a:cubicBezTo>
                  <a:pt x="1817" y="533"/>
                  <a:pt x="1792" y="541"/>
                  <a:pt x="1765" y="550"/>
                </a:cubicBezTo>
                <a:cubicBezTo>
                  <a:pt x="1765" y="546"/>
                  <a:pt x="1768" y="544"/>
                  <a:pt x="1766" y="539"/>
                </a:cubicBezTo>
                <a:cubicBezTo>
                  <a:pt x="1753" y="553"/>
                  <a:pt x="1744" y="556"/>
                  <a:pt x="1715" y="563"/>
                </a:cubicBezTo>
                <a:cubicBezTo>
                  <a:pt x="1717" y="570"/>
                  <a:pt x="1718" y="577"/>
                  <a:pt x="1723" y="576"/>
                </a:cubicBezTo>
                <a:cubicBezTo>
                  <a:pt x="1697" y="582"/>
                  <a:pt x="1657" y="608"/>
                  <a:pt x="1636" y="625"/>
                </a:cubicBezTo>
                <a:cubicBezTo>
                  <a:pt x="1632" y="598"/>
                  <a:pt x="1611" y="637"/>
                  <a:pt x="1591" y="615"/>
                </a:cubicBezTo>
                <a:cubicBezTo>
                  <a:pt x="1590" y="627"/>
                  <a:pt x="1573" y="630"/>
                  <a:pt x="1578" y="646"/>
                </a:cubicBezTo>
                <a:cubicBezTo>
                  <a:pt x="1562" y="650"/>
                  <a:pt x="1581" y="634"/>
                  <a:pt x="1566" y="624"/>
                </a:cubicBezTo>
                <a:cubicBezTo>
                  <a:pt x="1549" y="636"/>
                  <a:pt x="1538" y="680"/>
                  <a:pt x="1521" y="648"/>
                </a:cubicBezTo>
                <a:cubicBezTo>
                  <a:pt x="1512" y="653"/>
                  <a:pt x="1512" y="668"/>
                  <a:pt x="1502" y="673"/>
                </a:cubicBezTo>
                <a:cubicBezTo>
                  <a:pt x="1503" y="672"/>
                  <a:pt x="1501" y="662"/>
                  <a:pt x="1502" y="662"/>
                </a:cubicBezTo>
                <a:cubicBezTo>
                  <a:pt x="1482" y="695"/>
                  <a:pt x="1473" y="673"/>
                  <a:pt x="1445" y="677"/>
                </a:cubicBezTo>
                <a:cubicBezTo>
                  <a:pt x="1435" y="683"/>
                  <a:pt x="1437" y="706"/>
                  <a:pt x="1428" y="713"/>
                </a:cubicBezTo>
                <a:cubicBezTo>
                  <a:pt x="1413" y="726"/>
                  <a:pt x="1383" y="707"/>
                  <a:pt x="1378" y="733"/>
                </a:cubicBezTo>
                <a:cubicBezTo>
                  <a:pt x="1368" y="738"/>
                  <a:pt x="1361" y="728"/>
                  <a:pt x="1351" y="731"/>
                </a:cubicBezTo>
                <a:cubicBezTo>
                  <a:pt x="1326" y="761"/>
                  <a:pt x="1295" y="778"/>
                  <a:pt x="1266" y="810"/>
                </a:cubicBezTo>
                <a:cubicBezTo>
                  <a:pt x="1269" y="823"/>
                  <a:pt x="1272" y="862"/>
                  <a:pt x="1287" y="850"/>
                </a:cubicBezTo>
                <a:close/>
                <a:moveTo>
                  <a:pt x="1941" y="490"/>
                </a:moveTo>
                <a:cubicBezTo>
                  <a:pt x="1941" y="489"/>
                  <a:pt x="1941" y="489"/>
                  <a:pt x="1941" y="488"/>
                </a:cubicBezTo>
                <a:cubicBezTo>
                  <a:pt x="1940" y="489"/>
                  <a:pt x="1940" y="489"/>
                  <a:pt x="1939" y="490"/>
                </a:cubicBezTo>
                <a:cubicBezTo>
                  <a:pt x="1940" y="490"/>
                  <a:pt x="1941" y="490"/>
                  <a:pt x="1941" y="490"/>
                </a:cubicBezTo>
                <a:close/>
                <a:moveTo>
                  <a:pt x="2510" y="800"/>
                </a:moveTo>
                <a:cubicBezTo>
                  <a:pt x="2498" y="800"/>
                  <a:pt x="2476" y="778"/>
                  <a:pt x="2473" y="798"/>
                </a:cubicBezTo>
                <a:cubicBezTo>
                  <a:pt x="2487" y="802"/>
                  <a:pt x="2504" y="813"/>
                  <a:pt x="2510" y="800"/>
                </a:cubicBezTo>
                <a:close/>
                <a:moveTo>
                  <a:pt x="1876" y="3495"/>
                </a:moveTo>
                <a:cubicBezTo>
                  <a:pt x="1928" y="3499"/>
                  <a:pt x="1922" y="3507"/>
                  <a:pt x="1963" y="3505"/>
                </a:cubicBezTo>
                <a:cubicBezTo>
                  <a:pt x="1960" y="3487"/>
                  <a:pt x="1963" y="3492"/>
                  <a:pt x="1960" y="3475"/>
                </a:cubicBezTo>
                <a:cubicBezTo>
                  <a:pt x="1941" y="3483"/>
                  <a:pt x="1935" y="3468"/>
                  <a:pt x="1922" y="3476"/>
                </a:cubicBezTo>
                <a:cubicBezTo>
                  <a:pt x="1924" y="3487"/>
                  <a:pt x="1949" y="3477"/>
                  <a:pt x="1950" y="3489"/>
                </a:cubicBezTo>
                <a:cubicBezTo>
                  <a:pt x="1918" y="3504"/>
                  <a:pt x="1901" y="3466"/>
                  <a:pt x="1870" y="3464"/>
                </a:cubicBezTo>
                <a:cubicBezTo>
                  <a:pt x="1869" y="3470"/>
                  <a:pt x="1869" y="3478"/>
                  <a:pt x="1864" y="3478"/>
                </a:cubicBezTo>
                <a:cubicBezTo>
                  <a:pt x="1860" y="3471"/>
                  <a:pt x="1858" y="3462"/>
                  <a:pt x="1852" y="3457"/>
                </a:cubicBezTo>
                <a:cubicBezTo>
                  <a:pt x="1818" y="3465"/>
                  <a:pt x="1760" y="3433"/>
                  <a:pt x="1730" y="3457"/>
                </a:cubicBezTo>
                <a:cubicBezTo>
                  <a:pt x="1736" y="3465"/>
                  <a:pt x="1764" y="3466"/>
                  <a:pt x="1745" y="3480"/>
                </a:cubicBezTo>
                <a:cubicBezTo>
                  <a:pt x="1769" y="3486"/>
                  <a:pt x="1751" y="3466"/>
                  <a:pt x="1763" y="3463"/>
                </a:cubicBezTo>
                <a:cubicBezTo>
                  <a:pt x="1763" y="3467"/>
                  <a:pt x="1766" y="3469"/>
                  <a:pt x="1772" y="3469"/>
                </a:cubicBezTo>
                <a:cubicBezTo>
                  <a:pt x="1761" y="3490"/>
                  <a:pt x="1803" y="3478"/>
                  <a:pt x="1817" y="3492"/>
                </a:cubicBezTo>
                <a:cubicBezTo>
                  <a:pt x="1830" y="3487"/>
                  <a:pt x="1811" y="3476"/>
                  <a:pt x="1825" y="3473"/>
                </a:cubicBezTo>
                <a:cubicBezTo>
                  <a:pt x="1833" y="3491"/>
                  <a:pt x="1853" y="3497"/>
                  <a:pt x="1854" y="3477"/>
                </a:cubicBezTo>
                <a:cubicBezTo>
                  <a:pt x="1850" y="3484"/>
                  <a:pt x="1892" y="3480"/>
                  <a:pt x="1876" y="3495"/>
                </a:cubicBezTo>
                <a:close/>
                <a:moveTo>
                  <a:pt x="1648" y="855"/>
                </a:moveTo>
                <a:cubicBezTo>
                  <a:pt x="1668" y="847"/>
                  <a:pt x="1688" y="837"/>
                  <a:pt x="1708" y="827"/>
                </a:cubicBezTo>
                <a:cubicBezTo>
                  <a:pt x="1708" y="827"/>
                  <a:pt x="1708" y="827"/>
                  <a:pt x="1708" y="827"/>
                </a:cubicBezTo>
                <a:cubicBezTo>
                  <a:pt x="1709" y="827"/>
                  <a:pt x="1709" y="827"/>
                  <a:pt x="1710" y="827"/>
                </a:cubicBezTo>
                <a:cubicBezTo>
                  <a:pt x="1778" y="794"/>
                  <a:pt x="1846" y="758"/>
                  <a:pt x="1917" y="742"/>
                </a:cubicBezTo>
                <a:cubicBezTo>
                  <a:pt x="1916" y="733"/>
                  <a:pt x="1912" y="732"/>
                  <a:pt x="1910" y="725"/>
                </a:cubicBezTo>
                <a:cubicBezTo>
                  <a:pt x="1908" y="724"/>
                  <a:pt x="1907" y="723"/>
                  <a:pt x="1905" y="722"/>
                </a:cubicBezTo>
                <a:cubicBezTo>
                  <a:pt x="1895" y="725"/>
                  <a:pt x="1885" y="726"/>
                  <a:pt x="1876" y="726"/>
                </a:cubicBezTo>
                <a:cubicBezTo>
                  <a:pt x="1865" y="727"/>
                  <a:pt x="1855" y="728"/>
                  <a:pt x="1844" y="730"/>
                </a:cubicBezTo>
                <a:cubicBezTo>
                  <a:pt x="1842" y="724"/>
                  <a:pt x="1839" y="722"/>
                  <a:pt x="1836" y="719"/>
                </a:cubicBezTo>
                <a:cubicBezTo>
                  <a:pt x="1830" y="718"/>
                  <a:pt x="1824" y="717"/>
                  <a:pt x="1818" y="717"/>
                </a:cubicBezTo>
                <a:cubicBezTo>
                  <a:pt x="1814" y="718"/>
                  <a:pt x="1811" y="720"/>
                  <a:pt x="1808" y="721"/>
                </a:cubicBezTo>
                <a:cubicBezTo>
                  <a:pt x="1746" y="760"/>
                  <a:pt x="1674" y="727"/>
                  <a:pt x="1616" y="776"/>
                </a:cubicBezTo>
                <a:cubicBezTo>
                  <a:pt x="1447" y="902"/>
                  <a:pt x="1483" y="926"/>
                  <a:pt x="1648" y="855"/>
                </a:cubicBezTo>
                <a:close/>
                <a:moveTo>
                  <a:pt x="2202" y="725"/>
                </a:moveTo>
                <a:cubicBezTo>
                  <a:pt x="2150" y="721"/>
                  <a:pt x="2156" y="713"/>
                  <a:pt x="2115" y="715"/>
                </a:cubicBezTo>
                <a:cubicBezTo>
                  <a:pt x="2118" y="733"/>
                  <a:pt x="2115" y="728"/>
                  <a:pt x="2117" y="745"/>
                </a:cubicBezTo>
                <a:cubicBezTo>
                  <a:pt x="2137" y="737"/>
                  <a:pt x="2143" y="752"/>
                  <a:pt x="2156" y="744"/>
                </a:cubicBezTo>
                <a:cubicBezTo>
                  <a:pt x="2153" y="733"/>
                  <a:pt x="2129" y="743"/>
                  <a:pt x="2128" y="731"/>
                </a:cubicBezTo>
                <a:cubicBezTo>
                  <a:pt x="2160" y="716"/>
                  <a:pt x="2177" y="754"/>
                  <a:pt x="2208" y="756"/>
                </a:cubicBezTo>
                <a:cubicBezTo>
                  <a:pt x="2209" y="750"/>
                  <a:pt x="2209" y="742"/>
                  <a:pt x="2214" y="742"/>
                </a:cubicBezTo>
                <a:cubicBezTo>
                  <a:pt x="2218" y="749"/>
                  <a:pt x="2220" y="758"/>
                  <a:pt x="2226" y="763"/>
                </a:cubicBezTo>
                <a:cubicBezTo>
                  <a:pt x="2260" y="755"/>
                  <a:pt x="2318" y="787"/>
                  <a:pt x="2348" y="763"/>
                </a:cubicBezTo>
                <a:cubicBezTo>
                  <a:pt x="2342" y="755"/>
                  <a:pt x="2313" y="754"/>
                  <a:pt x="2333" y="740"/>
                </a:cubicBezTo>
                <a:cubicBezTo>
                  <a:pt x="2309" y="734"/>
                  <a:pt x="2327" y="754"/>
                  <a:pt x="2315" y="757"/>
                </a:cubicBezTo>
                <a:cubicBezTo>
                  <a:pt x="2314" y="753"/>
                  <a:pt x="2312" y="751"/>
                  <a:pt x="2306" y="751"/>
                </a:cubicBezTo>
                <a:cubicBezTo>
                  <a:pt x="2317" y="730"/>
                  <a:pt x="2275" y="742"/>
                  <a:pt x="2260" y="728"/>
                </a:cubicBezTo>
                <a:cubicBezTo>
                  <a:pt x="2248" y="733"/>
                  <a:pt x="2267" y="744"/>
                  <a:pt x="2253" y="747"/>
                </a:cubicBezTo>
                <a:cubicBezTo>
                  <a:pt x="2244" y="729"/>
                  <a:pt x="2225" y="723"/>
                  <a:pt x="2224" y="743"/>
                </a:cubicBezTo>
                <a:cubicBezTo>
                  <a:pt x="2228" y="736"/>
                  <a:pt x="2185" y="740"/>
                  <a:pt x="2202" y="725"/>
                </a:cubicBezTo>
                <a:close/>
                <a:moveTo>
                  <a:pt x="2063" y="716"/>
                </a:moveTo>
                <a:cubicBezTo>
                  <a:pt x="2065" y="719"/>
                  <a:pt x="2066" y="721"/>
                  <a:pt x="2068" y="723"/>
                </a:cubicBezTo>
                <a:cubicBezTo>
                  <a:pt x="2067" y="720"/>
                  <a:pt x="2065" y="718"/>
                  <a:pt x="2063" y="716"/>
                </a:cubicBezTo>
                <a:close/>
                <a:moveTo>
                  <a:pt x="1950" y="736"/>
                </a:moveTo>
                <a:cubicBezTo>
                  <a:pt x="1944" y="736"/>
                  <a:pt x="1937" y="737"/>
                  <a:pt x="1930" y="739"/>
                </a:cubicBezTo>
                <a:cubicBezTo>
                  <a:pt x="1937" y="738"/>
                  <a:pt x="1943" y="737"/>
                  <a:pt x="1950" y="736"/>
                </a:cubicBezTo>
                <a:close/>
                <a:moveTo>
                  <a:pt x="1936" y="719"/>
                </a:moveTo>
                <a:cubicBezTo>
                  <a:pt x="1948" y="723"/>
                  <a:pt x="1962" y="728"/>
                  <a:pt x="1974" y="725"/>
                </a:cubicBezTo>
                <a:cubicBezTo>
                  <a:pt x="1974" y="723"/>
                  <a:pt x="1975" y="720"/>
                  <a:pt x="1977" y="717"/>
                </a:cubicBezTo>
                <a:cubicBezTo>
                  <a:pt x="1963" y="717"/>
                  <a:pt x="1949" y="718"/>
                  <a:pt x="1936" y="719"/>
                </a:cubicBezTo>
                <a:close/>
                <a:moveTo>
                  <a:pt x="2015" y="3504"/>
                </a:moveTo>
                <a:cubicBezTo>
                  <a:pt x="2013" y="3501"/>
                  <a:pt x="2012" y="3499"/>
                  <a:pt x="2010" y="3497"/>
                </a:cubicBezTo>
                <a:cubicBezTo>
                  <a:pt x="2011" y="3500"/>
                  <a:pt x="2013" y="3502"/>
                  <a:pt x="2015" y="3504"/>
                </a:cubicBezTo>
                <a:close/>
                <a:moveTo>
                  <a:pt x="2128" y="3484"/>
                </a:moveTo>
                <a:cubicBezTo>
                  <a:pt x="2134" y="3484"/>
                  <a:pt x="2141" y="3483"/>
                  <a:pt x="2148" y="3481"/>
                </a:cubicBezTo>
                <a:cubicBezTo>
                  <a:pt x="2141" y="3482"/>
                  <a:pt x="2134" y="3483"/>
                  <a:pt x="2128" y="3484"/>
                </a:cubicBezTo>
                <a:close/>
                <a:moveTo>
                  <a:pt x="2142" y="3501"/>
                </a:moveTo>
                <a:cubicBezTo>
                  <a:pt x="2130" y="3497"/>
                  <a:pt x="2116" y="3492"/>
                  <a:pt x="2103" y="3495"/>
                </a:cubicBezTo>
                <a:cubicBezTo>
                  <a:pt x="2103" y="3497"/>
                  <a:pt x="2102" y="3500"/>
                  <a:pt x="2101" y="3503"/>
                </a:cubicBezTo>
                <a:cubicBezTo>
                  <a:pt x="2115" y="3503"/>
                  <a:pt x="2128" y="3502"/>
                  <a:pt x="2142" y="3501"/>
                </a:cubicBezTo>
                <a:close/>
                <a:moveTo>
                  <a:pt x="1993" y="717"/>
                </a:moveTo>
                <a:cubicBezTo>
                  <a:pt x="1994" y="719"/>
                  <a:pt x="1995" y="721"/>
                  <a:pt x="1995" y="722"/>
                </a:cubicBezTo>
                <a:cubicBezTo>
                  <a:pt x="2011" y="720"/>
                  <a:pt x="2024" y="727"/>
                  <a:pt x="2036" y="728"/>
                </a:cubicBezTo>
                <a:cubicBezTo>
                  <a:pt x="2036" y="726"/>
                  <a:pt x="2036" y="724"/>
                  <a:pt x="2038" y="722"/>
                </a:cubicBezTo>
                <a:cubicBezTo>
                  <a:pt x="2042" y="727"/>
                  <a:pt x="2046" y="727"/>
                  <a:pt x="2050" y="727"/>
                </a:cubicBezTo>
                <a:cubicBezTo>
                  <a:pt x="2054" y="725"/>
                  <a:pt x="2058" y="721"/>
                  <a:pt x="2062" y="715"/>
                </a:cubicBezTo>
                <a:cubicBezTo>
                  <a:pt x="2051" y="706"/>
                  <a:pt x="2034" y="714"/>
                  <a:pt x="2022" y="717"/>
                </a:cubicBezTo>
                <a:cubicBezTo>
                  <a:pt x="2013" y="717"/>
                  <a:pt x="2003" y="717"/>
                  <a:pt x="1993" y="717"/>
                </a:cubicBezTo>
                <a:close/>
                <a:moveTo>
                  <a:pt x="2085" y="3503"/>
                </a:moveTo>
                <a:cubicBezTo>
                  <a:pt x="2084" y="3501"/>
                  <a:pt x="2083" y="3499"/>
                  <a:pt x="2083" y="3498"/>
                </a:cubicBezTo>
                <a:cubicBezTo>
                  <a:pt x="2067" y="3500"/>
                  <a:pt x="2054" y="3493"/>
                  <a:pt x="2042" y="3492"/>
                </a:cubicBezTo>
                <a:cubicBezTo>
                  <a:pt x="2042" y="3494"/>
                  <a:pt x="2042" y="3496"/>
                  <a:pt x="2040" y="3498"/>
                </a:cubicBezTo>
                <a:cubicBezTo>
                  <a:pt x="2036" y="3493"/>
                  <a:pt x="2032" y="3493"/>
                  <a:pt x="2028" y="3493"/>
                </a:cubicBezTo>
                <a:cubicBezTo>
                  <a:pt x="2024" y="3495"/>
                  <a:pt x="2020" y="3499"/>
                  <a:pt x="2016" y="3505"/>
                </a:cubicBezTo>
                <a:cubicBezTo>
                  <a:pt x="2027" y="3514"/>
                  <a:pt x="2044" y="3506"/>
                  <a:pt x="2056" y="3503"/>
                </a:cubicBezTo>
                <a:cubicBezTo>
                  <a:pt x="2065" y="3503"/>
                  <a:pt x="2075" y="3503"/>
                  <a:pt x="2085" y="3503"/>
                </a:cubicBezTo>
                <a:close/>
                <a:moveTo>
                  <a:pt x="2596" y="811"/>
                </a:moveTo>
                <a:cubicBezTo>
                  <a:pt x="2568" y="812"/>
                  <a:pt x="2530" y="794"/>
                  <a:pt x="2517" y="808"/>
                </a:cubicBezTo>
                <a:cubicBezTo>
                  <a:pt x="2538" y="802"/>
                  <a:pt x="2562" y="825"/>
                  <a:pt x="2548" y="841"/>
                </a:cubicBezTo>
                <a:cubicBezTo>
                  <a:pt x="2551" y="833"/>
                  <a:pt x="2562" y="843"/>
                  <a:pt x="2565" y="837"/>
                </a:cubicBezTo>
                <a:cubicBezTo>
                  <a:pt x="2557" y="836"/>
                  <a:pt x="2556" y="814"/>
                  <a:pt x="2568" y="817"/>
                </a:cubicBezTo>
                <a:cubicBezTo>
                  <a:pt x="2573" y="827"/>
                  <a:pt x="2581" y="814"/>
                  <a:pt x="2596" y="811"/>
                </a:cubicBezTo>
                <a:close/>
                <a:moveTo>
                  <a:pt x="1014" y="816"/>
                </a:moveTo>
                <a:cubicBezTo>
                  <a:pt x="1017" y="801"/>
                  <a:pt x="1021" y="797"/>
                  <a:pt x="1036" y="788"/>
                </a:cubicBezTo>
                <a:cubicBezTo>
                  <a:pt x="1029" y="785"/>
                  <a:pt x="1021" y="784"/>
                  <a:pt x="1025" y="775"/>
                </a:cubicBezTo>
                <a:cubicBezTo>
                  <a:pt x="1028" y="779"/>
                  <a:pt x="1041" y="777"/>
                  <a:pt x="1040" y="764"/>
                </a:cubicBezTo>
                <a:cubicBezTo>
                  <a:pt x="1054" y="764"/>
                  <a:pt x="1065" y="764"/>
                  <a:pt x="1076" y="750"/>
                </a:cubicBezTo>
                <a:cubicBezTo>
                  <a:pt x="1068" y="744"/>
                  <a:pt x="1058" y="752"/>
                  <a:pt x="1053" y="761"/>
                </a:cubicBezTo>
                <a:cubicBezTo>
                  <a:pt x="1050" y="757"/>
                  <a:pt x="1052" y="754"/>
                  <a:pt x="1048" y="750"/>
                </a:cubicBezTo>
                <a:cubicBezTo>
                  <a:pt x="1065" y="743"/>
                  <a:pt x="1067" y="742"/>
                  <a:pt x="1081" y="728"/>
                </a:cubicBezTo>
                <a:cubicBezTo>
                  <a:pt x="1090" y="734"/>
                  <a:pt x="1077" y="737"/>
                  <a:pt x="1073" y="742"/>
                </a:cubicBezTo>
                <a:cubicBezTo>
                  <a:pt x="1077" y="750"/>
                  <a:pt x="1085" y="733"/>
                  <a:pt x="1090" y="744"/>
                </a:cubicBezTo>
                <a:cubicBezTo>
                  <a:pt x="1093" y="736"/>
                  <a:pt x="1083" y="726"/>
                  <a:pt x="1094" y="719"/>
                </a:cubicBezTo>
                <a:cubicBezTo>
                  <a:pt x="1104" y="728"/>
                  <a:pt x="1095" y="720"/>
                  <a:pt x="1110" y="710"/>
                </a:cubicBezTo>
                <a:cubicBezTo>
                  <a:pt x="1110" y="714"/>
                  <a:pt x="1108" y="717"/>
                  <a:pt x="1106" y="720"/>
                </a:cubicBezTo>
                <a:cubicBezTo>
                  <a:pt x="1115" y="711"/>
                  <a:pt x="1129" y="696"/>
                  <a:pt x="1143" y="683"/>
                </a:cubicBezTo>
                <a:cubicBezTo>
                  <a:pt x="1158" y="689"/>
                  <a:pt x="1151" y="675"/>
                  <a:pt x="1139" y="683"/>
                </a:cubicBezTo>
                <a:cubicBezTo>
                  <a:pt x="1138" y="680"/>
                  <a:pt x="1140" y="678"/>
                  <a:pt x="1138" y="676"/>
                </a:cubicBezTo>
                <a:cubicBezTo>
                  <a:pt x="1145" y="665"/>
                  <a:pt x="1154" y="668"/>
                  <a:pt x="1154" y="656"/>
                </a:cubicBezTo>
                <a:cubicBezTo>
                  <a:pt x="1163" y="654"/>
                  <a:pt x="1163" y="669"/>
                  <a:pt x="1153" y="670"/>
                </a:cubicBezTo>
                <a:cubicBezTo>
                  <a:pt x="1163" y="676"/>
                  <a:pt x="1168" y="651"/>
                  <a:pt x="1175" y="667"/>
                </a:cubicBezTo>
                <a:cubicBezTo>
                  <a:pt x="1179" y="662"/>
                  <a:pt x="1181" y="647"/>
                  <a:pt x="1190" y="651"/>
                </a:cubicBezTo>
                <a:cubicBezTo>
                  <a:pt x="1197" y="645"/>
                  <a:pt x="1185" y="647"/>
                  <a:pt x="1185" y="641"/>
                </a:cubicBezTo>
                <a:cubicBezTo>
                  <a:pt x="1193" y="636"/>
                  <a:pt x="1197" y="648"/>
                  <a:pt x="1206" y="642"/>
                </a:cubicBezTo>
                <a:cubicBezTo>
                  <a:pt x="1200" y="638"/>
                  <a:pt x="1193" y="638"/>
                  <a:pt x="1187" y="633"/>
                </a:cubicBezTo>
                <a:cubicBezTo>
                  <a:pt x="1196" y="627"/>
                  <a:pt x="1201" y="635"/>
                  <a:pt x="1210" y="630"/>
                </a:cubicBezTo>
                <a:cubicBezTo>
                  <a:pt x="1207" y="625"/>
                  <a:pt x="1215" y="622"/>
                  <a:pt x="1210" y="616"/>
                </a:cubicBezTo>
                <a:cubicBezTo>
                  <a:pt x="1205" y="629"/>
                  <a:pt x="1198" y="625"/>
                  <a:pt x="1187" y="626"/>
                </a:cubicBezTo>
                <a:cubicBezTo>
                  <a:pt x="1187" y="618"/>
                  <a:pt x="1218" y="601"/>
                  <a:pt x="1228" y="606"/>
                </a:cubicBezTo>
                <a:cubicBezTo>
                  <a:pt x="1231" y="600"/>
                  <a:pt x="1246" y="598"/>
                  <a:pt x="1241" y="590"/>
                </a:cubicBezTo>
                <a:cubicBezTo>
                  <a:pt x="1238" y="591"/>
                  <a:pt x="1236" y="592"/>
                  <a:pt x="1235" y="593"/>
                </a:cubicBezTo>
                <a:cubicBezTo>
                  <a:pt x="1235" y="577"/>
                  <a:pt x="1251" y="592"/>
                  <a:pt x="1262" y="593"/>
                </a:cubicBezTo>
                <a:cubicBezTo>
                  <a:pt x="1263" y="589"/>
                  <a:pt x="1265" y="585"/>
                  <a:pt x="1270" y="582"/>
                </a:cubicBezTo>
                <a:cubicBezTo>
                  <a:pt x="1259" y="576"/>
                  <a:pt x="1246" y="586"/>
                  <a:pt x="1236" y="573"/>
                </a:cubicBezTo>
                <a:cubicBezTo>
                  <a:pt x="1248" y="568"/>
                  <a:pt x="1257" y="579"/>
                  <a:pt x="1270" y="565"/>
                </a:cubicBezTo>
                <a:cubicBezTo>
                  <a:pt x="1284" y="580"/>
                  <a:pt x="1278" y="592"/>
                  <a:pt x="1297" y="579"/>
                </a:cubicBezTo>
                <a:cubicBezTo>
                  <a:pt x="1290" y="587"/>
                  <a:pt x="1295" y="599"/>
                  <a:pt x="1282" y="604"/>
                </a:cubicBezTo>
                <a:cubicBezTo>
                  <a:pt x="1288" y="632"/>
                  <a:pt x="1370" y="576"/>
                  <a:pt x="1330" y="589"/>
                </a:cubicBezTo>
                <a:cubicBezTo>
                  <a:pt x="1334" y="572"/>
                  <a:pt x="1379" y="574"/>
                  <a:pt x="1361" y="557"/>
                </a:cubicBezTo>
                <a:cubicBezTo>
                  <a:pt x="1384" y="537"/>
                  <a:pt x="1401" y="558"/>
                  <a:pt x="1420" y="546"/>
                </a:cubicBezTo>
                <a:cubicBezTo>
                  <a:pt x="1435" y="536"/>
                  <a:pt x="1433" y="513"/>
                  <a:pt x="1446" y="501"/>
                </a:cubicBezTo>
                <a:cubicBezTo>
                  <a:pt x="1445" y="502"/>
                  <a:pt x="1450" y="510"/>
                  <a:pt x="1450" y="510"/>
                </a:cubicBezTo>
                <a:cubicBezTo>
                  <a:pt x="1458" y="503"/>
                  <a:pt x="1471" y="469"/>
                  <a:pt x="1487" y="500"/>
                </a:cubicBezTo>
                <a:cubicBezTo>
                  <a:pt x="1473" y="493"/>
                  <a:pt x="1457" y="509"/>
                  <a:pt x="1465" y="525"/>
                </a:cubicBezTo>
                <a:cubicBezTo>
                  <a:pt x="1487" y="497"/>
                  <a:pt x="1534" y="502"/>
                  <a:pt x="1567" y="486"/>
                </a:cubicBezTo>
                <a:cubicBezTo>
                  <a:pt x="1567" y="477"/>
                  <a:pt x="1575" y="472"/>
                  <a:pt x="1581" y="477"/>
                </a:cubicBezTo>
                <a:cubicBezTo>
                  <a:pt x="1582" y="476"/>
                  <a:pt x="1584" y="475"/>
                  <a:pt x="1585" y="474"/>
                </a:cubicBezTo>
                <a:cubicBezTo>
                  <a:pt x="1590" y="473"/>
                  <a:pt x="1591" y="482"/>
                  <a:pt x="1594" y="487"/>
                </a:cubicBezTo>
                <a:cubicBezTo>
                  <a:pt x="1606" y="477"/>
                  <a:pt x="1620" y="472"/>
                  <a:pt x="1636" y="468"/>
                </a:cubicBezTo>
                <a:cubicBezTo>
                  <a:pt x="1640" y="459"/>
                  <a:pt x="1648" y="454"/>
                  <a:pt x="1660" y="452"/>
                </a:cubicBezTo>
                <a:cubicBezTo>
                  <a:pt x="1667" y="470"/>
                  <a:pt x="1644" y="463"/>
                  <a:pt x="1636" y="468"/>
                </a:cubicBezTo>
                <a:cubicBezTo>
                  <a:pt x="1672" y="460"/>
                  <a:pt x="1712" y="462"/>
                  <a:pt x="1738" y="443"/>
                </a:cubicBezTo>
                <a:cubicBezTo>
                  <a:pt x="1739" y="448"/>
                  <a:pt x="1741" y="453"/>
                  <a:pt x="1742" y="458"/>
                </a:cubicBezTo>
                <a:cubicBezTo>
                  <a:pt x="1750" y="437"/>
                  <a:pt x="1762" y="441"/>
                  <a:pt x="1781" y="443"/>
                </a:cubicBezTo>
                <a:cubicBezTo>
                  <a:pt x="1764" y="453"/>
                  <a:pt x="1778" y="462"/>
                  <a:pt x="1752" y="466"/>
                </a:cubicBezTo>
                <a:cubicBezTo>
                  <a:pt x="1777" y="466"/>
                  <a:pt x="1800" y="451"/>
                  <a:pt x="1821" y="469"/>
                </a:cubicBezTo>
                <a:cubicBezTo>
                  <a:pt x="1820" y="462"/>
                  <a:pt x="1819" y="455"/>
                  <a:pt x="1814" y="456"/>
                </a:cubicBezTo>
                <a:cubicBezTo>
                  <a:pt x="1818" y="447"/>
                  <a:pt x="1844" y="457"/>
                  <a:pt x="1853" y="463"/>
                </a:cubicBezTo>
                <a:cubicBezTo>
                  <a:pt x="1857" y="457"/>
                  <a:pt x="1881" y="448"/>
                  <a:pt x="1866" y="440"/>
                </a:cubicBezTo>
                <a:cubicBezTo>
                  <a:pt x="1896" y="437"/>
                  <a:pt x="1929" y="430"/>
                  <a:pt x="1962" y="425"/>
                </a:cubicBezTo>
                <a:cubicBezTo>
                  <a:pt x="1964" y="444"/>
                  <a:pt x="1946" y="443"/>
                  <a:pt x="1958" y="461"/>
                </a:cubicBezTo>
                <a:cubicBezTo>
                  <a:pt x="1925" y="462"/>
                  <a:pt x="1897" y="449"/>
                  <a:pt x="1878" y="484"/>
                </a:cubicBezTo>
                <a:cubicBezTo>
                  <a:pt x="1873" y="484"/>
                  <a:pt x="1873" y="475"/>
                  <a:pt x="1872" y="470"/>
                </a:cubicBezTo>
                <a:cubicBezTo>
                  <a:pt x="1867" y="472"/>
                  <a:pt x="1871" y="480"/>
                  <a:pt x="1865" y="481"/>
                </a:cubicBezTo>
                <a:cubicBezTo>
                  <a:pt x="1877" y="490"/>
                  <a:pt x="1923" y="500"/>
                  <a:pt x="1926" y="471"/>
                </a:cubicBezTo>
                <a:cubicBezTo>
                  <a:pt x="1936" y="475"/>
                  <a:pt x="1949" y="474"/>
                  <a:pt x="1959" y="478"/>
                </a:cubicBezTo>
                <a:cubicBezTo>
                  <a:pt x="1974" y="468"/>
                  <a:pt x="2005" y="482"/>
                  <a:pt x="2018" y="463"/>
                </a:cubicBezTo>
                <a:cubicBezTo>
                  <a:pt x="2038" y="499"/>
                  <a:pt x="2076" y="469"/>
                  <a:pt x="2105" y="469"/>
                </a:cubicBezTo>
                <a:cubicBezTo>
                  <a:pt x="2113" y="473"/>
                  <a:pt x="2122" y="476"/>
                  <a:pt x="2132" y="479"/>
                </a:cubicBezTo>
                <a:cubicBezTo>
                  <a:pt x="2134" y="476"/>
                  <a:pt x="2136" y="471"/>
                  <a:pt x="2136" y="465"/>
                </a:cubicBezTo>
                <a:cubicBezTo>
                  <a:pt x="2146" y="466"/>
                  <a:pt x="2144" y="482"/>
                  <a:pt x="2157" y="479"/>
                </a:cubicBezTo>
                <a:cubicBezTo>
                  <a:pt x="2170" y="468"/>
                  <a:pt x="2155" y="452"/>
                  <a:pt x="2186" y="459"/>
                </a:cubicBezTo>
                <a:cubicBezTo>
                  <a:pt x="2222" y="408"/>
                  <a:pt x="2136" y="449"/>
                  <a:pt x="2147" y="419"/>
                </a:cubicBezTo>
                <a:cubicBezTo>
                  <a:pt x="2138" y="417"/>
                  <a:pt x="2142" y="429"/>
                  <a:pt x="2135" y="430"/>
                </a:cubicBezTo>
                <a:cubicBezTo>
                  <a:pt x="2134" y="442"/>
                  <a:pt x="2154" y="426"/>
                  <a:pt x="2148" y="444"/>
                </a:cubicBezTo>
                <a:cubicBezTo>
                  <a:pt x="2140" y="454"/>
                  <a:pt x="2128" y="448"/>
                  <a:pt x="2131" y="430"/>
                </a:cubicBezTo>
                <a:cubicBezTo>
                  <a:pt x="2110" y="434"/>
                  <a:pt x="2107" y="459"/>
                  <a:pt x="2082" y="458"/>
                </a:cubicBezTo>
                <a:cubicBezTo>
                  <a:pt x="2085" y="449"/>
                  <a:pt x="2094" y="446"/>
                  <a:pt x="2106" y="447"/>
                </a:cubicBezTo>
                <a:cubicBezTo>
                  <a:pt x="2109" y="432"/>
                  <a:pt x="2100" y="434"/>
                  <a:pt x="2101" y="422"/>
                </a:cubicBezTo>
                <a:cubicBezTo>
                  <a:pt x="2124" y="421"/>
                  <a:pt x="2136" y="408"/>
                  <a:pt x="2151" y="399"/>
                </a:cubicBezTo>
                <a:cubicBezTo>
                  <a:pt x="2145" y="416"/>
                  <a:pt x="2177" y="420"/>
                  <a:pt x="2205" y="428"/>
                </a:cubicBezTo>
                <a:cubicBezTo>
                  <a:pt x="2205" y="425"/>
                  <a:pt x="2205" y="423"/>
                  <a:pt x="2206" y="419"/>
                </a:cubicBezTo>
                <a:cubicBezTo>
                  <a:pt x="2216" y="441"/>
                  <a:pt x="2233" y="425"/>
                  <a:pt x="2246" y="418"/>
                </a:cubicBezTo>
                <a:cubicBezTo>
                  <a:pt x="2242" y="422"/>
                  <a:pt x="2240" y="429"/>
                  <a:pt x="2240" y="438"/>
                </a:cubicBezTo>
                <a:cubicBezTo>
                  <a:pt x="2234" y="436"/>
                  <a:pt x="2230" y="436"/>
                  <a:pt x="2226" y="436"/>
                </a:cubicBezTo>
                <a:cubicBezTo>
                  <a:pt x="2236" y="442"/>
                  <a:pt x="2243" y="449"/>
                  <a:pt x="2244" y="459"/>
                </a:cubicBezTo>
                <a:cubicBezTo>
                  <a:pt x="2248" y="456"/>
                  <a:pt x="2254" y="454"/>
                  <a:pt x="2261" y="455"/>
                </a:cubicBezTo>
                <a:cubicBezTo>
                  <a:pt x="2268" y="470"/>
                  <a:pt x="2280" y="479"/>
                  <a:pt x="2297" y="481"/>
                </a:cubicBezTo>
                <a:cubicBezTo>
                  <a:pt x="2305" y="497"/>
                  <a:pt x="2319" y="509"/>
                  <a:pt x="2332" y="519"/>
                </a:cubicBezTo>
                <a:cubicBezTo>
                  <a:pt x="2341" y="510"/>
                  <a:pt x="2353" y="530"/>
                  <a:pt x="2377" y="514"/>
                </a:cubicBezTo>
                <a:cubicBezTo>
                  <a:pt x="2375" y="521"/>
                  <a:pt x="2369" y="521"/>
                  <a:pt x="2367" y="528"/>
                </a:cubicBezTo>
                <a:cubicBezTo>
                  <a:pt x="2414" y="514"/>
                  <a:pt x="2459" y="527"/>
                  <a:pt x="2507" y="515"/>
                </a:cubicBezTo>
                <a:cubicBezTo>
                  <a:pt x="2511" y="501"/>
                  <a:pt x="2476" y="513"/>
                  <a:pt x="2488" y="494"/>
                </a:cubicBezTo>
                <a:cubicBezTo>
                  <a:pt x="2524" y="503"/>
                  <a:pt x="2544" y="517"/>
                  <a:pt x="2571" y="516"/>
                </a:cubicBezTo>
                <a:cubicBezTo>
                  <a:pt x="2566" y="511"/>
                  <a:pt x="2562" y="509"/>
                  <a:pt x="2550" y="512"/>
                </a:cubicBezTo>
                <a:cubicBezTo>
                  <a:pt x="2554" y="510"/>
                  <a:pt x="2556" y="502"/>
                  <a:pt x="2561" y="503"/>
                </a:cubicBezTo>
                <a:cubicBezTo>
                  <a:pt x="2549" y="486"/>
                  <a:pt x="2541" y="484"/>
                  <a:pt x="2517" y="480"/>
                </a:cubicBezTo>
                <a:cubicBezTo>
                  <a:pt x="2522" y="476"/>
                  <a:pt x="2527" y="472"/>
                  <a:pt x="2528" y="468"/>
                </a:cubicBezTo>
                <a:cubicBezTo>
                  <a:pt x="2527" y="468"/>
                  <a:pt x="2525" y="468"/>
                  <a:pt x="2525" y="468"/>
                </a:cubicBezTo>
                <a:cubicBezTo>
                  <a:pt x="2525" y="466"/>
                  <a:pt x="2526" y="464"/>
                  <a:pt x="2528" y="462"/>
                </a:cubicBezTo>
                <a:cubicBezTo>
                  <a:pt x="2527" y="460"/>
                  <a:pt x="2526" y="459"/>
                  <a:pt x="2524" y="457"/>
                </a:cubicBezTo>
                <a:cubicBezTo>
                  <a:pt x="2523" y="465"/>
                  <a:pt x="2506" y="469"/>
                  <a:pt x="2499" y="453"/>
                </a:cubicBezTo>
                <a:cubicBezTo>
                  <a:pt x="2482" y="460"/>
                  <a:pt x="2468" y="465"/>
                  <a:pt x="2447" y="455"/>
                </a:cubicBezTo>
                <a:cubicBezTo>
                  <a:pt x="2454" y="442"/>
                  <a:pt x="2471" y="447"/>
                  <a:pt x="2481" y="456"/>
                </a:cubicBezTo>
                <a:cubicBezTo>
                  <a:pt x="2484" y="449"/>
                  <a:pt x="2479" y="446"/>
                  <a:pt x="2482" y="439"/>
                </a:cubicBezTo>
                <a:cubicBezTo>
                  <a:pt x="2457" y="439"/>
                  <a:pt x="2454" y="439"/>
                  <a:pt x="2428" y="430"/>
                </a:cubicBezTo>
                <a:cubicBezTo>
                  <a:pt x="2421" y="441"/>
                  <a:pt x="2439" y="439"/>
                  <a:pt x="2446" y="442"/>
                </a:cubicBezTo>
                <a:cubicBezTo>
                  <a:pt x="2445" y="455"/>
                  <a:pt x="2426" y="439"/>
                  <a:pt x="2426" y="454"/>
                </a:cubicBezTo>
                <a:cubicBezTo>
                  <a:pt x="2418" y="445"/>
                  <a:pt x="2425" y="428"/>
                  <a:pt x="2408" y="425"/>
                </a:cubicBezTo>
                <a:cubicBezTo>
                  <a:pt x="2400" y="442"/>
                  <a:pt x="2408" y="427"/>
                  <a:pt x="2383" y="423"/>
                </a:cubicBezTo>
                <a:cubicBezTo>
                  <a:pt x="2385" y="427"/>
                  <a:pt x="2389" y="431"/>
                  <a:pt x="2393" y="433"/>
                </a:cubicBezTo>
                <a:cubicBezTo>
                  <a:pt x="2378" y="427"/>
                  <a:pt x="2351" y="416"/>
                  <a:pt x="2326" y="407"/>
                </a:cubicBezTo>
                <a:cubicBezTo>
                  <a:pt x="2311" y="423"/>
                  <a:pt x="2312" y="401"/>
                  <a:pt x="2331" y="404"/>
                </a:cubicBezTo>
                <a:cubicBezTo>
                  <a:pt x="2331" y="401"/>
                  <a:pt x="2328" y="399"/>
                  <a:pt x="2329" y="396"/>
                </a:cubicBezTo>
                <a:cubicBezTo>
                  <a:pt x="2314" y="386"/>
                  <a:pt x="2305" y="394"/>
                  <a:pt x="2297" y="379"/>
                </a:cubicBezTo>
                <a:cubicBezTo>
                  <a:pt x="2286" y="382"/>
                  <a:pt x="2294" y="399"/>
                  <a:pt x="2307" y="396"/>
                </a:cubicBezTo>
                <a:cubicBezTo>
                  <a:pt x="2297" y="409"/>
                  <a:pt x="2277" y="381"/>
                  <a:pt x="2277" y="404"/>
                </a:cubicBezTo>
                <a:cubicBezTo>
                  <a:pt x="2270" y="400"/>
                  <a:pt x="2259" y="382"/>
                  <a:pt x="2249" y="392"/>
                </a:cubicBezTo>
                <a:cubicBezTo>
                  <a:pt x="2237" y="388"/>
                  <a:pt x="2254" y="384"/>
                  <a:pt x="2251" y="377"/>
                </a:cubicBezTo>
                <a:cubicBezTo>
                  <a:pt x="2238" y="375"/>
                  <a:pt x="2239" y="392"/>
                  <a:pt x="2225" y="389"/>
                </a:cubicBezTo>
                <a:cubicBezTo>
                  <a:pt x="2230" y="382"/>
                  <a:pt x="2239" y="378"/>
                  <a:pt x="2243" y="369"/>
                </a:cubicBezTo>
                <a:cubicBezTo>
                  <a:pt x="2241" y="368"/>
                  <a:pt x="2239" y="368"/>
                  <a:pt x="2237" y="368"/>
                </a:cubicBezTo>
                <a:cubicBezTo>
                  <a:pt x="2228" y="369"/>
                  <a:pt x="2225" y="378"/>
                  <a:pt x="2214" y="376"/>
                </a:cubicBezTo>
                <a:cubicBezTo>
                  <a:pt x="2214" y="372"/>
                  <a:pt x="2211" y="370"/>
                  <a:pt x="2208" y="368"/>
                </a:cubicBezTo>
                <a:cubicBezTo>
                  <a:pt x="2186" y="378"/>
                  <a:pt x="2159" y="361"/>
                  <a:pt x="2138" y="349"/>
                </a:cubicBezTo>
                <a:cubicBezTo>
                  <a:pt x="2128" y="349"/>
                  <a:pt x="2118" y="348"/>
                  <a:pt x="2109" y="348"/>
                </a:cubicBezTo>
                <a:cubicBezTo>
                  <a:pt x="2109" y="348"/>
                  <a:pt x="2109" y="349"/>
                  <a:pt x="2109" y="349"/>
                </a:cubicBezTo>
                <a:cubicBezTo>
                  <a:pt x="2103" y="350"/>
                  <a:pt x="2098" y="350"/>
                  <a:pt x="2094" y="348"/>
                </a:cubicBezTo>
                <a:cubicBezTo>
                  <a:pt x="2094" y="348"/>
                  <a:pt x="2093" y="348"/>
                  <a:pt x="2093" y="348"/>
                </a:cubicBezTo>
                <a:cubicBezTo>
                  <a:pt x="2075" y="347"/>
                  <a:pt x="2045" y="374"/>
                  <a:pt x="2039" y="336"/>
                </a:cubicBezTo>
                <a:cubicBezTo>
                  <a:pt x="2022" y="338"/>
                  <a:pt x="2000" y="336"/>
                  <a:pt x="1996" y="350"/>
                </a:cubicBezTo>
                <a:cubicBezTo>
                  <a:pt x="1982" y="344"/>
                  <a:pt x="1978" y="327"/>
                  <a:pt x="1960" y="345"/>
                </a:cubicBezTo>
                <a:cubicBezTo>
                  <a:pt x="1952" y="346"/>
                  <a:pt x="1969" y="362"/>
                  <a:pt x="1959" y="370"/>
                </a:cubicBezTo>
                <a:cubicBezTo>
                  <a:pt x="1951" y="373"/>
                  <a:pt x="1940" y="337"/>
                  <a:pt x="1940" y="363"/>
                </a:cubicBezTo>
                <a:cubicBezTo>
                  <a:pt x="1891" y="345"/>
                  <a:pt x="1837" y="356"/>
                  <a:pt x="1785" y="370"/>
                </a:cubicBezTo>
                <a:cubicBezTo>
                  <a:pt x="1777" y="374"/>
                  <a:pt x="1765" y="376"/>
                  <a:pt x="1757" y="381"/>
                </a:cubicBezTo>
                <a:cubicBezTo>
                  <a:pt x="1757" y="379"/>
                  <a:pt x="1758" y="378"/>
                  <a:pt x="1758" y="377"/>
                </a:cubicBezTo>
                <a:cubicBezTo>
                  <a:pt x="1755" y="377"/>
                  <a:pt x="1752" y="378"/>
                  <a:pt x="1749" y="379"/>
                </a:cubicBezTo>
                <a:cubicBezTo>
                  <a:pt x="1728" y="357"/>
                  <a:pt x="1687" y="377"/>
                  <a:pt x="1669" y="385"/>
                </a:cubicBezTo>
                <a:cubicBezTo>
                  <a:pt x="1669" y="386"/>
                  <a:pt x="1670" y="387"/>
                  <a:pt x="1671" y="388"/>
                </a:cubicBezTo>
                <a:cubicBezTo>
                  <a:pt x="1676" y="385"/>
                  <a:pt x="1682" y="383"/>
                  <a:pt x="1686" y="385"/>
                </a:cubicBezTo>
                <a:cubicBezTo>
                  <a:pt x="1691" y="384"/>
                  <a:pt x="1694" y="384"/>
                  <a:pt x="1694" y="393"/>
                </a:cubicBezTo>
                <a:cubicBezTo>
                  <a:pt x="1692" y="393"/>
                  <a:pt x="1690" y="394"/>
                  <a:pt x="1689" y="394"/>
                </a:cubicBezTo>
                <a:cubicBezTo>
                  <a:pt x="1687" y="395"/>
                  <a:pt x="1686" y="396"/>
                  <a:pt x="1684" y="395"/>
                </a:cubicBezTo>
                <a:cubicBezTo>
                  <a:pt x="1675" y="398"/>
                  <a:pt x="1669" y="403"/>
                  <a:pt x="1662" y="407"/>
                </a:cubicBezTo>
                <a:cubicBezTo>
                  <a:pt x="1665" y="368"/>
                  <a:pt x="1610" y="404"/>
                  <a:pt x="1598" y="406"/>
                </a:cubicBezTo>
                <a:cubicBezTo>
                  <a:pt x="1603" y="420"/>
                  <a:pt x="1618" y="409"/>
                  <a:pt x="1630" y="406"/>
                </a:cubicBezTo>
                <a:cubicBezTo>
                  <a:pt x="1598" y="456"/>
                  <a:pt x="1527" y="426"/>
                  <a:pt x="1484" y="458"/>
                </a:cubicBezTo>
                <a:cubicBezTo>
                  <a:pt x="1481" y="447"/>
                  <a:pt x="1470" y="458"/>
                  <a:pt x="1466" y="449"/>
                </a:cubicBezTo>
                <a:cubicBezTo>
                  <a:pt x="1389" y="517"/>
                  <a:pt x="1292" y="501"/>
                  <a:pt x="1222" y="582"/>
                </a:cubicBezTo>
                <a:cubicBezTo>
                  <a:pt x="1226" y="584"/>
                  <a:pt x="1230" y="588"/>
                  <a:pt x="1234" y="594"/>
                </a:cubicBezTo>
                <a:cubicBezTo>
                  <a:pt x="1232" y="597"/>
                  <a:pt x="1231" y="599"/>
                  <a:pt x="1226" y="601"/>
                </a:cubicBezTo>
                <a:cubicBezTo>
                  <a:pt x="1222" y="597"/>
                  <a:pt x="1225" y="595"/>
                  <a:pt x="1228" y="593"/>
                </a:cubicBezTo>
                <a:cubicBezTo>
                  <a:pt x="1217" y="590"/>
                  <a:pt x="1197" y="626"/>
                  <a:pt x="1192" y="603"/>
                </a:cubicBezTo>
                <a:cubicBezTo>
                  <a:pt x="1180" y="600"/>
                  <a:pt x="1175" y="622"/>
                  <a:pt x="1167" y="611"/>
                </a:cubicBezTo>
                <a:cubicBezTo>
                  <a:pt x="1163" y="626"/>
                  <a:pt x="1134" y="632"/>
                  <a:pt x="1120" y="636"/>
                </a:cubicBezTo>
                <a:cubicBezTo>
                  <a:pt x="1117" y="654"/>
                  <a:pt x="1096" y="659"/>
                  <a:pt x="1083" y="673"/>
                </a:cubicBezTo>
                <a:cubicBezTo>
                  <a:pt x="1080" y="658"/>
                  <a:pt x="1095" y="657"/>
                  <a:pt x="1109" y="643"/>
                </a:cubicBezTo>
                <a:cubicBezTo>
                  <a:pt x="1098" y="639"/>
                  <a:pt x="1092" y="660"/>
                  <a:pt x="1076" y="663"/>
                </a:cubicBezTo>
                <a:cubicBezTo>
                  <a:pt x="1087" y="672"/>
                  <a:pt x="1057" y="676"/>
                  <a:pt x="1072" y="684"/>
                </a:cubicBezTo>
                <a:cubicBezTo>
                  <a:pt x="949" y="741"/>
                  <a:pt x="792" y="935"/>
                  <a:pt x="724" y="1067"/>
                </a:cubicBezTo>
                <a:cubicBezTo>
                  <a:pt x="732" y="1071"/>
                  <a:pt x="732" y="1071"/>
                  <a:pt x="732" y="1071"/>
                </a:cubicBezTo>
                <a:cubicBezTo>
                  <a:pt x="727" y="1070"/>
                  <a:pt x="707" y="1085"/>
                  <a:pt x="722" y="1084"/>
                </a:cubicBezTo>
                <a:cubicBezTo>
                  <a:pt x="705" y="1091"/>
                  <a:pt x="702" y="1121"/>
                  <a:pt x="692" y="1134"/>
                </a:cubicBezTo>
                <a:cubicBezTo>
                  <a:pt x="727" y="1102"/>
                  <a:pt x="759" y="1049"/>
                  <a:pt x="774" y="1006"/>
                </a:cubicBezTo>
                <a:cubicBezTo>
                  <a:pt x="778" y="1019"/>
                  <a:pt x="802" y="988"/>
                  <a:pt x="789" y="989"/>
                </a:cubicBezTo>
                <a:cubicBezTo>
                  <a:pt x="820" y="970"/>
                  <a:pt x="829" y="943"/>
                  <a:pt x="859" y="919"/>
                </a:cubicBezTo>
                <a:cubicBezTo>
                  <a:pt x="853" y="919"/>
                  <a:pt x="851" y="917"/>
                  <a:pt x="854" y="911"/>
                </a:cubicBezTo>
                <a:cubicBezTo>
                  <a:pt x="869" y="910"/>
                  <a:pt x="879" y="897"/>
                  <a:pt x="884" y="883"/>
                </a:cubicBezTo>
                <a:cubicBezTo>
                  <a:pt x="888" y="875"/>
                  <a:pt x="892" y="882"/>
                  <a:pt x="896" y="877"/>
                </a:cubicBezTo>
                <a:cubicBezTo>
                  <a:pt x="889" y="892"/>
                  <a:pt x="878" y="935"/>
                  <a:pt x="907" y="914"/>
                </a:cubicBezTo>
                <a:cubicBezTo>
                  <a:pt x="902" y="904"/>
                  <a:pt x="899" y="921"/>
                  <a:pt x="894" y="916"/>
                </a:cubicBezTo>
                <a:cubicBezTo>
                  <a:pt x="890" y="901"/>
                  <a:pt x="911" y="890"/>
                  <a:pt x="920" y="894"/>
                </a:cubicBezTo>
                <a:cubicBezTo>
                  <a:pt x="927" y="899"/>
                  <a:pt x="903" y="908"/>
                  <a:pt x="915" y="913"/>
                </a:cubicBezTo>
                <a:cubicBezTo>
                  <a:pt x="936" y="894"/>
                  <a:pt x="941" y="883"/>
                  <a:pt x="957" y="882"/>
                </a:cubicBezTo>
                <a:cubicBezTo>
                  <a:pt x="960" y="862"/>
                  <a:pt x="991" y="837"/>
                  <a:pt x="1009" y="837"/>
                </a:cubicBezTo>
                <a:cubicBezTo>
                  <a:pt x="1011" y="825"/>
                  <a:pt x="1010" y="821"/>
                  <a:pt x="1024" y="818"/>
                </a:cubicBezTo>
                <a:cubicBezTo>
                  <a:pt x="1020" y="818"/>
                  <a:pt x="1017" y="814"/>
                  <a:pt x="1014" y="816"/>
                </a:cubicBezTo>
                <a:close/>
                <a:moveTo>
                  <a:pt x="1414" y="3357"/>
                </a:moveTo>
                <a:cubicBezTo>
                  <a:pt x="1405" y="3354"/>
                  <a:pt x="1405" y="3348"/>
                  <a:pt x="1411" y="3340"/>
                </a:cubicBezTo>
                <a:cubicBezTo>
                  <a:pt x="1369" y="3324"/>
                  <a:pt x="1365" y="3364"/>
                  <a:pt x="1349" y="3304"/>
                </a:cubicBezTo>
                <a:cubicBezTo>
                  <a:pt x="1326" y="3307"/>
                  <a:pt x="1302" y="3276"/>
                  <a:pt x="1266" y="3268"/>
                </a:cubicBezTo>
                <a:cubicBezTo>
                  <a:pt x="1255" y="3263"/>
                  <a:pt x="1268" y="3281"/>
                  <a:pt x="1256" y="3278"/>
                </a:cubicBezTo>
                <a:cubicBezTo>
                  <a:pt x="1256" y="3274"/>
                  <a:pt x="1253" y="3271"/>
                  <a:pt x="1246" y="3268"/>
                </a:cubicBezTo>
                <a:cubicBezTo>
                  <a:pt x="1258" y="3256"/>
                  <a:pt x="1212" y="3244"/>
                  <a:pt x="1195" y="3225"/>
                </a:cubicBezTo>
                <a:cubicBezTo>
                  <a:pt x="1181" y="3223"/>
                  <a:pt x="1202" y="3242"/>
                  <a:pt x="1187" y="3237"/>
                </a:cubicBezTo>
                <a:cubicBezTo>
                  <a:pt x="1177" y="3218"/>
                  <a:pt x="1155" y="3202"/>
                  <a:pt x="1155" y="3219"/>
                </a:cubicBezTo>
                <a:cubicBezTo>
                  <a:pt x="1158" y="3214"/>
                  <a:pt x="1112" y="3196"/>
                  <a:pt x="1130" y="3192"/>
                </a:cubicBezTo>
                <a:cubicBezTo>
                  <a:pt x="1072" y="3162"/>
                  <a:pt x="1078" y="3158"/>
                  <a:pt x="1033" y="3139"/>
                </a:cubicBezTo>
                <a:cubicBezTo>
                  <a:pt x="1036" y="3155"/>
                  <a:pt x="1033" y="3149"/>
                  <a:pt x="1036" y="3165"/>
                </a:cubicBezTo>
                <a:cubicBezTo>
                  <a:pt x="1058" y="3169"/>
                  <a:pt x="1064" y="3184"/>
                  <a:pt x="1079" y="3184"/>
                </a:cubicBezTo>
                <a:cubicBezTo>
                  <a:pt x="1076" y="3174"/>
                  <a:pt x="1049" y="3169"/>
                  <a:pt x="1048" y="3159"/>
                </a:cubicBezTo>
                <a:cubicBezTo>
                  <a:pt x="1082" y="3163"/>
                  <a:pt x="1103" y="3203"/>
                  <a:pt x="1137" y="3221"/>
                </a:cubicBezTo>
                <a:cubicBezTo>
                  <a:pt x="1138" y="3217"/>
                  <a:pt x="1138" y="3209"/>
                  <a:pt x="1144" y="3212"/>
                </a:cubicBezTo>
                <a:cubicBezTo>
                  <a:pt x="1148" y="3220"/>
                  <a:pt x="1151" y="3229"/>
                  <a:pt x="1157" y="3237"/>
                </a:cubicBezTo>
                <a:cubicBezTo>
                  <a:pt x="1193" y="3247"/>
                  <a:pt x="1254" y="3298"/>
                  <a:pt x="1288" y="3300"/>
                </a:cubicBezTo>
                <a:cubicBezTo>
                  <a:pt x="1289" y="3303"/>
                  <a:pt x="1289" y="3306"/>
                  <a:pt x="1290" y="3308"/>
                </a:cubicBezTo>
                <a:cubicBezTo>
                  <a:pt x="1312" y="3305"/>
                  <a:pt x="1318" y="3322"/>
                  <a:pt x="1338" y="3316"/>
                </a:cubicBezTo>
                <a:cubicBezTo>
                  <a:pt x="1333" y="3324"/>
                  <a:pt x="1337" y="3327"/>
                  <a:pt x="1345" y="3325"/>
                </a:cubicBezTo>
                <a:cubicBezTo>
                  <a:pt x="1339" y="3335"/>
                  <a:pt x="1333" y="3346"/>
                  <a:pt x="1343" y="3351"/>
                </a:cubicBezTo>
                <a:cubicBezTo>
                  <a:pt x="1359" y="3344"/>
                  <a:pt x="1381" y="3352"/>
                  <a:pt x="1397" y="3344"/>
                </a:cubicBezTo>
                <a:cubicBezTo>
                  <a:pt x="1399" y="3353"/>
                  <a:pt x="1399" y="3362"/>
                  <a:pt x="1403" y="3369"/>
                </a:cubicBezTo>
                <a:cubicBezTo>
                  <a:pt x="1406" y="3363"/>
                  <a:pt x="1410" y="3360"/>
                  <a:pt x="1414" y="3357"/>
                </a:cubicBezTo>
                <a:close/>
                <a:moveTo>
                  <a:pt x="1482" y="3409"/>
                </a:moveTo>
                <a:cubicBezTo>
                  <a:pt x="1510" y="3408"/>
                  <a:pt x="1548" y="3426"/>
                  <a:pt x="1561" y="3412"/>
                </a:cubicBezTo>
                <a:cubicBezTo>
                  <a:pt x="1539" y="3418"/>
                  <a:pt x="1516" y="3395"/>
                  <a:pt x="1530" y="3379"/>
                </a:cubicBezTo>
                <a:cubicBezTo>
                  <a:pt x="1527" y="3387"/>
                  <a:pt x="1516" y="3377"/>
                  <a:pt x="1512" y="3383"/>
                </a:cubicBezTo>
                <a:cubicBezTo>
                  <a:pt x="1521" y="3384"/>
                  <a:pt x="1521" y="3406"/>
                  <a:pt x="1510" y="3403"/>
                </a:cubicBezTo>
                <a:cubicBezTo>
                  <a:pt x="1505" y="3393"/>
                  <a:pt x="1497" y="3406"/>
                  <a:pt x="1482" y="3409"/>
                </a:cubicBezTo>
                <a:close/>
                <a:moveTo>
                  <a:pt x="3386" y="3086"/>
                </a:moveTo>
                <a:cubicBezTo>
                  <a:pt x="3351" y="3118"/>
                  <a:pt x="3319" y="3171"/>
                  <a:pt x="3304" y="3214"/>
                </a:cubicBezTo>
                <a:cubicBezTo>
                  <a:pt x="3300" y="3201"/>
                  <a:pt x="3276" y="3232"/>
                  <a:pt x="3289" y="3231"/>
                </a:cubicBezTo>
                <a:cubicBezTo>
                  <a:pt x="3258" y="3250"/>
                  <a:pt x="3248" y="3277"/>
                  <a:pt x="3219" y="3301"/>
                </a:cubicBezTo>
                <a:cubicBezTo>
                  <a:pt x="3225" y="3301"/>
                  <a:pt x="3227" y="3303"/>
                  <a:pt x="3224" y="3309"/>
                </a:cubicBezTo>
                <a:cubicBezTo>
                  <a:pt x="3209" y="3310"/>
                  <a:pt x="3199" y="3323"/>
                  <a:pt x="3194" y="3337"/>
                </a:cubicBezTo>
                <a:cubicBezTo>
                  <a:pt x="3190" y="3345"/>
                  <a:pt x="3186" y="3338"/>
                  <a:pt x="3182" y="3343"/>
                </a:cubicBezTo>
                <a:cubicBezTo>
                  <a:pt x="3189" y="3328"/>
                  <a:pt x="3200" y="3285"/>
                  <a:pt x="3171" y="3306"/>
                </a:cubicBezTo>
                <a:cubicBezTo>
                  <a:pt x="3176" y="3316"/>
                  <a:pt x="3179" y="3299"/>
                  <a:pt x="3184" y="3304"/>
                </a:cubicBezTo>
                <a:cubicBezTo>
                  <a:pt x="3188" y="3319"/>
                  <a:pt x="3167" y="3330"/>
                  <a:pt x="3158" y="3326"/>
                </a:cubicBezTo>
                <a:cubicBezTo>
                  <a:pt x="3151" y="3321"/>
                  <a:pt x="3175" y="3312"/>
                  <a:pt x="3163" y="3307"/>
                </a:cubicBezTo>
                <a:cubicBezTo>
                  <a:pt x="3142" y="3326"/>
                  <a:pt x="3137" y="3337"/>
                  <a:pt x="3121" y="3338"/>
                </a:cubicBezTo>
                <a:cubicBezTo>
                  <a:pt x="3118" y="3358"/>
                  <a:pt x="3087" y="3383"/>
                  <a:pt x="3069" y="3383"/>
                </a:cubicBezTo>
                <a:cubicBezTo>
                  <a:pt x="3067" y="3395"/>
                  <a:pt x="3068" y="3399"/>
                  <a:pt x="3054" y="3402"/>
                </a:cubicBezTo>
                <a:cubicBezTo>
                  <a:pt x="3057" y="3402"/>
                  <a:pt x="3061" y="3406"/>
                  <a:pt x="3064" y="3404"/>
                </a:cubicBezTo>
                <a:cubicBezTo>
                  <a:pt x="3061" y="3419"/>
                  <a:pt x="3056" y="3423"/>
                  <a:pt x="3042" y="3432"/>
                </a:cubicBezTo>
                <a:cubicBezTo>
                  <a:pt x="3049" y="3435"/>
                  <a:pt x="3057" y="3436"/>
                  <a:pt x="3053" y="3445"/>
                </a:cubicBezTo>
                <a:cubicBezTo>
                  <a:pt x="3050" y="3441"/>
                  <a:pt x="3037" y="3443"/>
                  <a:pt x="3037" y="3456"/>
                </a:cubicBezTo>
                <a:cubicBezTo>
                  <a:pt x="3024" y="3456"/>
                  <a:pt x="3013" y="3456"/>
                  <a:pt x="3002" y="3470"/>
                </a:cubicBezTo>
                <a:cubicBezTo>
                  <a:pt x="3010" y="3476"/>
                  <a:pt x="3020" y="3468"/>
                  <a:pt x="3025" y="3459"/>
                </a:cubicBezTo>
                <a:cubicBezTo>
                  <a:pt x="3028" y="3463"/>
                  <a:pt x="3026" y="3466"/>
                  <a:pt x="3030" y="3470"/>
                </a:cubicBezTo>
                <a:cubicBezTo>
                  <a:pt x="3013" y="3477"/>
                  <a:pt x="3011" y="3478"/>
                  <a:pt x="2996" y="3492"/>
                </a:cubicBezTo>
                <a:cubicBezTo>
                  <a:pt x="2988" y="3486"/>
                  <a:pt x="3001" y="3483"/>
                  <a:pt x="3005" y="3478"/>
                </a:cubicBezTo>
                <a:cubicBezTo>
                  <a:pt x="3001" y="3470"/>
                  <a:pt x="2992" y="3487"/>
                  <a:pt x="2988" y="3476"/>
                </a:cubicBezTo>
                <a:cubicBezTo>
                  <a:pt x="2985" y="3484"/>
                  <a:pt x="2995" y="3494"/>
                  <a:pt x="2984" y="3501"/>
                </a:cubicBezTo>
                <a:cubicBezTo>
                  <a:pt x="2974" y="3492"/>
                  <a:pt x="2983" y="3500"/>
                  <a:pt x="2968" y="3510"/>
                </a:cubicBezTo>
                <a:cubicBezTo>
                  <a:pt x="2968" y="3506"/>
                  <a:pt x="2970" y="3503"/>
                  <a:pt x="2972" y="3500"/>
                </a:cubicBezTo>
                <a:cubicBezTo>
                  <a:pt x="2963" y="3509"/>
                  <a:pt x="2949" y="3524"/>
                  <a:pt x="2935" y="3537"/>
                </a:cubicBezTo>
                <a:cubicBezTo>
                  <a:pt x="2920" y="3531"/>
                  <a:pt x="2927" y="3545"/>
                  <a:pt x="2939" y="3537"/>
                </a:cubicBezTo>
                <a:cubicBezTo>
                  <a:pt x="2940" y="3540"/>
                  <a:pt x="2938" y="3542"/>
                  <a:pt x="2940" y="3544"/>
                </a:cubicBezTo>
                <a:cubicBezTo>
                  <a:pt x="2933" y="3555"/>
                  <a:pt x="2924" y="3552"/>
                  <a:pt x="2924" y="3564"/>
                </a:cubicBezTo>
                <a:cubicBezTo>
                  <a:pt x="2915" y="3566"/>
                  <a:pt x="2915" y="3551"/>
                  <a:pt x="2925" y="3550"/>
                </a:cubicBezTo>
                <a:cubicBezTo>
                  <a:pt x="2915" y="3544"/>
                  <a:pt x="2910" y="3569"/>
                  <a:pt x="2903" y="3553"/>
                </a:cubicBezTo>
                <a:cubicBezTo>
                  <a:pt x="2899" y="3558"/>
                  <a:pt x="2897" y="3573"/>
                  <a:pt x="2887" y="3569"/>
                </a:cubicBezTo>
                <a:cubicBezTo>
                  <a:pt x="2881" y="3575"/>
                  <a:pt x="2893" y="3573"/>
                  <a:pt x="2893" y="3579"/>
                </a:cubicBezTo>
                <a:cubicBezTo>
                  <a:pt x="2885" y="3584"/>
                  <a:pt x="2881" y="3572"/>
                  <a:pt x="2872" y="3578"/>
                </a:cubicBezTo>
                <a:cubicBezTo>
                  <a:pt x="2878" y="3582"/>
                  <a:pt x="2885" y="3582"/>
                  <a:pt x="2891" y="3587"/>
                </a:cubicBezTo>
                <a:cubicBezTo>
                  <a:pt x="2882" y="3593"/>
                  <a:pt x="2877" y="3585"/>
                  <a:pt x="2868" y="3590"/>
                </a:cubicBezTo>
                <a:cubicBezTo>
                  <a:pt x="2871" y="3595"/>
                  <a:pt x="2863" y="3598"/>
                  <a:pt x="2868" y="3604"/>
                </a:cubicBezTo>
                <a:cubicBezTo>
                  <a:pt x="2873" y="3591"/>
                  <a:pt x="2879" y="3595"/>
                  <a:pt x="2891" y="3594"/>
                </a:cubicBezTo>
                <a:cubicBezTo>
                  <a:pt x="2891" y="3602"/>
                  <a:pt x="2859" y="3619"/>
                  <a:pt x="2850" y="3614"/>
                </a:cubicBezTo>
                <a:cubicBezTo>
                  <a:pt x="2847" y="3620"/>
                  <a:pt x="2832" y="3622"/>
                  <a:pt x="2837" y="3630"/>
                </a:cubicBezTo>
                <a:cubicBezTo>
                  <a:pt x="2840" y="3629"/>
                  <a:pt x="2842" y="3628"/>
                  <a:pt x="2843" y="3627"/>
                </a:cubicBezTo>
                <a:cubicBezTo>
                  <a:pt x="2843" y="3643"/>
                  <a:pt x="2827" y="3628"/>
                  <a:pt x="2816" y="3627"/>
                </a:cubicBezTo>
                <a:cubicBezTo>
                  <a:pt x="2815" y="3631"/>
                  <a:pt x="2813" y="3635"/>
                  <a:pt x="2808" y="3638"/>
                </a:cubicBezTo>
                <a:cubicBezTo>
                  <a:pt x="2818" y="3644"/>
                  <a:pt x="2832" y="3634"/>
                  <a:pt x="2842" y="3647"/>
                </a:cubicBezTo>
                <a:cubicBezTo>
                  <a:pt x="2830" y="3652"/>
                  <a:pt x="2821" y="3641"/>
                  <a:pt x="2808" y="3655"/>
                </a:cubicBezTo>
                <a:cubicBezTo>
                  <a:pt x="2794" y="3640"/>
                  <a:pt x="2800" y="3628"/>
                  <a:pt x="2781" y="3641"/>
                </a:cubicBezTo>
                <a:cubicBezTo>
                  <a:pt x="2787" y="3633"/>
                  <a:pt x="2783" y="3621"/>
                  <a:pt x="2796" y="3616"/>
                </a:cubicBezTo>
                <a:cubicBezTo>
                  <a:pt x="2790" y="3588"/>
                  <a:pt x="2708" y="3644"/>
                  <a:pt x="2748" y="3631"/>
                </a:cubicBezTo>
                <a:cubicBezTo>
                  <a:pt x="2744" y="3648"/>
                  <a:pt x="2699" y="3646"/>
                  <a:pt x="2717" y="3663"/>
                </a:cubicBezTo>
                <a:cubicBezTo>
                  <a:pt x="2694" y="3683"/>
                  <a:pt x="2677" y="3662"/>
                  <a:pt x="2658" y="3674"/>
                </a:cubicBezTo>
                <a:cubicBezTo>
                  <a:pt x="2643" y="3684"/>
                  <a:pt x="2645" y="3707"/>
                  <a:pt x="2632" y="3719"/>
                </a:cubicBezTo>
                <a:cubicBezTo>
                  <a:pt x="2632" y="3718"/>
                  <a:pt x="2627" y="3710"/>
                  <a:pt x="2628" y="3710"/>
                </a:cubicBezTo>
                <a:cubicBezTo>
                  <a:pt x="2619" y="3717"/>
                  <a:pt x="2607" y="3751"/>
                  <a:pt x="2591" y="3720"/>
                </a:cubicBezTo>
                <a:cubicBezTo>
                  <a:pt x="2605" y="3727"/>
                  <a:pt x="2621" y="3711"/>
                  <a:pt x="2613" y="3695"/>
                </a:cubicBezTo>
                <a:cubicBezTo>
                  <a:pt x="2591" y="3723"/>
                  <a:pt x="2544" y="3718"/>
                  <a:pt x="2511" y="3734"/>
                </a:cubicBezTo>
                <a:cubicBezTo>
                  <a:pt x="2511" y="3743"/>
                  <a:pt x="2503" y="3748"/>
                  <a:pt x="2497" y="3743"/>
                </a:cubicBezTo>
                <a:cubicBezTo>
                  <a:pt x="2496" y="3744"/>
                  <a:pt x="2494" y="3745"/>
                  <a:pt x="2493" y="3746"/>
                </a:cubicBezTo>
                <a:cubicBezTo>
                  <a:pt x="2488" y="3747"/>
                  <a:pt x="2487" y="3738"/>
                  <a:pt x="2484" y="3733"/>
                </a:cubicBezTo>
                <a:cubicBezTo>
                  <a:pt x="2472" y="3743"/>
                  <a:pt x="2457" y="3748"/>
                  <a:pt x="2442" y="3752"/>
                </a:cubicBezTo>
                <a:cubicBezTo>
                  <a:pt x="2438" y="3761"/>
                  <a:pt x="2430" y="3766"/>
                  <a:pt x="2418" y="3768"/>
                </a:cubicBezTo>
                <a:cubicBezTo>
                  <a:pt x="2411" y="3750"/>
                  <a:pt x="2434" y="3757"/>
                  <a:pt x="2441" y="3752"/>
                </a:cubicBezTo>
                <a:cubicBezTo>
                  <a:pt x="2406" y="3760"/>
                  <a:pt x="2366" y="3758"/>
                  <a:pt x="2340" y="3777"/>
                </a:cubicBezTo>
                <a:cubicBezTo>
                  <a:pt x="2338" y="3772"/>
                  <a:pt x="2337" y="3767"/>
                  <a:pt x="2336" y="3762"/>
                </a:cubicBezTo>
                <a:cubicBezTo>
                  <a:pt x="2328" y="3783"/>
                  <a:pt x="2316" y="3779"/>
                  <a:pt x="2297" y="3777"/>
                </a:cubicBezTo>
                <a:cubicBezTo>
                  <a:pt x="2314" y="3767"/>
                  <a:pt x="2300" y="3758"/>
                  <a:pt x="2326" y="3754"/>
                </a:cubicBezTo>
                <a:cubicBezTo>
                  <a:pt x="2301" y="3754"/>
                  <a:pt x="2278" y="3769"/>
                  <a:pt x="2257" y="3751"/>
                </a:cubicBezTo>
                <a:cubicBezTo>
                  <a:pt x="2258" y="3758"/>
                  <a:pt x="2259" y="3765"/>
                  <a:pt x="2264" y="3764"/>
                </a:cubicBezTo>
                <a:cubicBezTo>
                  <a:pt x="2260" y="3773"/>
                  <a:pt x="2234" y="3763"/>
                  <a:pt x="2224" y="3757"/>
                </a:cubicBezTo>
                <a:cubicBezTo>
                  <a:pt x="2221" y="3763"/>
                  <a:pt x="2197" y="3772"/>
                  <a:pt x="2212" y="3780"/>
                </a:cubicBezTo>
                <a:cubicBezTo>
                  <a:pt x="2182" y="3783"/>
                  <a:pt x="2149" y="3790"/>
                  <a:pt x="2116" y="3795"/>
                </a:cubicBezTo>
                <a:cubicBezTo>
                  <a:pt x="2114" y="3776"/>
                  <a:pt x="2132" y="3777"/>
                  <a:pt x="2120" y="3759"/>
                </a:cubicBezTo>
                <a:cubicBezTo>
                  <a:pt x="2153" y="3758"/>
                  <a:pt x="2181" y="3771"/>
                  <a:pt x="2200" y="3736"/>
                </a:cubicBezTo>
                <a:cubicBezTo>
                  <a:pt x="2204" y="3736"/>
                  <a:pt x="2205" y="3745"/>
                  <a:pt x="2206" y="3750"/>
                </a:cubicBezTo>
                <a:cubicBezTo>
                  <a:pt x="2210" y="3748"/>
                  <a:pt x="2207" y="3740"/>
                  <a:pt x="2213" y="3739"/>
                </a:cubicBezTo>
                <a:cubicBezTo>
                  <a:pt x="2201" y="3730"/>
                  <a:pt x="2155" y="3720"/>
                  <a:pt x="2152" y="3749"/>
                </a:cubicBezTo>
                <a:cubicBezTo>
                  <a:pt x="2142" y="3745"/>
                  <a:pt x="2129" y="3746"/>
                  <a:pt x="2119" y="3742"/>
                </a:cubicBezTo>
                <a:cubicBezTo>
                  <a:pt x="2104" y="3752"/>
                  <a:pt x="2073" y="3738"/>
                  <a:pt x="2060" y="3757"/>
                </a:cubicBezTo>
                <a:cubicBezTo>
                  <a:pt x="2039" y="3721"/>
                  <a:pt x="2002" y="3751"/>
                  <a:pt x="1973" y="3751"/>
                </a:cubicBezTo>
                <a:cubicBezTo>
                  <a:pt x="1965" y="3747"/>
                  <a:pt x="1956" y="3744"/>
                  <a:pt x="1946" y="3741"/>
                </a:cubicBezTo>
                <a:cubicBezTo>
                  <a:pt x="1944" y="3744"/>
                  <a:pt x="1942" y="3749"/>
                  <a:pt x="1942" y="3755"/>
                </a:cubicBezTo>
                <a:cubicBezTo>
                  <a:pt x="1932" y="3754"/>
                  <a:pt x="1934" y="3738"/>
                  <a:pt x="1921" y="3741"/>
                </a:cubicBezTo>
                <a:cubicBezTo>
                  <a:pt x="1908" y="3752"/>
                  <a:pt x="1923" y="3768"/>
                  <a:pt x="1892" y="3761"/>
                </a:cubicBezTo>
                <a:cubicBezTo>
                  <a:pt x="1856" y="3812"/>
                  <a:pt x="1942" y="3771"/>
                  <a:pt x="1931" y="3801"/>
                </a:cubicBezTo>
                <a:cubicBezTo>
                  <a:pt x="1940" y="3803"/>
                  <a:pt x="1936" y="3791"/>
                  <a:pt x="1943" y="3790"/>
                </a:cubicBezTo>
                <a:cubicBezTo>
                  <a:pt x="1944" y="3778"/>
                  <a:pt x="1924" y="3794"/>
                  <a:pt x="1930" y="3776"/>
                </a:cubicBezTo>
                <a:cubicBezTo>
                  <a:pt x="1937" y="3766"/>
                  <a:pt x="1950" y="3772"/>
                  <a:pt x="1947" y="3790"/>
                </a:cubicBezTo>
                <a:cubicBezTo>
                  <a:pt x="1968" y="3786"/>
                  <a:pt x="1970" y="3761"/>
                  <a:pt x="1996" y="3762"/>
                </a:cubicBezTo>
                <a:cubicBezTo>
                  <a:pt x="1993" y="3771"/>
                  <a:pt x="1983" y="3774"/>
                  <a:pt x="1971" y="3773"/>
                </a:cubicBezTo>
                <a:cubicBezTo>
                  <a:pt x="1969" y="3788"/>
                  <a:pt x="1978" y="3786"/>
                  <a:pt x="1977" y="3798"/>
                </a:cubicBezTo>
                <a:cubicBezTo>
                  <a:pt x="1954" y="3799"/>
                  <a:pt x="1942" y="3812"/>
                  <a:pt x="1927" y="3821"/>
                </a:cubicBezTo>
                <a:cubicBezTo>
                  <a:pt x="1933" y="3804"/>
                  <a:pt x="1901" y="3800"/>
                  <a:pt x="1873" y="3792"/>
                </a:cubicBezTo>
                <a:cubicBezTo>
                  <a:pt x="1873" y="3795"/>
                  <a:pt x="1873" y="3797"/>
                  <a:pt x="1872" y="3801"/>
                </a:cubicBezTo>
                <a:cubicBezTo>
                  <a:pt x="1862" y="3779"/>
                  <a:pt x="1845" y="3795"/>
                  <a:pt x="1832" y="3802"/>
                </a:cubicBezTo>
                <a:cubicBezTo>
                  <a:pt x="1836" y="3798"/>
                  <a:pt x="1838" y="3791"/>
                  <a:pt x="1838" y="3782"/>
                </a:cubicBezTo>
                <a:cubicBezTo>
                  <a:pt x="1844" y="3784"/>
                  <a:pt x="1848" y="3784"/>
                  <a:pt x="1852" y="3784"/>
                </a:cubicBezTo>
                <a:cubicBezTo>
                  <a:pt x="1842" y="3778"/>
                  <a:pt x="1835" y="3771"/>
                  <a:pt x="1834" y="3761"/>
                </a:cubicBezTo>
                <a:cubicBezTo>
                  <a:pt x="1830" y="3764"/>
                  <a:pt x="1824" y="3766"/>
                  <a:pt x="1817" y="3765"/>
                </a:cubicBezTo>
                <a:cubicBezTo>
                  <a:pt x="1810" y="3750"/>
                  <a:pt x="1798" y="3741"/>
                  <a:pt x="1781" y="3739"/>
                </a:cubicBezTo>
                <a:cubicBezTo>
                  <a:pt x="1773" y="3723"/>
                  <a:pt x="1759" y="3711"/>
                  <a:pt x="1746" y="3701"/>
                </a:cubicBezTo>
                <a:cubicBezTo>
                  <a:pt x="1736" y="3710"/>
                  <a:pt x="1725" y="3690"/>
                  <a:pt x="1701" y="3706"/>
                </a:cubicBezTo>
                <a:cubicBezTo>
                  <a:pt x="1703" y="3699"/>
                  <a:pt x="1709" y="3699"/>
                  <a:pt x="1711" y="3692"/>
                </a:cubicBezTo>
                <a:cubicBezTo>
                  <a:pt x="1664" y="3706"/>
                  <a:pt x="1618" y="3693"/>
                  <a:pt x="1571" y="3705"/>
                </a:cubicBezTo>
                <a:cubicBezTo>
                  <a:pt x="1567" y="3719"/>
                  <a:pt x="1602" y="3707"/>
                  <a:pt x="1590" y="3726"/>
                </a:cubicBezTo>
                <a:cubicBezTo>
                  <a:pt x="1554" y="3717"/>
                  <a:pt x="1534" y="3703"/>
                  <a:pt x="1507" y="3704"/>
                </a:cubicBezTo>
                <a:cubicBezTo>
                  <a:pt x="1511" y="3709"/>
                  <a:pt x="1516" y="3711"/>
                  <a:pt x="1528" y="3708"/>
                </a:cubicBezTo>
                <a:cubicBezTo>
                  <a:pt x="1524" y="3710"/>
                  <a:pt x="1522" y="3718"/>
                  <a:pt x="1516" y="3717"/>
                </a:cubicBezTo>
                <a:cubicBezTo>
                  <a:pt x="1529" y="3734"/>
                  <a:pt x="1537" y="3736"/>
                  <a:pt x="1561" y="3740"/>
                </a:cubicBezTo>
                <a:cubicBezTo>
                  <a:pt x="1556" y="3744"/>
                  <a:pt x="1551" y="3748"/>
                  <a:pt x="1550" y="3752"/>
                </a:cubicBezTo>
                <a:cubicBezTo>
                  <a:pt x="1551" y="3752"/>
                  <a:pt x="1552" y="3752"/>
                  <a:pt x="1553" y="3752"/>
                </a:cubicBezTo>
                <a:cubicBezTo>
                  <a:pt x="1553" y="3754"/>
                  <a:pt x="1552" y="3756"/>
                  <a:pt x="1550" y="3758"/>
                </a:cubicBezTo>
                <a:cubicBezTo>
                  <a:pt x="1551" y="3760"/>
                  <a:pt x="1552" y="3761"/>
                  <a:pt x="1553" y="3763"/>
                </a:cubicBezTo>
                <a:cubicBezTo>
                  <a:pt x="1555" y="3755"/>
                  <a:pt x="1572" y="3751"/>
                  <a:pt x="1578" y="3767"/>
                </a:cubicBezTo>
                <a:cubicBezTo>
                  <a:pt x="1596" y="3760"/>
                  <a:pt x="1609" y="3755"/>
                  <a:pt x="1631" y="3765"/>
                </a:cubicBezTo>
                <a:cubicBezTo>
                  <a:pt x="1624" y="3778"/>
                  <a:pt x="1607" y="3773"/>
                  <a:pt x="1597" y="3764"/>
                </a:cubicBezTo>
                <a:cubicBezTo>
                  <a:pt x="1594" y="3771"/>
                  <a:pt x="1599" y="3774"/>
                  <a:pt x="1596" y="3781"/>
                </a:cubicBezTo>
                <a:cubicBezTo>
                  <a:pt x="1621" y="3781"/>
                  <a:pt x="1624" y="3781"/>
                  <a:pt x="1650" y="3790"/>
                </a:cubicBezTo>
                <a:cubicBezTo>
                  <a:pt x="1657" y="3779"/>
                  <a:pt x="1639" y="3781"/>
                  <a:pt x="1631" y="3778"/>
                </a:cubicBezTo>
                <a:cubicBezTo>
                  <a:pt x="1633" y="3765"/>
                  <a:pt x="1652" y="3781"/>
                  <a:pt x="1651" y="3766"/>
                </a:cubicBezTo>
                <a:cubicBezTo>
                  <a:pt x="1660" y="3775"/>
                  <a:pt x="1653" y="3792"/>
                  <a:pt x="1670" y="3795"/>
                </a:cubicBezTo>
                <a:cubicBezTo>
                  <a:pt x="1678" y="3778"/>
                  <a:pt x="1670" y="3793"/>
                  <a:pt x="1695" y="3797"/>
                </a:cubicBezTo>
                <a:cubicBezTo>
                  <a:pt x="1693" y="3793"/>
                  <a:pt x="1689" y="3789"/>
                  <a:pt x="1685" y="3787"/>
                </a:cubicBezTo>
                <a:cubicBezTo>
                  <a:pt x="1700" y="3793"/>
                  <a:pt x="1727" y="3804"/>
                  <a:pt x="1751" y="3813"/>
                </a:cubicBezTo>
                <a:cubicBezTo>
                  <a:pt x="1766" y="3797"/>
                  <a:pt x="1766" y="3819"/>
                  <a:pt x="1747" y="3816"/>
                </a:cubicBezTo>
                <a:cubicBezTo>
                  <a:pt x="1747" y="3819"/>
                  <a:pt x="1750" y="3821"/>
                  <a:pt x="1749" y="3824"/>
                </a:cubicBezTo>
                <a:cubicBezTo>
                  <a:pt x="1764" y="3834"/>
                  <a:pt x="1773" y="3826"/>
                  <a:pt x="1780" y="3841"/>
                </a:cubicBezTo>
                <a:cubicBezTo>
                  <a:pt x="1792" y="3838"/>
                  <a:pt x="1784" y="3821"/>
                  <a:pt x="1771" y="3824"/>
                </a:cubicBezTo>
                <a:cubicBezTo>
                  <a:pt x="1781" y="3811"/>
                  <a:pt x="1800" y="3839"/>
                  <a:pt x="1801" y="3816"/>
                </a:cubicBezTo>
                <a:cubicBezTo>
                  <a:pt x="1808" y="3820"/>
                  <a:pt x="1819" y="3838"/>
                  <a:pt x="1828" y="3828"/>
                </a:cubicBezTo>
                <a:cubicBezTo>
                  <a:pt x="1840" y="3832"/>
                  <a:pt x="1823" y="3836"/>
                  <a:pt x="1827" y="3843"/>
                </a:cubicBezTo>
                <a:cubicBezTo>
                  <a:pt x="1840" y="3845"/>
                  <a:pt x="1838" y="3828"/>
                  <a:pt x="1853" y="3831"/>
                </a:cubicBezTo>
                <a:cubicBezTo>
                  <a:pt x="1848" y="3838"/>
                  <a:pt x="1839" y="3842"/>
                  <a:pt x="1834" y="3851"/>
                </a:cubicBezTo>
                <a:cubicBezTo>
                  <a:pt x="1837" y="3852"/>
                  <a:pt x="1839" y="3852"/>
                  <a:pt x="1840" y="3852"/>
                </a:cubicBezTo>
                <a:cubicBezTo>
                  <a:pt x="1850" y="3851"/>
                  <a:pt x="1853" y="3842"/>
                  <a:pt x="1864" y="3844"/>
                </a:cubicBezTo>
                <a:cubicBezTo>
                  <a:pt x="1864" y="3848"/>
                  <a:pt x="1867" y="3850"/>
                  <a:pt x="1870" y="3852"/>
                </a:cubicBezTo>
                <a:cubicBezTo>
                  <a:pt x="1891" y="3842"/>
                  <a:pt x="1919" y="3859"/>
                  <a:pt x="1940" y="3871"/>
                </a:cubicBezTo>
                <a:cubicBezTo>
                  <a:pt x="1950" y="3871"/>
                  <a:pt x="1959" y="3872"/>
                  <a:pt x="1969" y="3872"/>
                </a:cubicBezTo>
                <a:cubicBezTo>
                  <a:pt x="1969" y="3872"/>
                  <a:pt x="1969" y="3871"/>
                  <a:pt x="1969" y="3871"/>
                </a:cubicBezTo>
                <a:cubicBezTo>
                  <a:pt x="1974" y="3870"/>
                  <a:pt x="1980" y="3870"/>
                  <a:pt x="1984" y="3872"/>
                </a:cubicBezTo>
                <a:cubicBezTo>
                  <a:pt x="1984" y="3872"/>
                  <a:pt x="1985" y="3872"/>
                  <a:pt x="1985" y="3872"/>
                </a:cubicBezTo>
                <a:cubicBezTo>
                  <a:pt x="2003" y="3873"/>
                  <a:pt x="2033" y="3846"/>
                  <a:pt x="2039" y="3884"/>
                </a:cubicBezTo>
                <a:cubicBezTo>
                  <a:pt x="2056" y="3882"/>
                  <a:pt x="2078" y="3884"/>
                  <a:pt x="2082" y="3870"/>
                </a:cubicBezTo>
                <a:cubicBezTo>
                  <a:pt x="2095" y="3876"/>
                  <a:pt x="2100" y="3893"/>
                  <a:pt x="2118" y="3875"/>
                </a:cubicBezTo>
                <a:cubicBezTo>
                  <a:pt x="2126" y="3874"/>
                  <a:pt x="2109" y="3858"/>
                  <a:pt x="2119" y="3850"/>
                </a:cubicBezTo>
                <a:cubicBezTo>
                  <a:pt x="2127" y="3847"/>
                  <a:pt x="2138" y="3883"/>
                  <a:pt x="2137" y="3857"/>
                </a:cubicBezTo>
                <a:cubicBezTo>
                  <a:pt x="2187" y="3875"/>
                  <a:pt x="2241" y="3864"/>
                  <a:pt x="2293" y="3850"/>
                </a:cubicBezTo>
                <a:cubicBezTo>
                  <a:pt x="2301" y="3846"/>
                  <a:pt x="2313" y="3844"/>
                  <a:pt x="2321" y="3839"/>
                </a:cubicBezTo>
                <a:cubicBezTo>
                  <a:pt x="2321" y="3841"/>
                  <a:pt x="2320" y="3842"/>
                  <a:pt x="2320" y="3843"/>
                </a:cubicBezTo>
                <a:cubicBezTo>
                  <a:pt x="2323" y="3843"/>
                  <a:pt x="2326" y="3842"/>
                  <a:pt x="2329" y="3841"/>
                </a:cubicBezTo>
                <a:cubicBezTo>
                  <a:pt x="2350" y="3864"/>
                  <a:pt x="2390" y="3843"/>
                  <a:pt x="2409" y="3835"/>
                </a:cubicBezTo>
                <a:cubicBezTo>
                  <a:pt x="2408" y="3834"/>
                  <a:pt x="2408" y="3833"/>
                  <a:pt x="2407" y="3832"/>
                </a:cubicBezTo>
                <a:cubicBezTo>
                  <a:pt x="2402" y="3835"/>
                  <a:pt x="2396" y="3837"/>
                  <a:pt x="2391" y="3835"/>
                </a:cubicBezTo>
                <a:cubicBezTo>
                  <a:pt x="2387" y="3836"/>
                  <a:pt x="2383" y="3836"/>
                  <a:pt x="2384" y="3827"/>
                </a:cubicBezTo>
                <a:cubicBezTo>
                  <a:pt x="2386" y="3827"/>
                  <a:pt x="2387" y="3826"/>
                  <a:pt x="2389" y="3826"/>
                </a:cubicBezTo>
                <a:cubicBezTo>
                  <a:pt x="2391" y="3825"/>
                  <a:pt x="2392" y="3824"/>
                  <a:pt x="2394" y="3825"/>
                </a:cubicBezTo>
                <a:cubicBezTo>
                  <a:pt x="2403" y="3822"/>
                  <a:pt x="2409" y="3817"/>
                  <a:pt x="2416" y="3813"/>
                </a:cubicBezTo>
                <a:cubicBezTo>
                  <a:pt x="2413" y="3852"/>
                  <a:pt x="2468" y="3816"/>
                  <a:pt x="2480" y="3814"/>
                </a:cubicBezTo>
                <a:cubicBezTo>
                  <a:pt x="2475" y="3800"/>
                  <a:pt x="2460" y="3811"/>
                  <a:pt x="2448" y="3814"/>
                </a:cubicBezTo>
                <a:cubicBezTo>
                  <a:pt x="2480" y="3764"/>
                  <a:pt x="2551" y="3794"/>
                  <a:pt x="2594" y="3762"/>
                </a:cubicBezTo>
                <a:cubicBezTo>
                  <a:pt x="2597" y="3773"/>
                  <a:pt x="2608" y="3762"/>
                  <a:pt x="2612" y="3771"/>
                </a:cubicBezTo>
                <a:cubicBezTo>
                  <a:pt x="2689" y="3703"/>
                  <a:pt x="2786" y="3719"/>
                  <a:pt x="2856" y="3638"/>
                </a:cubicBezTo>
                <a:cubicBezTo>
                  <a:pt x="2852" y="3636"/>
                  <a:pt x="2848" y="3632"/>
                  <a:pt x="2844" y="3626"/>
                </a:cubicBezTo>
                <a:cubicBezTo>
                  <a:pt x="2846" y="3623"/>
                  <a:pt x="2847" y="3621"/>
                  <a:pt x="2852" y="3619"/>
                </a:cubicBezTo>
                <a:cubicBezTo>
                  <a:pt x="2856" y="3623"/>
                  <a:pt x="2853" y="3625"/>
                  <a:pt x="2849" y="3627"/>
                </a:cubicBezTo>
                <a:cubicBezTo>
                  <a:pt x="2861" y="3630"/>
                  <a:pt x="2881" y="3594"/>
                  <a:pt x="2886" y="3617"/>
                </a:cubicBezTo>
                <a:cubicBezTo>
                  <a:pt x="2898" y="3620"/>
                  <a:pt x="2903" y="3598"/>
                  <a:pt x="2911" y="3609"/>
                </a:cubicBezTo>
                <a:cubicBezTo>
                  <a:pt x="2915" y="3594"/>
                  <a:pt x="2944" y="3588"/>
                  <a:pt x="2958" y="3584"/>
                </a:cubicBezTo>
                <a:cubicBezTo>
                  <a:pt x="2961" y="3566"/>
                  <a:pt x="2982" y="3561"/>
                  <a:pt x="2995" y="3547"/>
                </a:cubicBezTo>
                <a:cubicBezTo>
                  <a:pt x="2998" y="3562"/>
                  <a:pt x="2983" y="3563"/>
                  <a:pt x="2969" y="3577"/>
                </a:cubicBezTo>
                <a:cubicBezTo>
                  <a:pt x="2980" y="3581"/>
                  <a:pt x="2986" y="3560"/>
                  <a:pt x="3002" y="3557"/>
                </a:cubicBezTo>
                <a:cubicBezTo>
                  <a:pt x="2991" y="3548"/>
                  <a:pt x="3021" y="3544"/>
                  <a:pt x="3006" y="3536"/>
                </a:cubicBezTo>
                <a:cubicBezTo>
                  <a:pt x="3129" y="3479"/>
                  <a:pt x="3286" y="3285"/>
                  <a:pt x="3354" y="3153"/>
                </a:cubicBezTo>
                <a:cubicBezTo>
                  <a:pt x="3346" y="3149"/>
                  <a:pt x="3346" y="3149"/>
                  <a:pt x="3346" y="3149"/>
                </a:cubicBezTo>
                <a:cubicBezTo>
                  <a:pt x="3351" y="3150"/>
                  <a:pt x="3371" y="3135"/>
                  <a:pt x="3356" y="3136"/>
                </a:cubicBezTo>
                <a:cubicBezTo>
                  <a:pt x="3373" y="3129"/>
                  <a:pt x="3376" y="3099"/>
                  <a:pt x="3386" y="3086"/>
                </a:cubicBezTo>
                <a:close/>
                <a:moveTo>
                  <a:pt x="2388" y="3779"/>
                </a:moveTo>
                <a:cubicBezTo>
                  <a:pt x="2365" y="3792"/>
                  <a:pt x="2351" y="3791"/>
                  <a:pt x="2329" y="3805"/>
                </a:cubicBezTo>
                <a:cubicBezTo>
                  <a:pt x="2356" y="3797"/>
                  <a:pt x="2330" y="3821"/>
                  <a:pt x="2326" y="3826"/>
                </a:cubicBezTo>
                <a:cubicBezTo>
                  <a:pt x="2344" y="3810"/>
                  <a:pt x="2359" y="3796"/>
                  <a:pt x="2387" y="3805"/>
                </a:cubicBezTo>
                <a:cubicBezTo>
                  <a:pt x="2385" y="3799"/>
                  <a:pt x="2382" y="3795"/>
                  <a:pt x="2379" y="3792"/>
                </a:cubicBezTo>
                <a:cubicBezTo>
                  <a:pt x="2386" y="3790"/>
                  <a:pt x="2388" y="3785"/>
                  <a:pt x="2388" y="3779"/>
                </a:cubicBezTo>
                <a:close/>
                <a:moveTo>
                  <a:pt x="2471" y="305"/>
                </a:moveTo>
                <a:cubicBezTo>
                  <a:pt x="2479" y="285"/>
                  <a:pt x="2452" y="284"/>
                  <a:pt x="2446" y="295"/>
                </a:cubicBezTo>
                <a:cubicBezTo>
                  <a:pt x="2457" y="296"/>
                  <a:pt x="2467" y="299"/>
                  <a:pt x="2471" y="305"/>
                </a:cubicBezTo>
                <a:close/>
                <a:moveTo>
                  <a:pt x="2973" y="541"/>
                </a:moveTo>
                <a:cubicBezTo>
                  <a:pt x="2957" y="553"/>
                  <a:pt x="3009" y="594"/>
                  <a:pt x="3005" y="567"/>
                </a:cubicBezTo>
                <a:cubicBezTo>
                  <a:pt x="3000" y="575"/>
                  <a:pt x="3000" y="575"/>
                  <a:pt x="3000" y="575"/>
                </a:cubicBezTo>
                <a:cubicBezTo>
                  <a:pt x="2993" y="562"/>
                  <a:pt x="2975" y="554"/>
                  <a:pt x="2973" y="541"/>
                </a:cubicBezTo>
                <a:close/>
                <a:moveTo>
                  <a:pt x="3000" y="522"/>
                </a:moveTo>
                <a:cubicBezTo>
                  <a:pt x="3013" y="526"/>
                  <a:pt x="3003" y="536"/>
                  <a:pt x="3004" y="542"/>
                </a:cubicBezTo>
                <a:cubicBezTo>
                  <a:pt x="3018" y="546"/>
                  <a:pt x="3035" y="575"/>
                  <a:pt x="3045" y="557"/>
                </a:cubicBezTo>
                <a:cubicBezTo>
                  <a:pt x="3031" y="546"/>
                  <a:pt x="3010" y="537"/>
                  <a:pt x="3024" y="520"/>
                </a:cubicBezTo>
                <a:cubicBezTo>
                  <a:pt x="3015" y="513"/>
                  <a:pt x="3009" y="523"/>
                  <a:pt x="3000" y="522"/>
                </a:cubicBezTo>
                <a:close/>
                <a:moveTo>
                  <a:pt x="3013" y="572"/>
                </a:moveTo>
                <a:cubicBezTo>
                  <a:pt x="3020" y="581"/>
                  <a:pt x="3014" y="593"/>
                  <a:pt x="3021" y="601"/>
                </a:cubicBezTo>
                <a:cubicBezTo>
                  <a:pt x="3027" y="587"/>
                  <a:pt x="3024" y="592"/>
                  <a:pt x="3035" y="581"/>
                </a:cubicBezTo>
                <a:cubicBezTo>
                  <a:pt x="3028" y="579"/>
                  <a:pt x="3018" y="562"/>
                  <a:pt x="3013" y="572"/>
                </a:cubicBezTo>
                <a:close/>
                <a:moveTo>
                  <a:pt x="2421" y="3406"/>
                </a:moveTo>
                <a:cubicBezTo>
                  <a:pt x="2421" y="3406"/>
                  <a:pt x="2421" y="3406"/>
                  <a:pt x="2421" y="3406"/>
                </a:cubicBezTo>
                <a:moveTo>
                  <a:pt x="2322" y="3627"/>
                </a:moveTo>
                <a:cubicBezTo>
                  <a:pt x="2325" y="3627"/>
                  <a:pt x="2327" y="3629"/>
                  <a:pt x="2328" y="3635"/>
                </a:cubicBezTo>
                <a:cubicBezTo>
                  <a:pt x="2337" y="3634"/>
                  <a:pt x="2342" y="3630"/>
                  <a:pt x="2341" y="3622"/>
                </a:cubicBezTo>
                <a:cubicBezTo>
                  <a:pt x="2338" y="3619"/>
                  <a:pt x="2320" y="3615"/>
                  <a:pt x="2322" y="3627"/>
                </a:cubicBezTo>
                <a:close/>
                <a:moveTo>
                  <a:pt x="2056" y="423"/>
                </a:moveTo>
                <a:cubicBezTo>
                  <a:pt x="2071" y="424"/>
                  <a:pt x="2084" y="428"/>
                  <a:pt x="2095" y="434"/>
                </a:cubicBezTo>
                <a:cubicBezTo>
                  <a:pt x="2093" y="419"/>
                  <a:pt x="2063" y="414"/>
                  <a:pt x="2056" y="423"/>
                </a:cubicBezTo>
                <a:close/>
                <a:moveTo>
                  <a:pt x="1729" y="385"/>
                </a:moveTo>
                <a:cubicBezTo>
                  <a:pt x="1729" y="367"/>
                  <a:pt x="1694" y="379"/>
                  <a:pt x="1698" y="391"/>
                </a:cubicBezTo>
                <a:cubicBezTo>
                  <a:pt x="1716" y="390"/>
                  <a:pt x="1716" y="381"/>
                  <a:pt x="1729" y="385"/>
                </a:cubicBezTo>
                <a:close/>
                <a:moveTo>
                  <a:pt x="2274" y="3813"/>
                </a:moveTo>
                <a:cubicBezTo>
                  <a:pt x="2267" y="3815"/>
                  <a:pt x="2261" y="3815"/>
                  <a:pt x="2257" y="3812"/>
                </a:cubicBezTo>
                <a:cubicBezTo>
                  <a:pt x="2255" y="3828"/>
                  <a:pt x="2284" y="3840"/>
                  <a:pt x="2273" y="3829"/>
                </a:cubicBezTo>
                <a:cubicBezTo>
                  <a:pt x="2261" y="3829"/>
                  <a:pt x="2278" y="3820"/>
                  <a:pt x="2274" y="3813"/>
                </a:cubicBezTo>
                <a:close/>
                <a:moveTo>
                  <a:pt x="2843" y="588"/>
                </a:moveTo>
                <a:cubicBezTo>
                  <a:pt x="2854" y="594"/>
                  <a:pt x="2854" y="594"/>
                  <a:pt x="2854" y="594"/>
                </a:cubicBezTo>
                <a:cubicBezTo>
                  <a:pt x="2864" y="586"/>
                  <a:pt x="2860" y="582"/>
                  <a:pt x="2874" y="576"/>
                </a:cubicBezTo>
                <a:cubicBezTo>
                  <a:pt x="2850" y="571"/>
                  <a:pt x="2843" y="562"/>
                  <a:pt x="2814" y="549"/>
                </a:cubicBezTo>
                <a:cubicBezTo>
                  <a:pt x="2808" y="560"/>
                  <a:pt x="2817" y="565"/>
                  <a:pt x="2817" y="573"/>
                </a:cubicBezTo>
                <a:cubicBezTo>
                  <a:pt x="2825" y="560"/>
                  <a:pt x="2862" y="572"/>
                  <a:pt x="2857" y="589"/>
                </a:cubicBezTo>
                <a:cubicBezTo>
                  <a:pt x="2852" y="588"/>
                  <a:pt x="2847" y="583"/>
                  <a:pt x="2843" y="588"/>
                </a:cubicBezTo>
                <a:close/>
                <a:moveTo>
                  <a:pt x="4028" y="2365"/>
                </a:moveTo>
                <a:cubicBezTo>
                  <a:pt x="4019" y="2376"/>
                  <a:pt x="4002" y="2405"/>
                  <a:pt x="3994" y="2380"/>
                </a:cubicBezTo>
                <a:cubicBezTo>
                  <a:pt x="3992" y="2400"/>
                  <a:pt x="3975" y="2412"/>
                  <a:pt x="3990" y="2426"/>
                </a:cubicBezTo>
                <a:cubicBezTo>
                  <a:pt x="3998" y="2417"/>
                  <a:pt x="4008" y="2395"/>
                  <a:pt x="4019" y="2411"/>
                </a:cubicBezTo>
                <a:cubicBezTo>
                  <a:pt x="4009" y="2397"/>
                  <a:pt x="4041" y="2360"/>
                  <a:pt x="4028" y="2365"/>
                </a:cubicBezTo>
                <a:close/>
                <a:moveTo>
                  <a:pt x="3761" y="1444"/>
                </a:moveTo>
                <a:cubicBezTo>
                  <a:pt x="3752" y="1424"/>
                  <a:pt x="3760" y="1384"/>
                  <a:pt x="3741" y="1384"/>
                </a:cubicBezTo>
                <a:cubicBezTo>
                  <a:pt x="3743" y="1407"/>
                  <a:pt x="3754" y="1413"/>
                  <a:pt x="3741" y="1430"/>
                </a:cubicBezTo>
                <a:cubicBezTo>
                  <a:pt x="3757" y="1416"/>
                  <a:pt x="3749" y="1450"/>
                  <a:pt x="3761" y="1444"/>
                </a:cubicBezTo>
                <a:close/>
                <a:moveTo>
                  <a:pt x="4048" y="2170"/>
                </a:moveTo>
                <a:cubicBezTo>
                  <a:pt x="4045" y="2175"/>
                  <a:pt x="4042" y="2181"/>
                  <a:pt x="4037" y="2184"/>
                </a:cubicBezTo>
                <a:cubicBezTo>
                  <a:pt x="4028" y="2180"/>
                  <a:pt x="4039" y="2160"/>
                  <a:pt x="4029" y="2158"/>
                </a:cubicBezTo>
                <a:cubicBezTo>
                  <a:pt x="4019" y="2166"/>
                  <a:pt x="4032" y="2171"/>
                  <a:pt x="4026" y="2188"/>
                </a:cubicBezTo>
                <a:cubicBezTo>
                  <a:pt x="4042" y="2197"/>
                  <a:pt x="4062" y="2180"/>
                  <a:pt x="4048" y="2170"/>
                </a:cubicBezTo>
                <a:close/>
                <a:moveTo>
                  <a:pt x="4053" y="2075"/>
                </a:moveTo>
                <a:cubicBezTo>
                  <a:pt x="4046" y="2061"/>
                  <a:pt x="4026" y="2077"/>
                  <a:pt x="4028" y="2090"/>
                </a:cubicBezTo>
                <a:cubicBezTo>
                  <a:pt x="4037" y="2080"/>
                  <a:pt x="4061" y="2076"/>
                  <a:pt x="4053" y="2075"/>
                </a:cubicBezTo>
                <a:close/>
                <a:moveTo>
                  <a:pt x="4049" y="2622"/>
                </a:moveTo>
                <a:cubicBezTo>
                  <a:pt x="4063" y="2610"/>
                  <a:pt x="4037" y="2589"/>
                  <a:pt x="4033" y="2572"/>
                </a:cubicBezTo>
                <a:cubicBezTo>
                  <a:pt x="4048" y="2574"/>
                  <a:pt x="4049" y="2560"/>
                  <a:pt x="4049" y="2549"/>
                </a:cubicBezTo>
                <a:cubicBezTo>
                  <a:pt x="4032" y="2560"/>
                  <a:pt x="4034" y="2539"/>
                  <a:pt x="4043" y="2526"/>
                </a:cubicBezTo>
                <a:cubicBezTo>
                  <a:pt x="4022" y="2541"/>
                  <a:pt x="4003" y="2539"/>
                  <a:pt x="3993" y="2561"/>
                </a:cubicBezTo>
                <a:cubicBezTo>
                  <a:pt x="4025" y="2552"/>
                  <a:pt x="4015" y="2598"/>
                  <a:pt x="4003" y="2612"/>
                </a:cubicBezTo>
                <a:cubicBezTo>
                  <a:pt x="4007" y="2619"/>
                  <a:pt x="4017" y="2625"/>
                  <a:pt x="4025" y="2623"/>
                </a:cubicBezTo>
                <a:cubicBezTo>
                  <a:pt x="4006" y="2627"/>
                  <a:pt x="4008" y="2667"/>
                  <a:pt x="3977" y="2658"/>
                </a:cubicBezTo>
                <a:cubicBezTo>
                  <a:pt x="3977" y="2668"/>
                  <a:pt x="3979" y="2676"/>
                  <a:pt x="3973" y="2686"/>
                </a:cubicBezTo>
                <a:cubicBezTo>
                  <a:pt x="3997" y="2694"/>
                  <a:pt x="3966" y="2656"/>
                  <a:pt x="4002" y="2667"/>
                </a:cubicBezTo>
                <a:cubicBezTo>
                  <a:pt x="3979" y="2707"/>
                  <a:pt x="3949" y="2773"/>
                  <a:pt x="3911" y="2813"/>
                </a:cubicBezTo>
                <a:cubicBezTo>
                  <a:pt x="3924" y="2822"/>
                  <a:pt x="3927" y="2802"/>
                  <a:pt x="3937" y="2803"/>
                </a:cubicBezTo>
                <a:cubicBezTo>
                  <a:pt x="3939" y="2808"/>
                  <a:pt x="3939" y="2813"/>
                  <a:pt x="3939" y="2818"/>
                </a:cubicBezTo>
                <a:cubicBezTo>
                  <a:pt x="3983" y="2816"/>
                  <a:pt x="3982" y="2766"/>
                  <a:pt x="4006" y="2741"/>
                </a:cubicBezTo>
                <a:cubicBezTo>
                  <a:pt x="3975" y="2736"/>
                  <a:pt x="4010" y="2655"/>
                  <a:pt x="4040" y="2661"/>
                </a:cubicBezTo>
                <a:cubicBezTo>
                  <a:pt x="4050" y="2652"/>
                  <a:pt x="4032" y="2648"/>
                  <a:pt x="4034" y="2640"/>
                </a:cubicBezTo>
                <a:cubicBezTo>
                  <a:pt x="4045" y="2635"/>
                  <a:pt x="4060" y="2637"/>
                  <a:pt x="4069" y="2627"/>
                </a:cubicBezTo>
                <a:cubicBezTo>
                  <a:pt x="4063" y="2628"/>
                  <a:pt x="4056" y="2626"/>
                  <a:pt x="4049" y="2622"/>
                </a:cubicBezTo>
                <a:close/>
                <a:moveTo>
                  <a:pt x="3627" y="1139"/>
                </a:moveTo>
                <a:cubicBezTo>
                  <a:pt x="3621" y="1122"/>
                  <a:pt x="3611" y="1119"/>
                  <a:pt x="3600" y="1121"/>
                </a:cubicBezTo>
                <a:cubicBezTo>
                  <a:pt x="3608" y="1128"/>
                  <a:pt x="3615" y="1142"/>
                  <a:pt x="3627" y="1139"/>
                </a:cubicBezTo>
                <a:close/>
                <a:moveTo>
                  <a:pt x="3106" y="649"/>
                </a:moveTo>
                <a:cubicBezTo>
                  <a:pt x="3111" y="630"/>
                  <a:pt x="3112" y="642"/>
                  <a:pt x="3125" y="639"/>
                </a:cubicBezTo>
                <a:cubicBezTo>
                  <a:pt x="3126" y="620"/>
                  <a:pt x="3091" y="612"/>
                  <a:pt x="3074" y="614"/>
                </a:cubicBezTo>
                <a:cubicBezTo>
                  <a:pt x="3090" y="625"/>
                  <a:pt x="3107" y="635"/>
                  <a:pt x="3106" y="649"/>
                </a:cubicBezTo>
                <a:close/>
                <a:moveTo>
                  <a:pt x="3056" y="559"/>
                </a:moveTo>
                <a:cubicBezTo>
                  <a:pt x="3065" y="566"/>
                  <a:pt x="3073" y="568"/>
                  <a:pt x="3081" y="564"/>
                </a:cubicBezTo>
                <a:cubicBezTo>
                  <a:pt x="3085" y="549"/>
                  <a:pt x="3066" y="551"/>
                  <a:pt x="3056" y="559"/>
                </a:cubicBezTo>
                <a:close/>
                <a:moveTo>
                  <a:pt x="2998" y="509"/>
                </a:moveTo>
                <a:cubicBezTo>
                  <a:pt x="2972" y="503"/>
                  <a:pt x="2966" y="483"/>
                  <a:pt x="2949" y="481"/>
                </a:cubicBezTo>
                <a:cubicBezTo>
                  <a:pt x="2961" y="496"/>
                  <a:pt x="2978" y="513"/>
                  <a:pt x="2998" y="509"/>
                </a:cubicBezTo>
                <a:close/>
                <a:moveTo>
                  <a:pt x="3217" y="755"/>
                </a:moveTo>
                <a:cubicBezTo>
                  <a:pt x="3251" y="741"/>
                  <a:pt x="3182" y="675"/>
                  <a:pt x="3171" y="701"/>
                </a:cubicBezTo>
                <a:cubicBezTo>
                  <a:pt x="3195" y="703"/>
                  <a:pt x="3203" y="736"/>
                  <a:pt x="3223" y="741"/>
                </a:cubicBezTo>
                <a:cubicBezTo>
                  <a:pt x="3220" y="745"/>
                  <a:pt x="3213" y="751"/>
                  <a:pt x="3217" y="755"/>
                </a:cubicBezTo>
                <a:close/>
                <a:moveTo>
                  <a:pt x="3407" y="873"/>
                </a:moveTo>
                <a:cubicBezTo>
                  <a:pt x="3399" y="867"/>
                  <a:pt x="3391" y="845"/>
                  <a:pt x="3381" y="851"/>
                </a:cubicBezTo>
                <a:cubicBezTo>
                  <a:pt x="3387" y="865"/>
                  <a:pt x="3394" y="877"/>
                  <a:pt x="3407" y="873"/>
                </a:cubicBezTo>
                <a:close/>
                <a:moveTo>
                  <a:pt x="2330" y="3640"/>
                </a:moveTo>
                <a:cubicBezTo>
                  <a:pt x="2318" y="3643"/>
                  <a:pt x="2304" y="3644"/>
                  <a:pt x="2311" y="3661"/>
                </a:cubicBezTo>
                <a:cubicBezTo>
                  <a:pt x="2322" y="3651"/>
                  <a:pt x="2331" y="3658"/>
                  <a:pt x="2336" y="3649"/>
                </a:cubicBezTo>
                <a:cubicBezTo>
                  <a:pt x="2333" y="3648"/>
                  <a:pt x="2330" y="3646"/>
                  <a:pt x="2330" y="3640"/>
                </a:cubicBezTo>
                <a:close/>
                <a:moveTo>
                  <a:pt x="3362" y="3695"/>
                </a:moveTo>
                <a:cubicBezTo>
                  <a:pt x="3374" y="3695"/>
                  <a:pt x="3390" y="3674"/>
                  <a:pt x="3397" y="3700"/>
                </a:cubicBezTo>
                <a:cubicBezTo>
                  <a:pt x="3426" y="3676"/>
                  <a:pt x="3362" y="3674"/>
                  <a:pt x="3362" y="3695"/>
                </a:cubicBezTo>
                <a:close/>
                <a:moveTo>
                  <a:pt x="2452" y="4049"/>
                </a:moveTo>
                <a:cubicBezTo>
                  <a:pt x="2466" y="4032"/>
                  <a:pt x="2481" y="4040"/>
                  <a:pt x="2492" y="4022"/>
                </a:cubicBezTo>
                <a:cubicBezTo>
                  <a:pt x="2494" y="4031"/>
                  <a:pt x="2499" y="4031"/>
                  <a:pt x="2503" y="4023"/>
                </a:cubicBezTo>
                <a:cubicBezTo>
                  <a:pt x="2506" y="4035"/>
                  <a:pt x="2509" y="4047"/>
                  <a:pt x="2520" y="4044"/>
                </a:cubicBezTo>
                <a:cubicBezTo>
                  <a:pt x="2527" y="4027"/>
                  <a:pt x="2548" y="4018"/>
                  <a:pt x="2555" y="4002"/>
                </a:cubicBezTo>
                <a:cubicBezTo>
                  <a:pt x="2562" y="4006"/>
                  <a:pt x="2568" y="4013"/>
                  <a:pt x="2576" y="4016"/>
                </a:cubicBezTo>
                <a:cubicBezTo>
                  <a:pt x="2573" y="4009"/>
                  <a:pt x="2575" y="4005"/>
                  <a:pt x="2576" y="4000"/>
                </a:cubicBezTo>
                <a:cubicBezTo>
                  <a:pt x="2567" y="4004"/>
                  <a:pt x="2563" y="3999"/>
                  <a:pt x="2561" y="3989"/>
                </a:cubicBezTo>
                <a:cubicBezTo>
                  <a:pt x="2520" y="4006"/>
                  <a:pt x="2545" y="4039"/>
                  <a:pt x="2492" y="4006"/>
                </a:cubicBezTo>
                <a:cubicBezTo>
                  <a:pt x="2477" y="4023"/>
                  <a:pt x="2438" y="4017"/>
                  <a:pt x="2406" y="4036"/>
                </a:cubicBezTo>
                <a:cubicBezTo>
                  <a:pt x="2429" y="4027"/>
                  <a:pt x="2438" y="4041"/>
                  <a:pt x="2452" y="4049"/>
                </a:cubicBezTo>
                <a:close/>
                <a:moveTo>
                  <a:pt x="3325" y="3732"/>
                </a:moveTo>
                <a:cubicBezTo>
                  <a:pt x="3315" y="3745"/>
                  <a:pt x="3308" y="3735"/>
                  <a:pt x="3298" y="3748"/>
                </a:cubicBezTo>
                <a:cubicBezTo>
                  <a:pt x="3301" y="3756"/>
                  <a:pt x="3307" y="3753"/>
                  <a:pt x="3312" y="3749"/>
                </a:cubicBezTo>
                <a:cubicBezTo>
                  <a:pt x="3309" y="3770"/>
                  <a:pt x="3238" y="3775"/>
                  <a:pt x="3269" y="3800"/>
                </a:cubicBezTo>
                <a:cubicBezTo>
                  <a:pt x="3267" y="3820"/>
                  <a:pt x="3229" y="3813"/>
                  <a:pt x="3240" y="3833"/>
                </a:cubicBezTo>
                <a:cubicBezTo>
                  <a:pt x="3213" y="3829"/>
                  <a:pt x="3184" y="3870"/>
                  <a:pt x="3166" y="3889"/>
                </a:cubicBezTo>
                <a:cubicBezTo>
                  <a:pt x="3137" y="3882"/>
                  <a:pt x="3114" y="3910"/>
                  <a:pt x="3083" y="3921"/>
                </a:cubicBezTo>
                <a:cubicBezTo>
                  <a:pt x="3104" y="3937"/>
                  <a:pt x="3116" y="3914"/>
                  <a:pt x="3148" y="3901"/>
                </a:cubicBezTo>
                <a:cubicBezTo>
                  <a:pt x="3148" y="3922"/>
                  <a:pt x="3110" y="3917"/>
                  <a:pt x="3093" y="3938"/>
                </a:cubicBezTo>
                <a:cubicBezTo>
                  <a:pt x="3088" y="3916"/>
                  <a:pt x="3060" y="3961"/>
                  <a:pt x="3057" y="3930"/>
                </a:cubicBezTo>
                <a:cubicBezTo>
                  <a:pt x="2936" y="4035"/>
                  <a:pt x="2703" y="4119"/>
                  <a:pt x="2487" y="4166"/>
                </a:cubicBezTo>
                <a:cubicBezTo>
                  <a:pt x="2485" y="4166"/>
                  <a:pt x="2483" y="4167"/>
                  <a:pt x="2481" y="4168"/>
                </a:cubicBezTo>
                <a:cubicBezTo>
                  <a:pt x="2481" y="4167"/>
                  <a:pt x="2481" y="4167"/>
                  <a:pt x="2481" y="4167"/>
                </a:cubicBezTo>
                <a:cubicBezTo>
                  <a:pt x="2383" y="4188"/>
                  <a:pt x="2288" y="4201"/>
                  <a:pt x="2209" y="4205"/>
                </a:cubicBezTo>
                <a:cubicBezTo>
                  <a:pt x="2208" y="4190"/>
                  <a:pt x="2208" y="4190"/>
                  <a:pt x="2208" y="4190"/>
                </a:cubicBezTo>
                <a:cubicBezTo>
                  <a:pt x="2205" y="4199"/>
                  <a:pt x="2169" y="4219"/>
                  <a:pt x="2181" y="4197"/>
                </a:cubicBezTo>
                <a:cubicBezTo>
                  <a:pt x="2158" y="4220"/>
                  <a:pt x="2107" y="4202"/>
                  <a:pt x="2081" y="4209"/>
                </a:cubicBezTo>
                <a:cubicBezTo>
                  <a:pt x="2091" y="4204"/>
                  <a:pt x="2102" y="4200"/>
                  <a:pt x="2113" y="4196"/>
                </a:cubicBezTo>
                <a:cubicBezTo>
                  <a:pt x="2119" y="4189"/>
                  <a:pt x="2122" y="4182"/>
                  <a:pt x="2128" y="4187"/>
                </a:cubicBezTo>
                <a:cubicBezTo>
                  <a:pt x="2140" y="4185"/>
                  <a:pt x="2130" y="4165"/>
                  <a:pt x="2122" y="4167"/>
                </a:cubicBezTo>
                <a:cubicBezTo>
                  <a:pt x="2123" y="4160"/>
                  <a:pt x="2137" y="4165"/>
                  <a:pt x="2137" y="4157"/>
                </a:cubicBezTo>
                <a:cubicBezTo>
                  <a:pt x="2131" y="4177"/>
                  <a:pt x="2161" y="4188"/>
                  <a:pt x="2178" y="4174"/>
                </a:cubicBezTo>
                <a:cubicBezTo>
                  <a:pt x="2177" y="4176"/>
                  <a:pt x="2175" y="4179"/>
                  <a:pt x="2173" y="4181"/>
                </a:cubicBezTo>
                <a:cubicBezTo>
                  <a:pt x="2178" y="4180"/>
                  <a:pt x="2183" y="4179"/>
                  <a:pt x="2188" y="4178"/>
                </a:cubicBezTo>
                <a:cubicBezTo>
                  <a:pt x="2188" y="4164"/>
                  <a:pt x="2208" y="4167"/>
                  <a:pt x="2222" y="4165"/>
                </a:cubicBezTo>
                <a:cubicBezTo>
                  <a:pt x="2224" y="4169"/>
                  <a:pt x="2223" y="4171"/>
                  <a:pt x="2222" y="4173"/>
                </a:cubicBezTo>
                <a:cubicBezTo>
                  <a:pt x="2263" y="4168"/>
                  <a:pt x="2304" y="4167"/>
                  <a:pt x="2340" y="4170"/>
                </a:cubicBezTo>
                <a:cubicBezTo>
                  <a:pt x="2325" y="4157"/>
                  <a:pt x="2369" y="4144"/>
                  <a:pt x="2377" y="4152"/>
                </a:cubicBezTo>
                <a:cubicBezTo>
                  <a:pt x="2378" y="4143"/>
                  <a:pt x="2358" y="4149"/>
                  <a:pt x="2351" y="4145"/>
                </a:cubicBezTo>
                <a:cubicBezTo>
                  <a:pt x="2368" y="4111"/>
                  <a:pt x="2434" y="4116"/>
                  <a:pt x="2462" y="4094"/>
                </a:cubicBezTo>
                <a:cubicBezTo>
                  <a:pt x="2469" y="4097"/>
                  <a:pt x="2475" y="4104"/>
                  <a:pt x="2481" y="4109"/>
                </a:cubicBezTo>
                <a:cubicBezTo>
                  <a:pt x="2487" y="4107"/>
                  <a:pt x="2483" y="4100"/>
                  <a:pt x="2482" y="4094"/>
                </a:cubicBezTo>
                <a:cubicBezTo>
                  <a:pt x="2510" y="4083"/>
                  <a:pt x="2542" y="4110"/>
                  <a:pt x="2564" y="4083"/>
                </a:cubicBezTo>
                <a:cubicBezTo>
                  <a:pt x="2558" y="4073"/>
                  <a:pt x="2540" y="4092"/>
                  <a:pt x="2534" y="4083"/>
                </a:cubicBezTo>
                <a:cubicBezTo>
                  <a:pt x="2542" y="4070"/>
                  <a:pt x="2554" y="4081"/>
                  <a:pt x="2568" y="4066"/>
                </a:cubicBezTo>
                <a:cubicBezTo>
                  <a:pt x="2577" y="4079"/>
                  <a:pt x="2574" y="4078"/>
                  <a:pt x="2580" y="4088"/>
                </a:cubicBezTo>
                <a:cubicBezTo>
                  <a:pt x="2590" y="4085"/>
                  <a:pt x="2601" y="4084"/>
                  <a:pt x="2611" y="4085"/>
                </a:cubicBezTo>
                <a:cubicBezTo>
                  <a:pt x="2626" y="4085"/>
                  <a:pt x="2619" y="4073"/>
                  <a:pt x="2629" y="4070"/>
                </a:cubicBezTo>
                <a:cubicBezTo>
                  <a:pt x="2601" y="4071"/>
                  <a:pt x="2525" y="4057"/>
                  <a:pt x="2579" y="4027"/>
                </a:cubicBezTo>
                <a:cubicBezTo>
                  <a:pt x="2591" y="4042"/>
                  <a:pt x="2562" y="4035"/>
                  <a:pt x="2567" y="4046"/>
                </a:cubicBezTo>
                <a:cubicBezTo>
                  <a:pt x="2587" y="4062"/>
                  <a:pt x="2619" y="4038"/>
                  <a:pt x="2620" y="4020"/>
                </a:cubicBezTo>
                <a:cubicBezTo>
                  <a:pt x="2616" y="4006"/>
                  <a:pt x="2585" y="4038"/>
                  <a:pt x="2586" y="4015"/>
                </a:cubicBezTo>
                <a:cubicBezTo>
                  <a:pt x="2631" y="3995"/>
                  <a:pt x="2651" y="3995"/>
                  <a:pt x="2665" y="3970"/>
                </a:cubicBezTo>
                <a:cubicBezTo>
                  <a:pt x="2666" y="3971"/>
                  <a:pt x="2667" y="3971"/>
                  <a:pt x="2669" y="3971"/>
                </a:cubicBezTo>
                <a:cubicBezTo>
                  <a:pt x="2670" y="3968"/>
                  <a:pt x="2672" y="3966"/>
                  <a:pt x="2677" y="3967"/>
                </a:cubicBezTo>
                <a:cubicBezTo>
                  <a:pt x="2687" y="3962"/>
                  <a:pt x="2672" y="3946"/>
                  <a:pt x="2665" y="3951"/>
                </a:cubicBezTo>
                <a:cubicBezTo>
                  <a:pt x="2663" y="3944"/>
                  <a:pt x="2678" y="3943"/>
                  <a:pt x="2675" y="3936"/>
                </a:cubicBezTo>
                <a:cubicBezTo>
                  <a:pt x="2676" y="3957"/>
                  <a:pt x="2708" y="3958"/>
                  <a:pt x="2720" y="3939"/>
                </a:cubicBezTo>
                <a:cubicBezTo>
                  <a:pt x="2720" y="3951"/>
                  <a:pt x="2703" y="3961"/>
                  <a:pt x="2687" y="3972"/>
                </a:cubicBezTo>
                <a:cubicBezTo>
                  <a:pt x="2720" y="3968"/>
                  <a:pt x="2761" y="3944"/>
                  <a:pt x="2772" y="3922"/>
                </a:cubicBezTo>
                <a:cubicBezTo>
                  <a:pt x="2793" y="3926"/>
                  <a:pt x="2798" y="3930"/>
                  <a:pt x="2812" y="3911"/>
                </a:cubicBezTo>
                <a:cubicBezTo>
                  <a:pt x="2810" y="3916"/>
                  <a:pt x="2815" y="3924"/>
                  <a:pt x="2808" y="3929"/>
                </a:cubicBezTo>
                <a:cubicBezTo>
                  <a:pt x="2834" y="3934"/>
                  <a:pt x="2844" y="3930"/>
                  <a:pt x="2870" y="3913"/>
                </a:cubicBezTo>
                <a:cubicBezTo>
                  <a:pt x="2870" y="3914"/>
                  <a:pt x="2869" y="3915"/>
                  <a:pt x="2869" y="3915"/>
                </a:cubicBezTo>
                <a:cubicBezTo>
                  <a:pt x="2872" y="3914"/>
                  <a:pt x="2874" y="3913"/>
                  <a:pt x="2877" y="3912"/>
                </a:cubicBezTo>
                <a:cubicBezTo>
                  <a:pt x="2880" y="3913"/>
                  <a:pt x="2875" y="3917"/>
                  <a:pt x="2869" y="3922"/>
                </a:cubicBezTo>
                <a:cubicBezTo>
                  <a:pt x="2868" y="3932"/>
                  <a:pt x="2869" y="3939"/>
                  <a:pt x="2882" y="3940"/>
                </a:cubicBezTo>
                <a:cubicBezTo>
                  <a:pt x="2877" y="3932"/>
                  <a:pt x="2890" y="3913"/>
                  <a:pt x="2909" y="3923"/>
                </a:cubicBezTo>
                <a:cubicBezTo>
                  <a:pt x="2919" y="3901"/>
                  <a:pt x="2927" y="3885"/>
                  <a:pt x="2956" y="3877"/>
                </a:cubicBezTo>
                <a:cubicBezTo>
                  <a:pt x="2961" y="3894"/>
                  <a:pt x="2941" y="3905"/>
                  <a:pt x="2924" y="3905"/>
                </a:cubicBezTo>
                <a:cubicBezTo>
                  <a:pt x="2927" y="3913"/>
                  <a:pt x="2934" y="3912"/>
                  <a:pt x="2937" y="3921"/>
                </a:cubicBezTo>
                <a:cubicBezTo>
                  <a:pt x="2960" y="3900"/>
                  <a:pt x="2964" y="3898"/>
                  <a:pt x="2995" y="3884"/>
                </a:cubicBezTo>
                <a:cubicBezTo>
                  <a:pt x="2994" y="3875"/>
                  <a:pt x="2988" y="3876"/>
                  <a:pt x="2982" y="3880"/>
                </a:cubicBezTo>
                <a:cubicBezTo>
                  <a:pt x="2983" y="3881"/>
                  <a:pt x="2983" y="3881"/>
                  <a:pt x="2981" y="3880"/>
                </a:cubicBezTo>
                <a:cubicBezTo>
                  <a:pt x="2976" y="3883"/>
                  <a:pt x="2972" y="3887"/>
                  <a:pt x="2968" y="3888"/>
                </a:cubicBezTo>
                <a:cubicBezTo>
                  <a:pt x="2964" y="3883"/>
                  <a:pt x="2967" y="3880"/>
                  <a:pt x="2971" y="3877"/>
                </a:cubicBezTo>
                <a:cubicBezTo>
                  <a:pt x="2969" y="3876"/>
                  <a:pt x="2967" y="3875"/>
                  <a:pt x="2965" y="3875"/>
                </a:cubicBezTo>
                <a:cubicBezTo>
                  <a:pt x="2969" y="3868"/>
                  <a:pt x="2973" y="3864"/>
                  <a:pt x="2977" y="3861"/>
                </a:cubicBezTo>
                <a:cubicBezTo>
                  <a:pt x="2977" y="3861"/>
                  <a:pt x="2977" y="3861"/>
                  <a:pt x="2977" y="3861"/>
                </a:cubicBezTo>
                <a:cubicBezTo>
                  <a:pt x="2977" y="3861"/>
                  <a:pt x="2977" y="3861"/>
                  <a:pt x="2977" y="3861"/>
                </a:cubicBezTo>
                <a:cubicBezTo>
                  <a:pt x="2986" y="3854"/>
                  <a:pt x="2995" y="3851"/>
                  <a:pt x="3006" y="3839"/>
                </a:cubicBezTo>
                <a:cubicBezTo>
                  <a:pt x="3010" y="3857"/>
                  <a:pt x="2993" y="3856"/>
                  <a:pt x="2985" y="3863"/>
                </a:cubicBezTo>
                <a:cubicBezTo>
                  <a:pt x="2995" y="3869"/>
                  <a:pt x="3003" y="3881"/>
                  <a:pt x="3018" y="3872"/>
                </a:cubicBezTo>
                <a:cubicBezTo>
                  <a:pt x="3012" y="3849"/>
                  <a:pt x="3016" y="3869"/>
                  <a:pt x="3043" y="3852"/>
                </a:cubicBezTo>
                <a:cubicBezTo>
                  <a:pt x="3038" y="3850"/>
                  <a:pt x="3031" y="3850"/>
                  <a:pt x="3025" y="3851"/>
                </a:cubicBezTo>
                <a:cubicBezTo>
                  <a:pt x="3045" y="3844"/>
                  <a:pt x="3079" y="3832"/>
                  <a:pt x="3109" y="3819"/>
                </a:cubicBezTo>
                <a:cubicBezTo>
                  <a:pt x="3110" y="3792"/>
                  <a:pt x="3128" y="3813"/>
                  <a:pt x="3108" y="3826"/>
                </a:cubicBezTo>
                <a:cubicBezTo>
                  <a:pt x="3111" y="3829"/>
                  <a:pt x="3115" y="3828"/>
                  <a:pt x="3117" y="3832"/>
                </a:cubicBezTo>
                <a:cubicBezTo>
                  <a:pt x="3139" y="3829"/>
                  <a:pt x="3141" y="3814"/>
                  <a:pt x="3161" y="3821"/>
                </a:cubicBezTo>
                <a:cubicBezTo>
                  <a:pt x="3169" y="3808"/>
                  <a:pt x="3146" y="3799"/>
                  <a:pt x="3137" y="3813"/>
                </a:cubicBezTo>
                <a:cubicBezTo>
                  <a:pt x="3136" y="3793"/>
                  <a:pt x="3178" y="3802"/>
                  <a:pt x="3159" y="3780"/>
                </a:cubicBezTo>
                <a:cubicBezTo>
                  <a:pt x="3168" y="3778"/>
                  <a:pt x="3194" y="3786"/>
                  <a:pt x="3194" y="3768"/>
                </a:cubicBezTo>
                <a:cubicBezTo>
                  <a:pt x="3209" y="3761"/>
                  <a:pt x="3196" y="3779"/>
                  <a:pt x="3206" y="3784"/>
                </a:cubicBezTo>
                <a:cubicBezTo>
                  <a:pt x="3220" y="3774"/>
                  <a:pt x="3203" y="3759"/>
                  <a:pt x="3220" y="3750"/>
                </a:cubicBezTo>
                <a:cubicBezTo>
                  <a:pt x="3221" y="3762"/>
                  <a:pt x="3215" y="3773"/>
                  <a:pt x="3220" y="3786"/>
                </a:cubicBezTo>
                <a:cubicBezTo>
                  <a:pt x="3236" y="3776"/>
                  <a:pt x="3227" y="3763"/>
                  <a:pt x="3241" y="3752"/>
                </a:cubicBezTo>
                <a:cubicBezTo>
                  <a:pt x="3247" y="3760"/>
                  <a:pt x="3257" y="3749"/>
                  <a:pt x="3262" y="3762"/>
                </a:cubicBezTo>
                <a:cubicBezTo>
                  <a:pt x="3238" y="3760"/>
                  <a:pt x="3240" y="3773"/>
                  <a:pt x="3230" y="3791"/>
                </a:cubicBezTo>
                <a:cubicBezTo>
                  <a:pt x="3243" y="3796"/>
                  <a:pt x="3292" y="3759"/>
                  <a:pt x="3291" y="3740"/>
                </a:cubicBezTo>
                <a:cubicBezTo>
                  <a:pt x="3303" y="3740"/>
                  <a:pt x="3316" y="3718"/>
                  <a:pt x="3325" y="3732"/>
                </a:cubicBezTo>
                <a:close/>
                <a:moveTo>
                  <a:pt x="2192" y="4177"/>
                </a:moveTo>
                <a:cubicBezTo>
                  <a:pt x="2192" y="4177"/>
                  <a:pt x="2193" y="4177"/>
                  <a:pt x="2194" y="4177"/>
                </a:cubicBezTo>
                <a:cubicBezTo>
                  <a:pt x="2193" y="4177"/>
                  <a:pt x="2192" y="4177"/>
                  <a:pt x="2192" y="4177"/>
                </a:cubicBezTo>
                <a:close/>
                <a:moveTo>
                  <a:pt x="2472" y="4112"/>
                </a:moveTo>
                <a:cubicBezTo>
                  <a:pt x="2474" y="4116"/>
                  <a:pt x="2474" y="4119"/>
                  <a:pt x="2473" y="4122"/>
                </a:cubicBezTo>
                <a:cubicBezTo>
                  <a:pt x="2482" y="4119"/>
                  <a:pt x="2491" y="4117"/>
                  <a:pt x="2501" y="4114"/>
                </a:cubicBezTo>
                <a:cubicBezTo>
                  <a:pt x="2500" y="4104"/>
                  <a:pt x="2472" y="4119"/>
                  <a:pt x="2472" y="4112"/>
                </a:cubicBezTo>
                <a:close/>
                <a:moveTo>
                  <a:pt x="2444" y="4130"/>
                </a:moveTo>
                <a:cubicBezTo>
                  <a:pt x="2448" y="4129"/>
                  <a:pt x="2451" y="4128"/>
                  <a:pt x="2455" y="4127"/>
                </a:cubicBezTo>
                <a:cubicBezTo>
                  <a:pt x="2452" y="4125"/>
                  <a:pt x="2448" y="4123"/>
                  <a:pt x="2444" y="4120"/>
                </a:cubicBezTo>
                <a:cubicBezTo>
                  <a:pt x="2438" y="4124"/>
                  <a:pt x="2441" y="4127"/>
                  <a:pt x="2444" y="4130"/>
                </a:cubicBezTo>
                <a:close/>
                <a:moveTo>
                  <a:pt x="2384" y="4155"/>
                </a:moveTo>
                <a:cubicBezTo>
                  <a:pt x="2389" y="4152"/>
                  <a:pt x="2393" y="4150"/>
                  <a:pt x="2397" y="4147"/>
                </a:cubicBezTo>
                <a:cubicBezTo>
                  <a:pt x="2395" y="4146"/>
                  <a:pt x="2394" y="4144"/>
                  <a:pt x="2394" y="4139"/>
                </a:cubicBezTo>
                <a:cubicBezTo>
                  <a:pt x="2389" y="4141"/>
                  <a:pt x="2385" y="4140"/>
                  <a:pt x="2383" y="4137"/>
                </a:cubicBezTo>
                <a:cubicBezTo>
                  <a:pt x="2376" y="4142"/>
                  <a:pt x="2387" y="4150"/>
                  <a:pt x="2384" y="4155"/>
                </a:cubicBezTo>
                <a:close/>
                <a:moveTo>
                  <a:pt x="2377" y="4159"/>
                </a:moveTo>
                <a:cubicBezTo>
                  <a:pt x="2377" y="4159"/>
                  <a:pt x="2377" y="4159"/>
                  <a:pt x="2378" y="4159"/>
                </a:cubicBezTo>
                <a:cubicBezTo>
                  <a:pt x="2377" y="4159"/>
                  <a:pt x="2377" y="4159"/>
                  <a:pt x="2377" y="4159"/>
                </a:cubicBezTo>
                <a:cubicBezTo>
                  <a:pt x="2377" y="4159"/>
                  <a:pt x="2377" y="4159"/>
                  <a:pt x="2377" y="4159"/>
                </a:cubicBezTo>
                <a:close/>
                <a:moveTo>
                  <a:pt x="2545" y="4113"/>
                </a:moveTo>
                <a:cubicBezTo>
                  <a:pt x="2547" y="4110"/>
                  <a:pt x="2550" y="4107"/>
                  <a:pt x="2552" y="4105"/>
                </a:cubicBezTo>
                <a:cubicBezTo>
                  <a:pt x="2547" y="4106"/>
                  <a:pt x="2542" y="4107"/>
                  <a:pt x="2535" y="4109"/>
                </a:cubicBezTo>
                <a:cubicBezTo>
                  <a:pt x="2536" y="4111"/>
                  <a:pt x="2539" y="4113"/>
                  <a:pt x="2545" y="4113"/>
                </a:cubicBezTo>
                <a:close/>
                <a:moveTo>
                  <a:pt x="2447" y="3989"/>
                </a:moveTo>
                <a:cubicBezTo>
                  <a:pt x="2463" y="4011"/>
                  <a:pt x="2472" y="4004"/>
                  <a:pt x="2497" y="4006"/>
                </a:cubicBezTo>
                <a:cubicBezTo>
                  <a:pt x="2496" y="3989"/>
                  <a:pt x="2482" y="3999"/>
                  <a:pt x="2478" y="3991"/>
                </a:cubicBezTo>
                <a:cubicBezTo>
                  <a:pt x="2484" y="3989"/>
                  <a:pt x="2487" y="3986"/>
                  <a:pt x="2490" y="3982"/>
                </a:cubicBezTo>
                <a:cubicBezTo>
                  <a:pt x="2490" y="4005"/>
                  <a:pt x="2517" y="3989"/>
                  <a:pt x="2508" y="4008"/>
                </a:cubicBezTo>
                <a:cubicBezTo>
                  <a:pt x="2581" y="3970"/>
                  <a:pt x="2654" y="3933"/>
                  <a:pt x="2739" y="3905"/>
                </a:cubicBezTo>
                <a:cubicBezTo>
                  <a:pt x="2735" y="3897"/>
                  <a:pt x="2737" y="3892"/>
                  <a:pt x="2742" y="3887"/>
                </a:cubicBezTo>
                <a:cubicBezTo>
                  <a:pt x="2757" y="3894"/>
                  <a:pt x="2755" y="3886"/>
                  <a:pt x="2774" y="3878"/>
                </a:cubicBezTo>
                <a:cubicBezTo>
                  <a:pt x="2775" y="3894"/>
                  <a:pt x="2779" y="3896"/>
                  <a:pt x="2793" y="3897"/>
                </a:cubicBezTo>
                <a:cubicBezTo>
                  <a:pt x="2791" y="3891"/>
                  <a:pt x="2786" y="3884"/>
                  <a:pt x="2790" y="3881"/>
                </a:cubicBezTo>
                <a:cubicBezTo>
                  <a:pt x="2826" y="3865"/>
                  <a:pt x="2884" y="3814"/>
                  <a:pt x="2894" y="3776"/>
                </a:cubicBezTo>
                <a:cubicBezTo>
                  <a:pt x="2889" y="3785"/>
                  <a:pt x="2870" y="3788"/>
                  <a:pt x="2862" y="3796"/>
                </a:cubicBezTo>
                <a:cubicBezTo>
                  <a:pt x="2869" y="3806"/>
                  <a:pt x="2863" y="3813"/>
                  <a:pt x="2859" y="3820"/>
                </a:cubicBezTo>
                <a:cubicBezTo>
                  <a:pt x="2854" y="3811"/>
                  <a:pt x="2841" y="3828"/>
                  <a:pt x="2834" y="3821"/>
                </a:cubicBezTo>
                <a:cubicBezTo>
                  <a:pt x="2832" y="3828"/>
                  <a:pt x="2841" y="3838"/>
                  <a:pt x="2828" y="3841"/>
                </a:cubicBezTo>
                <a:cubicBezTo>
                  <a:pt x="2681" y="3909"/>
                  <a:pt x="2605" y="3931"/>
                  <a:pt x="2467" y="3973"/>
                </a:cubicBezTo>
                <a:cubicBezTo>
                  <a:pt x="2478" y="4004"/>
                  <a:pt x="2451" y="3973"/>
                  <a:pt x="2447" y="3989"/>
                </a:cubicBezTo>
                <a:close/>
                <a:moveTo>
                  <a:pt x="2699" y="3864"/>
                </a:moveTo>
                <a:cubicBezTo>
                  <a:pt x="2694" y="3861"/>
                  <a:pt x="2665" y="3864"/>
                  <a:pt x="2675" y="3879"/>
                </a:cubicBezTo>
                <a:cubicBezTo>
                  <a:pt x="2687" y="3868"/>
                  <a:pt x="2695" y="3875"/>
                  <a:pt x="2699" y="3864"/>
                </a:cubicBezTo>
                <a:close/>
                <a:moveTo>
                  <a:pt x="2911" y="3825"/>
                </a:moveTo>
                <a:cubicBezTo>
                  <a:pt x="2931" y="3833"/>
                  <a:pt x="2908" y="3848"/>
                  <a:pt x="2919" y="3850"/>
                </a:cubicBezTo>
                <a:cubicBezTo>
                  <a:pt x="2921" y="3841"/>
                  <a:pt x="2935" y="3833"/>
                  <a:pt x="2943" y="3836"/>
                </a:cubicBezTo>
                <a:cubicBezTo>
                  <a:pt x="2942" y="3822"/>
                  <a:pt x="2934" y="3823"/>
                  <a:pt x="2938" y="3816"/>
                </a:cubicBezTo>
                <a:cubicBezTo>
                  <a:pt x="2948" y="3827"/>
                  <a:pt x="2969" y="3819"/>
                  <a:pt x="2977" y="3810"/>
                </a:cubicBezTo>
                <a:cubicBezTo>
                  <a:pt x="2969" y="3803"/>
                  <a:pt x="2951" y="3805"/>
                  <a:pt x="2954" y="3789"/>
                </a:cubicBezTo>
                <a:cubicBezTo>
                  <a:pt x="2931" y="3798"/>
                  <a:pt x="2922" y="3812"/>
                  <a:pt x="2911" y="3825"/>
                </a:cubicBezTo>
                <a:close/>
                <a:moveTo>
                  <a:pt x="3028" y="3821"/>
                </a:moveTo>
                <a:cubicBezTo>
                  <a:pt x="3052" y="3816"/>
                  <a:pt x="3083" y="3804"/>
                  <a:pt x="3092" y="3780"/>
                </a:cubicBezTo>
                <a:cubicBezTo>
                  <a:pt x="3083" y="3783"/>
                  <a:pt x="3091" y="3774"/>
                  <a:pt x="3090" y="3769"/>
                </a:cubicBezTo>
                <a:cubicBezTo>
                  <a:pt x="3064" y="3793"/>
                  <a:pt x="3049" y="3801"/>
                  <a:pt x="3028" y="3821"/>
                </a:cubicBezTo>
                <a:close/>
                <a:moveTo>
                  <a:pt x="2966" y="3782"/>
                </a:moveTo>
                <a:cubicBezTo>
                  <a:pt x="3006" y="3749"/>
                  <a:pt x="2957" y="3774"/>
                  <a:pt x="2949" y="3780"/>
                </a:cubicBezTo>
                <a:cubicBezTo>
                  <a:pt x="2955" y="3780"/>
                  <a:pt x="2961" y="3780"/>
                  <a:pt x="2966" y="3782"/>
                </a:cubicBezTo>
                <a:close/>
                <a:moveTo>
                  <a:pt x="1978" y="4154"/>
                </a:moveTo>
                <a:cubicBezTo>
                  <a:pt x="1984" y="4164"/>
                  <a:pt x="1992" y="4150"/>
                  <a:pt x="2007" y="4145"/>
                </a:cubicBezTo>
                <a:cubicBezTo>
                  <a:pt x="1979" y="4149"/>
                  <a:pt x="1940" y="4132"/>
                  <a:pt x="1927" y="4148"/>
                </a:cubicBezTo>
                <a:cubicBezTo>
                  <a:pt x="1948" y="4141"/>
                  <a:pt x="1973" y="4162"/>
                  <a:pt x="1960" y="4179"/>
                </a:cubicBezTo>
                <a:cubicBezTo>
                  <a:pt x="1962" y="4171"/>
                  <a:pt x="1974" y="4181"/>
                  <a:pt x="1977" y="4174"/>
                </a:cubicBezTo>
                <a:cubicBezTo>
                  <a:pt x="1969" y="4174"/>
                  <a:pt x="1967" y="4151"/>
                  <a:pt x="1978" y="4154"/>
                </a:cubicBezTo>
                <a:close/>
                <a:moveTo>
                  <a:pt x="1919" y="4140"/>
                </a:moveTo>
                <a:cubicBezTo>
                  <a:pt x="1907" y="4140"/>
                  <a:pt x="1884" y="4120"/>
                  <a:pt x="1883" y="4140"/>
                </a:cubicBezTo>
                <a:cubicBezTo>
                  <a:pt x="1897" y="4143"/>
                  <a:pt x="1914" y="4154"/>
                  <a:pt x="1919" y="4140"/>
                </a:cubicBezTo>
                <a:close/>
                <a:moveTo>
                  <a:pt x="2275" y="3946"/>
                </a:moveTo>
                <a:cubicBezTo>
                  <a:pt x="2263" y="3945"/>
                  <a:pt x="2249" y="3950"/>
                  <a:pt x="2228" y="3949"/>
                </a:cubicBezTo>
                <a:cubicBezTo>
                  <a:pt x="2227" y="3941"/>
                  <a:pt x="2226" y="3932"/>
                  <a:pt x="2217" y="3936"/>
                </a:cubicBezTo>
                <a:cubicBezTo>
                  <a:pt x="2218" y="3971"/>
                  <a:pt x="2262" y="3940"/>
                  <a:pt x="2273" y="3961"/>
                </a:cubicBezTo>
                <a:cubicBezTo>
                  <a:pt x="2271" y="3951"/>
                  <a:pt x="2271" y="3951"/>
                  <a:pt x="2271" y="3951"/>
                </a:cubicBezTo>
                <a:cubicBezTo>
                  <a:pt x="2274" y="3951"/>
                  <a:pt x="2276" y="3950"/>
                  <a:pt x="2275" y="3946"/>
                </a:cubicBezTo>
                <a:close/>
                <a:moveTo>
                  <a:pt x="2136" y="4077"/>
                </a:moveTo>
                <a:cubicBezTo>
                  <a:pt x="2130" y="4046"/>
                  <a:pt x="2147" y="4056"/>
                  <a:pt x="2156" y="4074"/>
                </a:cubicBezTo>
                <a:cubicBezTo>
                  <a:pt x="2147" y="4074"/>
                  <a:pt x="2127" y="4087"/>
                  <a:pt x="2143" y="4091"/>
                </a:cubicBezTo>
                <a:cubicBezTo>
                  <a:pt x="2142" y="4077"/>
                  <a:pt x="2179" y="4091"/>
                  <a:pt x="2178" y="4076"/>
                </a:cubicBezTo>
                <a:cubicBezTo>
                  <a:pt x="2167" y="4079"/>
                  <a:pt x="2161" y="4074"/>
                  <a:pt x="2160" y="4064"/>
                </a:cubicBezTo>
                <a:cubicBezTo>
                  <a:pt x="2174" y="4075"/>
                  <a:pt x="2170" y="4052"/>
                  <a:pt x="2190" y="4055"/>
                </a:cubicBezTo>
                <a:cubicBezTo>
                  <a:pt x="2190" y="4041"/>
                  <a:pt x="2189" y="4027"/>
                  <a:pt x="2195" y="4019"/>
                </a:cubicBezTo>
                <a:cubicBezTo>
                  <a:pt x="2223" y="4049"/>
                  <a:pt x="2227" y="3954"/>
                  <a:pt x="2276" y="4039"/>
                </a:cubicBezTo>
                <a:cubicBezTo>
                  <a:pt x="2291" y="4033"/>
                  <a:pt x="2296" y="4036"/>
                  <a:pt x="2300" y="4029"/>
                </a:cubicBezTo>
                <a:cubicBezTo>
                  <a:pt x="2289" y="4030"/>
                  <a:pt x="2287" y="4018"/>
                  <a:pt x="2281" y="4013"/>
                </a:cubicBezTo>
                <a:cubicBezTo>
                  <a:pt x="2309" y="3996"/>
                  <a:pt x="2321" y="3999"/>
                  <a:pt x="2354" y="3997"/>
                </a:cubicBezTo>
                <a:cubicBezTo>
                  <a:pt x="2358" y="3982"/>
                  <a:pt x="2365" y="3973"/>
                  <a:pt x="2380" y="3976"/>
                </a:cubicBezTo>
                <a:cubicBezTo>
                  <a:pt x="2362" y="3965"/>
                  <a:pt x="2312" y="4003"/>
                  <a:pt x="2294" y="3979"/>
                </a:cubicBezTo>
                <a:cubicBezTo>
                  <a:pt x="2283" y="3982"/>
                  <a:pt x="2282" y="3991"/>
                  <a:pt x="2266" y="3990"/>
                </a:cubicBezTo>
                <a:cubicBezTo>
                  <a:pt x="2267" y="3983"/>
                  <a:pt x="2271" y="3977"/>
                  <a:pt x="2272" y="3969"/>
                </a:cubicBezTo>
                <a:cubicBezTo>
                  <a:pt x="2193" y="4010"/>
                  <a:pt x="2083" y="3975"/>
                  <a:pt x="2007" y="4020"/>
                </a:cubicBezTo>
                <a:cubicBezTo>
                  <a:pt x="1978" y="3988"/>
                  <a:pt x="1946" y="4045"/>
                  <a:pt x="1929" y="4012"/>
                </a:cubicBezTo>
                <a:cubicBezTo>
                  <a:pt x="1933" y="4028"/>
                  <a:pt x="1933" y="4022"/>
                  <a:pt x="1930" y="4037"/>
                </a:cubicBezTo>
                <a:cubicBezTo>
                  <a:pt x="1962" y="4020"/>
                  <a:pt x="2010" y="4030"/>
                  <a:pt x="2022" y="4051"/>
                </a:cubicBezTo>
                <a:cubicBezTo>
                  <a:pt x="2023" y="4051"/>
                  <a:pt x="2024" y="4052"/>
                  <a:pt x="2025" y="4058"/>
                </a:cubicBezTo>
                <a:cubicBezTo>
                  <a:pt x="2024" y="4056"/>
                  <a:pt x="2023" y="4053"/>
                  <a:pt x="2022" y="4051"/>
                </a:cubicBezTo>
                <a:cubicBezTo>
                  <a:pt x="2019" y="4053"/>
                  <a:pt x="2014" y="4084"/>
                  <a:pt x="1999" y="4065"/>
                </a:cubicBezTo>
                <a:cubicBezTo>
                  <a:pt x="1993" y="4076"/>
                  <a:pt x="2014" y="4083"/>
                  <a:pt x="2000" y="4085"/>
                </a:cubicBezTo>
                <a:cubicBezTo>
                  <a:pt x="1990" y="4078"/>
                  <a:pt x="1981" y="4070"/>
                  <a:pt x="1973" y="4061"/>
                </a:cubicBezTo>
                <a:cubicBezTo>
                  <a:pt x="1960" y="4063"/>
                  <a:pt x="1951" y="4068"/>
                  <a:pt x="1942" y="4072"/>
                </a:cubicBezTo>
                <a:cubicBezTo>
                  <a:pt x="1941" y="4066"/>
                  <a:pt x="1942" y="4058"/>
                  <a:pt x="1936" y="4057"/>
                </a:cubicBezTo>
                <a:cubicBezTo>
                  <a:pt x="1941" y="4086"/>
                  <a:pt x="1909" y="4065"/>
                  <a:pt x="1899" y="4063"/>
                </a:cubicBezTo>
                <a:cubicBezTo>
                  <a:pt x="1909" y="4080"/>
                  <a:pt x="1939" y="4078"/>
                  <a:pt x="1948" y="4097"/>
                </a:cubicBezTo>
                <a:cubicBezTo>
                  <a:pt x="1952" y="4080"/>
                  <a:pt x="1958" y="4094"/>
                  <a:pt x="1974" y="4091"/>
                </a:cubicBezTo>
                <a:cubicBezTo>
                  <a:pt x="1975" y="4097"/>
                  <a:pt x="1974" y="4105"/>
                  <a:pt x="1980" y="4106"/>
                </a:cubicBezTo>
                <a:cubicBezTo>
                  <a:pt x="1984" y="4100"/>
                  <a:pt x="2005" y="4116"/>
                  <a:pt x="2017" y="4099"/>
                </a:cubicBezTo>
                <a:cubicBezTo>
                  <a:pt x="2006" y="4097"/>
                  <a:pt x="2005" y="4092"/>
                  <a:pt x="2011" y="4084"/>
                </a:cubicBezTo>
                <a:cubicBezTo>
                  <a:pt x="2037" y="4090"/>
                  <a:pt x="2066" y="4072"/>
                  <a:pt x="2095" y="4091"/>
                </a:cubicBezTo>
                <a:cubicBezTo>
                  <a:pt x="2095" y="4063"/>
                  <a:pt x="2115" y="4075"/>
                  <a:pt x="2136" y="4077"/>
                </a:cubicBezTo>
                <a:close/>
                <a:moveTo>
                  <a:pt x="2384" y="4079"/>
                </a:moveTo>
                <a:cubicBezTo>
                  <a:pt x="2371" y="4080"/>
                  <a:pt x="2365" y="4072"/>
                  <a:pt x="2356" y="4068"/>
                </a:cubicBezTo>
                <a:cubicBezTo>
                  <a:pt x="2360" y="4064"/>
                  <a:pt x="2369" y="4042"/>
                  <a:pt x="2358" y="4042"/>
                </a:cubicBezTo>
                <a:cubicBezTo>
                  <a:pt x="2351" y="4061"/>
                  <a:pt x="2340" y="4051"/>
                  <a:pt x="2334" y="4066"/>
                </a:cubicBezTo>
                <a:cubicBezTo>
                  <a:pt x="2343" y="4064"/>
                  <a:pt x="2348" y="4068"/>
                  <a:pt x="2351" y="4073"/>
                </a:cubicBezTo>
                <a:cubicBezTo>
                  <a:pt x="2336" y="4083"/>
                  <a:pt x="2334" y="4077"/>
                  <a:pt x="2315" y="4079"/>
                </a:cubicBezTo>
                <a:cubicBezTo>
                  <a:pt x="2314" y="4088"/>
                  <a:pt x="2322" y="4089"/>
                  <a:pt x="2322" y="4098"/>
                </a:cubicBezTo>
                <a:cubicBezTo>
                  <a:pt x="2303" y="4093"/>
                  <a:pt x="2293" y="4111"/>
                  <a:pt x="2281" y="4117"/>
                </a:cubicBezTo>
                <a:cubicBezTo>
                  <a:pt x="2297" y="4114"/>
                  <a:pt x="2299" y="4127"/>
                  <a:pt x="2314" y="4124"/>
                </a:cubicBezTo>
                <a:cubicBezTo>
                  <a:pt x="2327" y="4102"/>
                  <a:pt x="2343" y="4106"/>
                  <a:pt x="2376" y="4095"/>
                </a:cubicBezTo>
                <a:cubicBezTo>
                  <a:pt x="2373" y="4086"/>
                  <a:pt x="2382" y="4084"/>
                  <a:pt x="2384" y="4079"/>
                </a:cubicBezTo>
                <a:close/>
                <a:moveTo>
                  <a:pt x="3402" y="3453"/>
                </a:moveTo>
                <a:cubicBezTo>
                  <a:pt x="3394" y="3462"/>
                  <a:pt x="3378" y="3470"/>
                  <a:pt x="3396" y="3480"/>
                </a:cubicBezTo>
                <a:cubicBezTo>
                  <a:pt x="3403" y="3471"/>
                  <a:pt x="3407" y="3462"/>
                  <a:pt x="3402" y="3453"/>
                </a:cubicBezTo>
                <a:close/>
                <a:moveTo>
                  <a:pt x="3691" y="3313"/>
                </a:moveTo>
                <a:cubicBezTo>
                  <a:pt x="3702" y="3315"/>
                  <a:pt x="3705" y="3290"/>
                  <a:pt x="3715" y="3294"/>
                </a:cubicBezTo>
                <a:cubicBezTo>
                  <a:pt x="3714" y="3329"/>
                  <a:pt x="3673" y="3327"/>
                  <a:pt x="3657" y="3353"/>
                </a:cubicBezTo>
                <a:cubicBezTo>
                  <a:pt x="3661" y="3357"/>
                  <a:pt x="3669" y="3360"/>
                  <a:pt x="3666" y="3365"/>
                </a:cubicBezTo>
                <a:cubicBezTo>
                  <a:pt x="3658" y="3366"/>
                  <a:pt x="3649" y="3363"/>
                  <a:pt x="3642" y="3366"/>
                </a:cubicBezTo>
                <a:cubicBezTo>
                  <a:pt x="3633" y="3399"/>
                  <a:pt x="3578" y="3435"/>
                  <a:pt x="3585" y="3474"/>
                </a:cubicBezTo>
                <a:cubicBezTo>
                  <a:pt x="3595" y="3472"/>
                  <a:pt x="3609" y="3448"/>
                  <a:pt x="3612" y="3471"/>
                </a:cubicBezTo>
                <a:cubicBezTo>
                  <a:pt x="3629" y="3453"/>
                  <a:pt x="3602" y="3459"/>
                  <a:pt x="3606" y="3447"/>
                </a:cubicBezTo>
                <a:cubicBezTo>
                  <a:pt x="3609" y="3449"/>
                  <a:pt x="3613" y="3447"/>
                  <a:pt x="3615" y="3442"/>
                </a:cubicBezTo>
                <a:cubicBezTo>
                  <a:pt x="3629" y="3462"/>
                  <a:pt x="3638" y="3419"/>
                  <a:pt x="3657" y="3412"/>
                </a:cubicBezTo>
                <a:cubicBezTo>
                  <a:pt x="3658" y="3399"/>
                  <a:pt x="3639" y="3411"/>
                  <a:pt x="3643" y="3397"/>
                </a:cubicBezTo>
                <a:cubicBezTo>
                  <a:pt x="3663" y="3398"/>
                  <a:pt x="3678" y="3383"/>
                  <a:pt x="3660" y="3373"/>
                </a:cubicBezTo>
                <a:cubicBezTo>
                  <a:pt x="3665" y="3380"/>
                  <a:pt x="3681" y="3341"/>
                  <a:pt x="3687" y="3362"/>
                </a:cubicBezTo>
                <a:cubicBezTo>
                  <a:pt x="3714" y="3318"/>
                  <a:pt x="3719" y="3327"/>
                  <a:pt x="3736" y="3290"/>
                </a:cubicBezTo>
                <a:cubicBezTo>
                  <a:pt x="3719" y="3284"/>
                  <a:pt x="3725" y="3284"/>
                  <a:pt x="3708" y="3278"/>
                </a:cubicBezTo>
                <a:cubicBezTo>
                  <a:pt x="3706" y="3299"/>
                  <a:pt x="3690" y="3297"/>
                  <a:pt x="3691" y="3313"/>
                </a:cubicBezTo>
                <a:close/>
                <a:moveTo>
                  <a:pt x="3032" y="3765"/>
                </a:moveTo>
                <a:cubicBezTo>
                  <a:pt x="3034" y="3750"/>
                  <a:pt x="3046" y="3736"/>
                  <a:pt x="3047" y="3720"/>
                </a:cubicBezTo>
                <a:cubicBezTo>
                  <a:pt x="3030" y="3734"/>
                  <a:pt x="3021" y="3739"/>
                  <a:pt x="3032" y="3765"/>
                </a:cubicBezTo>
                <a:close/>
                <a:moveTo>
                  <a:pt x="3463" y="3610"/>
                </a:moveTo>
                <a:cubicBezTo>
                  <a:pt x="3469" y="3600"/>
                  <a:pt x="3498" y="3590"/>
                  <a:pt x="3482" y="3579"/>
                </a:cubicBezTo>
                <a:cubicBezTo>
                  <a:pt x="3472" y="3589"/>
                  <a:pt x="3454" y="3599"/>
                  <a:pt x="3463" y="3610"/>
                </a:cubicBezTo>
                <a:close/>
                <a:moveTo>
                  <a:pt x="3846" y="2998"/>
                </a:moveTo>
                <a:cubicBezTo>
                  <a:pt x="3836" y="3017"/>
                  <a:pt x="3838" y="3007"/>
                  <a:pt x="3834" y="2998"/>
                </a:cubicBezTo>
                <a:cubicBezTo>
                  <a:pt x="3832" y="3006"/>
                  <a:pt x="3822" y="3005"/>
                  <a:pt x="3827" y="3011"/>
                </a:cubicBezTo>
                <a:cubicBezTo>
                  <a:pt x="3844" y="3000"/>
                  <a:pt x="3824" y="3031"/>
                  <a:pt x="3831" y="3036"/>
                </a:cubicBezTo>
                <a:cubicBezTo>
                  <a:pt x="3842" y="3029"/>
                  <a:pt x="3855" y="2998"/>
                  <a:pt x="3846" y="2998"/>
                </a:cubicBezTo>
                <a:close/>
                <a:moveTo>
                  <a:pt x="3438" y="3495"/>
                </a:moveTo>
                <a:cubicBezTo>
                  <a:pt x="3435" y="3481"/>
                  <a:pt x="3462" y="3478"/>
                  <a:pt x="3472" y="3481"/>
                </a:cubicBezTo>
                <a:cubicBezTo>
                  <a:pt x="3468" y="3469"/>
                  <a:pt x="3489" y="3425"/>
                  <a:pt x="3481" y="3436"/>
                </a:cubicBezTo>
                <a:cubicBezTo>
                  <a:pt x="3472" y="3458"/>
                  <a:pt x="3445" y="3449"/>
                  <a:pt x="3447" y="3463"/>
                </a:cubicBezTo>
                <a:cubicBezTo>
                  <a:pt x="3455" y="3462"/>
                  <a:pt x="3463" y="3454"/>
                  <a:pt x="3471" y="3460"/>
                </a:cubicBezTo>
                <a:cubicBezTo>
                  <a:pt x="3457" y="3478"/>
                  <a:pt x="3413" y="3482"/>
                  <a:pt x="3438" y="3495"/>
                </a:cubicBezTo>
                <a:close/>
                <a:moveTo>
                  <a:pt x="2831" y="423"/>
                </a:moveTo>
                <a:cubicBezTo>
                  <a:pt x="2830" y="426"/>
                  <a:pt x="2828" y="430"/>
                  <a:pt x="2827" y="434"/>
                </a:cubicBezTo>
                <a:cubicBezTo>
                  <a:pt x="2830" y="430"/>
                  <a:pt x="2832" y="427"/>
                  <a:pt x="2831" y="423"/>
                </a:cubicBezTo>
                <a:close/>
                <a:moveTo>
                  <a:pt x="3692" y="3113"/>
                </a:moveTo>
                <a:cubicBezTo>
                  <a:pt x="3700" y="3093"/>
                  <a:pt x="3713" y="3077"/>
                  <a:pt x="3703" y="3069"/>
                </a:cubicBezTo>
                <a:cubicBezTo>
                  <a:pt x="3702" y="3090"/>
                  <a:pt x="3678" y="3102"/>
                  <a:pt x="3679" y="3116"/>
                </a:cubicBezTo>
                <a:cubicBezTo>
                  <a:pt x="3682" y="3111"/>
                  <a:pt x="3686" y="3107"/>
                  <a:pt x="3692" y="3113"/>
                </a:cubicBezTo>
                <a:close/>
                <a:moveTo>
                  <a:pt x="3010" y="3756"/>
                </a:moveTo>
                <a:cubicBezTo>
                  <a:pt x="3002" y="3768"/>
                  <a:pt x="2995" y="3780"/>
                  <a:pt x="2982" y="3790"/>
                </a:cubicBezTo>
                <a:cubicBezTo>
                  <a:pt x="2994" y="3803"/>
                  <a:pt x="2988" y="3800"/>
                  <a:pt x="3001" y="3813"/>
                </a:cubicBezTo>
                <a:cubicBezTo>
                  <a:pt x="2994" y="3816"/>
                  <a:pt x="2994" y="3826"/>
                  <a:pt x="3002" y="3824"/>
                </a:cubicBezTo>
                <a:cubicBezTo>
                  <a:pt x="3000" y="3810"/>
                  <a:pt x="3020" y="3801"/>
                  <a:pt x="3017" y="3786"/>
                </a:cubicBezTo>
                <a:cubicBezTo>
                  <a:pt x="3012" y="3788"/>
                  <a:pt x="3007" y="3794"/>
                  <a:pt x="3003" y="3789"/>
                </a:cubicBezTo>
                <a:cubicBezTo>
                  <a:pt x="3005" y="3774"/>
                  <a:pt x="3028" y="3793"/>
                  <a:pt x="3031" y="3772"/>
                </a:cubicBezTo>
                <a:cubicBezTo>
                  <a:pt x="3025" y="3761"/>
                  <a:pt x="3018" y="3756"/>
                  <a:pt x="3010" y="3756"/>
                </a:cubicBezTo>
                <a:close/>
                <a:moveTo>
                  <a:pt x="3409" y="3624"/>
                </a:moveTo>
                <a:cubicBezTo>
                  <a:pt x="3415" y="3631"/>
                  <a:pt x="3401" y="3636"/>
                  <a:pt x="3404" y="3642"/>
                </a:cubicBezTo>
                <a:cubicBezTo>
                  <a:pt x="3409" y="3635"/>
                  <a:pt x="3429" y="3645"/>
                  <a:pt x="3421" y="3654"/>
                </a:cubicBezTo>
                <a:cubicBezTo>
                  <a:pt x="3410" y="3654"/>
                  <a:pt x="3417" y="3667"/>
                  <a:pt x="3414" y="3681"/>
                </a:cubicBezTo>
                <a:cubicBezTo>
                  <a:pt x="3425" y="3656"/>
                  <a:pt x="3459" y="3631"/>
                  <a:pt x="3452" y="3613"/>
                </a:cubicBezTo>
                <a:cubicBezTo>
                  <a:pt x="3448" y="3634"/>
                  <a:pt x="3417" y="3644"/>
                  <a:pt x="3409" y="3624"/>
                </a:cubicBezTo>
                <a:close/>
                <a:moveTo>
                  <a:pt x="3362" y="3500"/>
                </a:moveTo>
                <a:cubicBezTo>
                  <a:pt x="3354" y="3484"/>
                  <a:pt x="3347" y="3504"/>
                  <a:pt x="3339" y="3508"/>
                </a:cubicBezTo>
                <a:cubicBezTo>
                  <a:pt x="3353" y="3527"/>
                  <a:pt x="3351" y="3555"/>
                  <a:pt x="3376" y="3555"/>
                </a:cubicBezTo>
                <a:cubicBezTo>
                  <a:pt x="3368" y="3549"/>
                  <a:pt x="3374" y="3544"/>
                  <a:pt x="3373" y="3538"/>
                </a:cubicBezTo>
                <a:cubicBezTo>
                  <a:pt x="3354" y="3538"/>
                  <a:pt x="3339" y="3515"/>
                  <a:pt x="3362" y="3500"/>
                </a:cubicBezTo>
                <a:close/>
                <a:moveTo>
                  <a:pt x="2803" y="947"/>
                </a:moveTo>
                <a:cubicBezTo>
                  <a:pt x="2819" y="946"/>
                  <a:pt x="2802" y="936"/>
                  <a:pt x="2791" y="926"/>
                </a:cubicBezTo>
                <a:cubicBezTo>
                  <a:pt x="2793" y="934"/>
                  <a:pt x="2795" y="941"/>
                  <a:pt x="2803" y="947"/>
                </a:cubicBezTo>
                <a:close/>
                <a:moveTo>
                  <a:pt x="1622" y="4051"/>
                </a:moveTo>
                <a:cubicBezTo>
                  <a:pt x="1636" y="4052"/>
                  <a:pt x="1638" y="4055"/>
                  <a:pt x="1630" y="4062"/>
                </a:cubicBezTo>
                <a:cubicBezTo>
                  <a:pt x="1635" y="4063"/>
                  <a:pt x="1639" y="4064"/>
                  <a:pt x="1644" y="4065"/>
                </a:cubicBezTo>
                <a:cubicBezTo>
                  <a:pt x="1647" y="4056"/>
                  <a:pt x="1640" y="4053"/>
                  <a:pt x="1642" y="4044"/>
                </a:cubicBezTo>
                <a:cubicBezTo>
                  <a:pt x="1633" y="4043"/>
                  <a:pt x="1626" y="4045"/>
                  <a:pt x="1622" y="4051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052430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0E7DD-C1F8-4DCE-9380-D3DB34862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Integer </a:t>
            </a:r>
            <a:r>
              <a:rPr lang="en-US" dirty="0" err="1"/>
              <a:t>consequat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libero, vel </a:t>
            </a:r>
            <a:r>
              <a:rPr lang="en-US" dirty="0" err="1"/>
              <a:t>sagittis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molestie</a:t>
            </a:r>
            <a:r>
              <a:rPr lang="en-US" dirty="0"/>
              <a:t>.</a:t>
            </a:r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id="{7F89441E-EA6C-4B34-B37A-A18A0F25AA6D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5943600" y="-480935"/>
            <a:ext cx="10176098" cy="7819870"/>
          </a:xfrm>
          <a:custGeom>
            <a:avLst/>
            <a:gdLst>
              <a:gd name="T0" fmla="*/ 469 w 4210"/>
              <a:gd name="T1" fmla="*/ 1257 h 3235"/>
              <a:gd name="T2" fmla="*/ 817 w 4210"/>
              <a:gd name="T3" fmla="*/ 1696 h 3235"/>
              <a:gd name="T4" fmla="*/ 977 w 4210"/>
              <a:gd name="T5" fmla="*/ 1527 h 3235"/>
              <a:gd name="T6" fmla="*/ 1083 w 4210"/>
              <a:gd name="T7" fmla="*/ 1611 h 3235"/>
              <a:gd name="T8" fmla="*/ 1216 w 4210"/>
              <a:gd name="T9" fmla="*/ 1669 h 3235"/>
              <a:gd name="T10" fmla="*/ 1306 w 4210"/>
              <a:gd name="T11" fmla="*/ 698 h 3235"/>
              <a:gd name="T12" fmla="*/ 1383 w 4210"/>
              <a:gd name="T13" fmla="*/ 1026 h 3235"/>
              <a:gd name="T14" fmla="*/ 1524 w 4210"/>
              <a:gd name="T15" fmla="*/ 643 h 3235"/>
              <a:gd name="T16" fmla="*/ 1651 w 4210"/>
              <a:gd name="T17" fmla="*/ 1598 h 3235"/>
              <a:gd name="T18" fmla="*/ 1799 w 4210"/>
              <a:gd name="T19" fmla="*/ 1554 h 3235"/>
              <a:gd name="T20" fmla="*/ 1967 w 4210"/>
              <a:gd name="T21" fmla="*/ 1567 h 3235"/>
              <a:gd name="T22" fmla="*/ 3201 w 4210"/>
              <a:gd name="T23" fmla="*/ 2749 h 3235"/>
              <a:gd name="T24" fmla="*/ 3657 w 4210"/>
              <a:gd name="T25" fmla="*/ 2470 h 3235"/>
              <a:gd name="T26" fmla="*/ 3834 w 4210"/>
              <a:gd name="T27" fmla="*/ 571 h 3235"/>
              <a:gd name="T28" fmla="*/ 4050 w 4210"/>
              <a:gd name="T29" fmla="*/ 2401 h 3235"/>
              <a:gd name="T30" fmla="*/ 735 w 4210"/>
              <a:gd name="T31" fmla="*/ 2144 h 3235"/>
              <a:gd name="T32" fmla="*/ 1029 w 4210"/>
              <a:gd name="T33" fmla="*/ 1942 h 3235"/>
              <a:gd name="T34" fmla="*/ 1304 w 4210"/>
              <a:gd name="T35" fmla="*/ 1930 h 3235"/>
              <a:gd name="T36" fmla="*/ 1419 w 4210"/>
              <a:gd name="T37" fmla="*/ 1608 h 3235"/>
              <a:gd name="T38" fmla="*/ 1947 w 4210"/>
              <a:gd name="T39" fmla="*/ 1640 h 3235"/>
              <a:gd name="T40" fmla="*/ 1883 w 4210"/>
              <a:gd name="T41" fmla="*/ 1419 h 3235"/>
              <a:gd name="T42" fmla="*/ 1477 w 4210"/>
              <a:gd name="T43" fmla="*/ 1351 h 3235"/>
              <a:gd name="T44" fmla="*/ 1608 w 4210"/>
              <a:gd name="T45" fmla="*/ 1152 h 3235"/>
              <a:gd name="T46" fmla="*/ 1635 w 4210"/>
              <a:gd name="T47" fmla="*/ 1013 h 3235"/>
              <a:gd name="T48" fmla="*/ 1556 w 4210"/>
              <a:gd name="T49" fmla="*/ 921 h 3235"/>
              <a:gd name="T50" fmla="*/ 1629 w 4210"/>
              <a:gd name="T51" fmla="*/ 466 h 3235"/>
              <a:gd name="T52" fmla="*/ 3072 w 4210"/>
              <a:gd name="T53" fmla="*/ 127 h 3235"/>
              <a:gd name="T54" fmla="*/ 3547 w 4210"/>
              <a:gd name="T55" fmla="*/ 554 h 3235"/>
              <a:gd name="T56" fmla="*/ 3932 w 4210"/>
              <a:gd name="T57" fmla="*/ 969 h 3235"/>
              <a:gd name="T58" fmla="*/ 3948 w 4210"/>
              <a:gd name="T59" fmla="*/ 1868 h 3235"/>
              <a:gd name="T60" fmla="*/ 3693 w 4210"/>
              <a:gd name="T61" fmla="*/ 2281 h 3235"/>
              <a:gd name="T62" fmla="*/ 3457 w 4210"/>
              <a:gd name="T63" fmla="*/ 2370 h 3235"/>
              <a:gd name="T64" fmla="*/ 3210 w 4210"/>
              <a:gd name="T65" fmla="*/ 2725 h 3235"/>
              <a:gd name="T66" fmla="*/ 2891 w 4210"/>
              <a:gd name="T67" fmla="*/ 2918 h 3235"/>
              <a:gd name="T68" fmla="*/ 1957 w 4210"/>
              <a:gd name="T69" fmla="*/ 2417 h 3235"/>
              <a:gd name="T70" fmla="*/ 1391 w 4210"/>
              <a:gd name="T71" fmla="*/ 2352 h 3235"/>
              <a:gd name="T72" fmla="*/ 2065 w 4210"/>
              <a:gd name="T73" fmla="*/ 1522 h 3235"/>
              <a:gd name="T74" fmla="*/ 3660 w 4210"/>
              <a:gd name="T75" fmla="*/ 546 h 3235"/>
              <a:gd name="T76" fmla="*/ 1221 w 4210"/>
              <a:gd name="T77" fmla="*/ 2043 h 3235"/>
              <a:gd name="T78" fmla="*/ 1416 w 4210"/>
              <a:gd name="T79" fmla="*/ 1787 h 3235"/>
              <a:gd name="T80" fmla="*/ 1652 w 4210"/>
              <a:gd name="T81" fmla="*/ 2007 h 3235"/>
              <a:gd name="T82" fmla="*/ 1575 w 4210"/>
              <a:gd name="T83" fmla="*/ 1936 h 3235"/>
              <a:gd name="T84" fmla="*/ 1790 w 4210"/>
              <a:gd name="T85" fmla="*/ 1150 h 3235"/>
              <a:gd name="T86" fmla="*/ 2123 w 4210"/>
              <a:gd name="T87" fmla="*/ 2383 h 3235"/>
              <a:gd name="T88" fmla="*/ 3153 w 4210"/>
              <a:gd name="T89" fmla="*/ 2699 h 3235"/>
              <a:gd name="T90" fmla="*/ 3489 w 4210"/>
              <a:gd name="T91" fmla="*/ 106 h 3235"/>
              <a:gd name="T92" fmla="*/ 3694 w 4210"/>
              <a:gd name="T93" fmla="*/ 2186 h 3235"/>
              <a:gd name="T94" fmla="*/ 3916 w 4210"/>
              <a:gd name="T95" fmla="*/ 1755 h 3235"/>
              <a:gd name="T96" fmla="*/ 837 w 4210"/>
              <a:gd name="T97" fmla="*/ 1675 h 3235"/>
              <a:gd name="T98" fmla="*/ 1041 w 4210"/>
              <a:gd name="T99" fmla="*/ 1687 h 3235"/>
              <a:gd name="T100" fmla="*/ 1057 w 4210"/>
              <a:gd name="T101" fmla="*/ 1185 h 3235"/>
              <a:gd name="T102" fmla="*/ 1132 w 4210"/>
              <a:gd name="T103" fmla="*/ 1508 h 3235"/>
              <a:gd name="T104" fmla="*/ 1425 w 4210"/>
              <a:gd name="T105" fmla="*/ 1555 h 3235"/>
              <a:gd name="T106" fmla="*/ 1244 w 4210"/>
              <a:gd name="T107" fmla="*/ 1025 h 3235"/>
              <a:gd name="T108" fmla="*/ 1349 w 4210"/>
              <a:gd name="T109" fmla="*/ 918 h 3235"/>
              <a:gd name="T110" fmla="*/ 1395 w 4210"/>
              <a:gd name="T111" fmla="*/ 889 h 3235"/>
              <a:gd name="T112" fmla="*/ 1634 w 4210"/>
              <a:gd name="T113" fmla="*/ 1644 h 3235"/>
              <a:gd name="T114" fmla="*/ 1771 w 4210"/>
              <a:gd name="T115" fmla="*/ 1506 h 3235"/>
              <a:gd name="T116" fmla="*/ 1848 w 4210"/>
              <a:gd name="T117" fmla="*/ 1581 h 3235"/>
              <a:gd name="T118" fmla="*/ 2798 w 4210"/>
              <a:gd name="T119" fmla="*/ 3146 h 3235"/>
              <a:gd name="T120" fmla="*/ 3585 w 4210"/>
              <a:gd name="T121" fmla="*/ 500 h 3235"/>
              <a:gd name="T122" fmla="*/ 4025 w 4210"/>
              <a:gd name="T123" fmla="*/ 833 h 3235"/>
              <a:gd name="T124" fmla="*/ 2846 w 4210"/>
              <a:gd name="T125" fmla="*/ 3086 h 3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210" h="3235">
                <a:moveTo>
                  <a:pt x="5" y="1638"/>
                </a:moveTo>
                <a:cubicBezTo>
                  <a:pt x="7" y="1629"/>
                  <a:pt x="11" y="1622"/>
                  <a:pt x="16" y="1619"/>
                </a:cubicBezTo>
                <a:cubicBezTo>
                  <a:pt x="19" y="1633"/>
                  <a:pt x="0" y="1641"/>
                  <a:pt x="15" y="1641"/>
                </a:cubicBezTo>
                <a:cubicBezTo>
                  <a:pt x="14" y="1646"/>
                  <a:pt x="10" y="1645"/>
                  <a:pt x="7" y="1646"/>
                </a:cubicBezTo>
                <a:cubicBezTo>
                  <a:pt x="7" y="1641"/>
                  <a:pt x="6" y="1638"/>
                  <a:pt x="5" y="1638"/>
                </a:cubicBezTo>
                <a:close/>
                <a:moveTo>
                  <a:pt x="104" y="1653"/>
                </a:moveTo>
                <a:cubicBezTo>
                  <a:pt x="108" y="1652"/>
                  <a:pt x="110" y="1653"/>
                  <a:pt x="112" y="1656"/>
                </a:cubicBezTo>
                <a:cubicBezTo>
                  <a:pt x="117" y="1649"/>
                  <a:pt x="114" y="1637"/>
                  <a:pt x="116" y="1634"/>
                </a:cubicBezTo>
                <a:cubicBezTo>
                  <a:pt x="123" y="1638"/>
                  <a:pt x="122" y="1648"/>
                  <a:pt x="129" y="1662"/>
                </a:cubicBezTo>
                <a:cubicBezTo>
                  <a:pt x="135" y="1653"/>
                  <a:pt x="138" y="1663"/>
                  <a:pt x="145" y="1664"/>
                </a:cubicBezTo>
                <a:cubicBezTo>
                  <a:pt x="145" y="1639"/>
                  <a:pt x="160" y="1661"/>
                  <a:pt x="165" y="1648"/>
                </a:cubicBezTo>
                <a:cubicBezTo>
                  <a:pt x="165" y="1654"/>
                  <a:pt x="167" y="1654"/>
                  <a:pt x="167" y="1661"/>
                </a:cubicBezTo>
                <a:cubicBezTo>
                  <a:pt x="173" y="1654"/>
                  <a:pt x="181" y="1658"/>
                  <a:pt x="187" y="1662"/>
                </a:cubicBezTo>
                <a:cubicBezTo>
                  <a:pt x="188" y="1657"/>
                  <a:pt x="189" y="1652"/>
                  <a:pt x="191" y="1648"/>
                </a:cubicBezTo>
                <a:cubicBezTo>
                  <a:pt x="215" y="1669"/>
                  <a:pt x="238" y="1655"/>
                  <a:pt x="254" y="1669"/>
                </a:cubicBezTo>
                <a:cubicBezTo>
                  <a:pt x="254" y="1666"/>
                  <a:pt x="254" y="1663"/>
                  <a:pt x="254" y="1660"/>
                </a:cubicBezTo>
                <a:cubicBezTo>
                  <a:pt x="253" y="1657"/>
                  <a:pt x="254" y="1652"/>
                  <a:pt x="252" y="1652"/>
                </a:cubicBezTo>
                <a:cubicBezTo>
                  <a:pt x="214" y="1642"/>
                  <a:pt x="189" y="1628"/>
                  <a:pt x="142" y="1630"/>
                </a:cubicBezTo>
                <a:cubicBezTo>
                  <a:pt x="139" y="1637"/>
                  <a:pt x="139" y="1649"/>
                  <a:pt x="134" y="1653"/>
                </a:cubicBezTo>
                <a:cubicBezTo>
                  <a:pt x="138" y="1629"/>
                  <a:pt x="117" y="1650"/>
                  <a:pt x="126" y="1628"/>
                </a:cubicBezTo>
                <a:cubicBezTo>
                  <a:pt x="116" y="1626"/>
                  <a:pt x="108" y="1625"/>
                  <a:pt x="102" y="1636"/>
                </a:cubicBezTo>
                <a:cubicBezTo>
                  <a:pt x="112" y="1631"/>
                  <a:pt x="106" y="1647"/>
                  <a:pt x="104" y="1653"/>
                </a:cubicBezTo>
                <a:close/>
                <a:moveTo>
                  <a:pt x="138" y="1696"/>
                </a:moveTo>
                <a:cubicBezTo>
                  <a:pt x="137" y="1685"/>
                  <a:pt x="134" y="1679"/>
                  <a:pt x="129" y="1680"/>
                </a:cubicBezTo>
                <a:cubicBezTo>
                  <a:pt x="130" y="1688"/>
                  <a:pt x="128" y="1689"/>
                  <a:pt x="125" y="1685"/>
                </a:cubicBezTo>
                <a:cubicBezTo>
                  <a:pt x="126" y="1689"/>
                  <a:pt x="126" y="1693"/>
                  <a:pt x="126" y="1697"/>
                </a:cubicBezTo>
                <a:cubicBezTo>
                  <a:pt x="132" y="1693"/>
                  <a:pt x="132" y="1693"/>
                  <a:pt x="138" y="1696"/>
                </a:cubicBezTo>
                <a:close/>
                <a:moveTo>
                  <a:pt x="186" y="1680"/>
                </a:moveTo>
                <a:cubicBezTo>
                  <a:pt x="178" y="1684"/>
                  <a:pt x="176" y="1676"/>
                  <a:pt x="170" y="1678"/>
                </a:cubicBezTo>
                <a:cubicBezTo>
                  <a:pt x="168" y="1697"/>
                  <a:pt x="186" y="1693"/>
                  <a:pt x="186" y="1680"/>
                </a:cubicBezTo>
                <a:close/>
                <a:moveTo>
                  <a:pt x="273" y="1675"/>
                </a:moveTo>
                <a:cubicBezTo>
                  <a:pt x="279" y="1659"/>
                  <a:pt x="258" y="1639"/>
                  <a:pt x="258" y="1655"/>
                </a:cubicBezTo>
                <a:cubicBezTo>
                  <a:pt x="266" y="1655"/>
                  <a:pt x="270" y="1663"/>
                  <a:pt x="273" y="1675"/>
                </a:cubicBezTo>
                <a:close/>
                <a:moveTo>
                  <a:pt x="308" y="2575"/>
                </a:moveTo>
                <a:cubicBezTo>
                  <a:pt x="310" y="2552"/>
                  <a:pt x="293" y="2568"/>
                  <a:pt x="300" y="2576"/>
                </a:cubicBezTo>
                <a:cubicBezTo>
                  <a:pt x="301" y="2563"/>
                  <a:pt x="305" y="2579"/>
                  <a:pt x="308" y="2575"/>
                </a:cubicBezTo>
                <a:close/>
                <a:moveTo>
                  <a:pt x="295" y="1615"/>
                </a:moveTo>
                <a:cubicBezTo>
                  <a:pt x="289" y="1615"/>
                  <a:pt x="285" y="1618"/>
                  <a:pt x="283" y="1625"/>
                </a:cubicBezTo>
                <a:cubicBezTo>
                  <a:pt x="287" y="1622"/>
                  <a:pt x="297" y="1630"/>
                  <a:pt x="295" y="1615"/>
                </a:cubicBezTo>
                <a:close/>
                <a:moveTo>
                  <a:pt x="361" y="1666"/>
                </a:moveTo>
                <a:cubicBezTo>
                  <a:pt x="357" y="1641"/>
                  <a:pt x="348" y="1661"/>
                  <a:pt x="339" y="1652"/>
                </a:cubicBezTo>
                <a:cubicBezTo>
                  <a:pt x="338" y="1683"/>
                  <a:pt x="352" y="1654"/>
                  <a:pt x="361" y="1666"/>
                </a:cubicBezTo>
                <a:close/>
                <a:moveTo>
                  <a:pt x="363" y="1792"/>
                </a:moveTo>
                <a:cubicBezTo>
                  <a:pt x="362" y="1788"/>
                  <a:pt x="350" y="1784"/>
                  <a:pt x="349" y="1794"/>
                </a:cubicBezTo>
                <a:cubicBezTo>
                  <a:pt x="351" y="1798"/>
                  <a:pt x="362" y="1801"/>
                  <a:pt x="363" y="1792"/>
                </a:cubicBezTo>
                <a:close/>
                <a:moveTo>
                  <a:pt x="386" y="1727"/>
                </a:moveTo>
                <a:cubicBezTo>
                  <a:pt x="385" y="1716"/>
                  <a:pt x="389" y="1713"/>
                  <a:pt x="383" y="1710"/>
                </a:cubicBezTo>
                <a:cubicBezTo>
                  <a:pt x="383" y="1714"/>
                  <a:pt x="383" y="1719"/>
                  <a:pt x="381" y="1719"/>
                </a:cubicBezTo>
                <a:cubicBezTo>
                  <a:pt x="381" y="1716"/>
                  <a:pt x="379" y="1714"/>
                  <a:pt x="377" y="1715"/>
                </a:cubicBezTo>
                <a:cubicBezTo>
                  <a:pt x="377" y="1727"/>
                  <a:pt x="382" y="1726"/>
                  <a:pt x="386" y="1727"/>
                </a:cubicBezTo>
                <a:close/>
                <a:moveTo>
                  <a:pt x="403" y="1646"/>
                </a:moveTo>
                <a:cubicBezTo>
                  <a:pt x="392" y="1654"/>
                  <a:pt x="388" y="1659"/>
                  <a:pt x="375" y="1651"/>
                </a:cubicBezTo>
                <a:cubicBezTo>
                  <a:pt x="375" y="1670"/>
                  <a:pt x="384" y="1664"/>
                  <a:pt x="390" y="1670"/>
                </a:cubicBezTo>
                <a:cubicBezTo>
                  <a:pt x="394" y="1649"/>
                  <a:pt x="407" y="1686"/>
                  <a:pt x="420" y="1674"/>
                </a:cubicBezTo>
                <a:cubicBezTo>
                  <a:pt x="418" y="1655"/>
                  <a:pt x="397" y="1672"/>
                  <a:pt x="403" y="1646"/>
                </a:cubicBezTo>
                <a:close/>
                <a:moveTo>
                  <a:pt x="413" y="1571"/>
                </a:moveTo>
                <a:cubicBezTo>
                  <a:pt x="406" y="1573"/>
                  <a:pt x="401" y="1576"/>
                  <a:pt x="401" y="1590"/>
                </a:cubicBezTo>
                <a:cubicBezTo>
                  <a:pt x="407" y="1579"/>
                  <a:pt x="412" y="1590"/>
                  <a:pt x="413" y="1571"/>
                </a:cubicBezTo>
                <a:close/>
                <a:moveTo>
                  <a:pt x="421" y="1652"/>
                </a:moveTo>
                <a:cubicBezTo>
                  <a:pt x="416" y="1655"/>
                  <a:pt x="408" y="1641"/>
                  <a:pt x="405" y="1655"/>
                </a:cubicBezTo>
                <a:cubicBezTo>
                  <a:pt x="411" y="1658"/>
                  <a:pt x="418" y="1668"/>
                  <a:pt x="421" y="1652"/>
                </a:cubicBezTo>
                <a:close/>
                <a:moveTo>
                  <a:pt x="442" y="1793"/>
                </a:moveTo>
                <a:cubicBezTo>
                  <a:pt x="439" y="1795"/>
                  <a:pt x="432" y="1789"/>
                  <a:pt x="432" y="1798"/>
                </a:cubicBezTo>
                <a:cubicBezTo>
                  <a:pt x="436" y="1805"/>
                  <a:pt x="443" y="1812"/>
                  <a:pt x="442" y="1793"/>
                </a:cubicBezTo>
                <a:close/>
                <a:moveTo>
                  <a:pt x="476" y="2436"/>
                </a:moveTo>
                <a:cubicBezTo>
                  <a:pt x="470" y="2439"/>
                  <a:pt x="460" y="2433"/>
                  <a:pt x="458" y="2443"/>
                </a:cubicBezTo>
                <a:cubicBezTo>
                  <a:pt x="465" y="2439"/>
                  <a:pt x="474" y="2455"/>
                  <a:pt x="476" y="2436"/>
                </a:cubicBezTo>
                <a:close/>
                <a:moveTo>
                  <a:pt x="451" y="1687"/>
                </a:moveTo>
                <a:cubicBezTo>
                  <a:pt x="448" y="1691"/>
                  <a:pt x="441" y="1690"/>
                  <a:pt x="439" y="1697"/>
                </a:cubicBezTo>
                <a:cubicBezTo>
                  <a:pt x="442" y="1703"/>
                  <a:pt x="453" y="1703"/>
                  <a:pt x="451" y="1687"/>
                </a:cubicBezTo>
                <a:close/>
                <a:moveTo>
                  <a:pt x="488" y="2451"/>
                </a:moveTo>
                <a:cubicBezTo>
                  <a:pt x="497" y="2437"/>
                  <a:pt x="477" y="2424"/>
                  <a:pt x="478" y="2444"/>
                </a:cubicBezTo>
                <a:cubicBezTo>
                  <a:pt x="485" y="2437"/>
                  <a:pt x="482" y="2456"/>
                  <a:pt x="488" y="2451"/>
                </a:cubicBezTo>
                <a:close/>
                <a:moveTo>
                  <a:pt x="505" y="2453"/>
                </a:moveTo>
                <a:cubicBezTo>
                  <a:pt x="511" y="2456"/>
                  <a:pt x="507" y="2438"/>
                  <a:pt x="514" y="2443"/>
                </a:cubicBezTo>
                <a:cubicBezTo>
                  <a:pt x="514" y="2448"/>
                  <a:pt x="511" y="2453"/>
                  <a:pt x="515" y="2456"/>
                </a:cubicBezTo>
                <a:cubicBezTo>
                  <a:pt x="526" y="2439"/>
                  <a:pt x="546" y="2454"/>
                  <a:pt x="561" y="2445"/>
                </a:cubicBezTo>
                <a:cubicBezTo>
                  <a:pt x="553" y="2444"/>
                  <a:pt x="536" y="2435"/>
                  <a:pt x="522" y="2433"/>
                </a:cubicBezTo>
                <a:cubicBezTo>
                  <a:pt x="515" y="2432"/>
                  <a:pt x="501" y="2428"/>
                  <a:pt x="500" y="2445"/>
                </a:cubicBezTo>
                <a:cubicBezTo>
                  <a:pt x="503" y="2445"/>
                  <a:pt x="505" y="2446"/>
                  <a:pt x="505" y="2453"/>
                </a:cubicBezTo>
                <a:close/>
                <a:moveTo>
                  <a:pt x="493" y="1789"/>
                </a:moveTo>
                <a:cubicBezTo>
                  <a:pt x="493" y="1778"/>
                  <a:pt x="482" y="1773"/>
                  <a:pt x="480" y="1782"/>
                </a:cubicBezTo>
                <a:cubicBezTo>
                  <a:pt x="485" y="1784"/>
                  <a:pt x="486" y="1792"/>
                  <a:pt x="493" y="1789"/>
                </a:cubicBezTo>
                <a:close/>
                <a:moveTo>
                  <a:pt x="487" y="1259"/>
                </a:moveTo>
                <a:cubicBezTo>
                  <a:pt x="486" y="1249"/>
                  <a:pt x="486" y="1231"/>
                  <a:pt x="481" y="1243"/>
                </a:cubicBezTo>
                <a:cubicBezTo>
                  <a:pt x="486" y="1249"/>
                  <a:pt x="469" y="1248"/>
                  <a:pt x="469" y="1257"/>
                </a:cubicBezTo>
                <a:cubicBezTo>
                  <a:pt x="477" y="1253"/>
                  <a:pt x="480" y="1262"/>
                  <a:pt x="487" y="1259"/>
                </a:cubicBezTo>
                <a:close/>
                <a:moveTo>
                  <a:pt x="507" y="1787"/>
                </a:moveTo>
                <a:cubicBezTo>
                  <a:pt x="504" y="1786"/>
                  <a:pt x="503" y="1783"/>
                  <a:pt x="502" y="1779"/>
                </a:cubicBezTo>
                <a:cubicBezTo>
                  <a:pt x="499" y="1780"/>
                  <a:pt x="496" y="1783"/>
                  <a:pt x="495" y="1789"/>
                </a:cubicBezTo>
                <a:cubicBezTo>
                  <a:pt x="498" y="1790"/>
                  <a:pt x="504" y="1793"/>
                  <a:pt x="507" y="1787"/>
                </a:cubicBezTo>
                <a:close/>
                <a:moveTo>
                  <a:pt x="582" y="2663"/>
                </a:moveTo>
                <a:cubicBezTo>
                  <a:pt x="564" y="2673"/>
                  <a:pt x="542" y="2651"/>
                  <a:pt x="534" y="2666"/>
                </a:cubicBezTo>
                <a:cubicBezTo>
                  <a:pt x="545" y="2670"/>
                  <a:pt x="570" y="2681"/>
                  <a:pt x="582" y="2663"/>
                </a:cubicBezTo>
                <a:close/>
                <a:moveTo>
                  <a:pt x="519" y="1598"/>
                </a:moveTo>
                <a:cubicBezTo>
                  <a:pt x="522" y="1587"/>
                  <a:pt x="513" y="1580"/>
                  <a:pt x="512" y="1569"/>
                </a:cubicBezTo>
                <a:cubicBezTo>
                  <a:pt x="513" y="1578"/>
                  <a:pt x="512" y="1585"/>
                  <a:pt x="510" y="1591"/>
                </a:cubicBezTo>
                <a:cubicBezTo>
                  <a:pt x="517" y="1585"/>
                  <a:pt x="515" y="1597"/>
                  <a:pt x="519" y="1598"/>
                </a:cubicBezTo>
                <a:close/>
                <a:moveTo>
                  <a:pt x="534" y="1752"/>
                </a:moveTo>
                <a:cubicBezTo>
                  <a:pt x="527" y="1750"/>
                  <a:pt x="528" y="1760"/>
                  <a:pt x="526" y="1767"/>
                </a:cubicBezTo>
                <a:cubicBezTo>
                  <a:pt x="533" y="1772"/>
                  <a:pt x="538" y="1768"/>
                  <a:pt x="534" y="1752"/>
                </a:cubicBezTo>
                <a:close/>
                <a:moveTo>
                  <a:pt x="531" y="1592"/>
                </a:moveTo>
                <a:cubicBezTo>
                  <a:pt x="525" y="1590"/>
                  <a:pt x="533" y="1585"/>
                  <a:pt x="532" y="1578"/>
                </a:cubicBezTo>
                <a:cubicBezTo>
                  <a:pt x="528" y="1578"/>
                  <a:pt x="527" y="1571"/>
                  <a:pt x="524" y="1567"/>
                </a:cubicBezTo>
                <a:cubicBezTo>
                  <a:pt x="524" y="1577"/>
                  <a:pt x="525" y="1588"/>
                  <a:pt x="523" y="1593"/>
                </a:cubicBezTo>
                <a:cubicBezTo>
                  <a:pt x="526" y="1588"/>
                  <a:pt x="530" y="1605"/>
                  <a:pt x="531" y="1592"/>
                </a:cubicBezTo>
                <a:close/>
                <a:moveTo>
                  <a:pt x="534" y="1509"/>
                </a:moveTo>
                <a:cubicBezTo>
                  <a:pt x="534" y="1501"/>
                  <a:pt x="534" y="1495"/>
                  <a:pt x="535" y="1491"/>
                </a:cubicBezTo>
                <a:cubicBezTo>
                  <a:pt x="530" y="1492"/>
                  <a:pt x="526" y="1495"/>
                  <a:pt x="524" y="1501"/>
                </a:cubicBezTo>
                <a:cubicBezTo>
                  <a:pt x="530" y="1497"/>
                  <a:pt x="530" y="1507"/>
                  <a:pt x="534" y="1509"/>
                </a:cubicBezTo>
                <a:close/>
                <a:moveTo>
                  <a:pt x="573" y="1520"/>
                </a:moveTo>
                <a:cubicBezTo>
                  <a:pt x="572" y="1511"/>
                  <a:pt x="586" y="1511"/>
                  <a:pt x="580" y="1506"/>
                </a:cubicBezTo>
                <a:cubicBezTo>
                  <a:pt x="571" y="1516"/>
                  <a:pt x="575" y="1470"/>
                  <a:pt x="568" y="1490"/>
                </a:cubicBezTo>
                <a:cubicBezTo>
                  <a:pt x="574" y="1498"/>
                  <a:pt x="567" y="1509"/>
                  <a:pt x="573" y="1520"/>
                </a:cubicBezTo>
                <a:close/>
                <a:moveTo>
                  <a:pt x="580" y="1549"/>
                </a:moveTo>
                <a:cubicBezTo>
                  <a:pt x="577" y="1542"/>
                  <a:pt x="576" y="1530"/>
                  <a:pt x="571" y="1529"/>
                </a:cubicBezTo>
                <a:cubicBezTo>
                  <a:pt x="571" y="1543"/>
                  <a:pt x="574" y="1550"/>
                  <a:pt x="580" y="1549"/>
                </a:cubicBezTo>
                <a:close/>
                <a:moveTo>
                  <a:pt x="599" y="2204"/>
                </a:moveTo>
                <a:cubicBezTo>
                  <a:pt x="600" y="2216"/>
                  <a:pt x="605" y="2215"/>
                  <a:pt x="610" y="2215"/>
                </a:cubicBezTo>
                <a:cubicBezTo>
                  <a:pt x="610" y="2201"/>
                  <a:pt x="605" y="2202"/>
                  <a:pt x="599" y="2204"/>
                </a:cubicBezTo>
                <a:close/>
                <a:moveTo>
                  <a:pt x="599" y="1529"/>
                </a:moveTo>
                <a:cubicBezTo>
                  <a:pt x="598" y="1521"/>
                  <a:pt x="602" y="1520"/>
                  <a:pt x="603" y="1515"/>
                </a:cubicBezTo>
                <a:cubicBezTo>
                  <a:pt x="595" y="1520"/>
                  <a:pt x="580" y="1511"/>
                  <a:pt x="579" y="1528"/>
                </a:cubicBezTo>
                <a:cubicBezTo>
                  <a:pt x="589" y="1530"/>
                  <a:pt x="590" y="1525"/>
                  <a:pt x="599" y="1529"/>
                </a:cubicBezTo>
                <a:close/>
                <a:moveTo>
                  <a:pt x="607" y="1654"/>
                </a:moveTo>
                <a:cubicBezTo>
                  <a:pt x="601" y="1653"/>
                  <a:pt x="593" y="1632"/>
                  <a:pt x="591" y="1656"/>
                </a:cubicBezTo>
                <a:cubicBezTo>
                  <a:pt x="598" y="1649"/>
                  <a:pt x="605" y="1667"/>
                  <a:pt x="607" y="1654"/>
                </a:cubicBezTo>
                <a:close/>
                <a:moveTo>
                  <a:pt x="634" y="2651"/>
                </a:moveTo>
                <a:cubicBezTo>
                  <a:pt x="617" y="2654"/>
                  <a:pt x="641" y="2663"/>
                  <a:pt x="642" y="2650"/>
                </a:cubicBezTo>
                <a:cubicBezTo>
                  <a:pt x="638" y="2641"/>
                  <a:pt x="639" y="2650"/>
                  <a:pt x="634" y="2651"/>
                </a:cubicBezTo>
                <a:close/>
                <a:moveTo>
                  <a:pt x="677" y="1682"/>
                </a:moveTo>
                <a:cubicBezTo>
                  <a:pt x="671" y="1687"/>
                  <a:pt x="673" y="1671"/>
                  <a:pt x="667" y="1675"/>
                </a:cubicBezTo>
                <a:cubicBezTo>
                  <a:pt x="667" y="1680"/>
                  <a:pt x="667" y="1684"/>
                  <a:pt x="667" y="1688"/>
                </a:cubicBezTo>
                <a:cubicBezTo>
                  <a:pt x="673" y="1685"/>
                  <a:pt x="676" y="1697"/>
                  <a:pt x="677" y="1682"/>
                </a:cubicBezTo>
                <a:close/>
                <a:moveTo>
                  <a:pt x="714" y="1642"/>
                </a:moveTo>
                <a:cubicBezTo>
                  <a:pt x="713" y="1620"/>
                  <a:pt x="711" y="1619"/>
                  <a:pt x="704" y="1635"/>
                </a:cubicBezTo>
                <a:cubicBezTo>
                  <a:pt x="704" y="1627"/>
                  <a:pt x="701" y="1626"/>
                  <a:pt x="701" y="1618"/>
                </a:cubicBezTo>
                <a:cubicBezTo>
                  <a:pt x="694" y="1634"/>
                  <a:pt x="673" y="1613"/>
                  <a:pt x="671" y="1631"/>
                </a:cubicBezTo>
                <a:cubicBezTo>
                  <a:pt x="691" y="1632"/>
                  <a:pt x="693" y="1636"/>
                  <a:pt x="714" y="1642"/>
                </a:cubicBezTo>
                <a:close/>
                <a:moveTo>
                  <a:pt x="737" y="1647"/>
                </a:moveTo>
                <a:cubicBezTo>
                  <a:pt x="734" y="1631"/>
                  <a:pt x="723" y="1634"/>
                  <a:pt x="716" y="1629"/>
                </a:cubicBezTo>
                <a:cubicBezTo>
                  <a:pt x="717" y="1649"/>
                  <a:pt x="729" y="1644"/>
                  <a:pt x="737" y="1647"/>
                </a:cubicBezTo>
                <a:close/>
                <a:moveTo>
                  <a:pt x="721" y="818"/>
                </a:moveTo>
                <a:cubicBezTo>
                  <a:pt x="723" y="801"/>
                  <a:pt x="695" y="814"/>
                  <a:pt x="701" y="817"/>
                </a:cubicBezTo>
                <a:cubicBezTo>
                  <a:pt x="712" y="817"/>
                  <a:pt x="713" y="815"/>
                  <a:pt x="721" y="818"/>
                </a:cubicBezTo>
                <a:close/>
                <a:moveTo>
                  <a:pt x="776" y="1737"/>
                </a:moveTo>
                <a:cubicBezTo>
                  <a:pt x="774" y="1737"/>
                  <a:pt x="774" y="1730"/>
                  <a:pt x="774" y="1724"/>
                </a:cubicBezTo>
                <a:cubicBezTo>
                  <a:pt x="768" y="1740"/>
                  <a:pt x="757" y="1730"/>
                  <a:pt x="754" y="1745"/>
                </a:cubicBezTo>
                <a:cubicBezTo>
                  <a:pt x="761" y="1741"/>
                  <a:pt x="773" y="1747"/>
                  <a:pt x="776" y="1737"/>
                </a:cubicBezTo>
                <a:close/>
                <a:moveTo>
                  <a:pt x="762" y="1513"/>
                </a:moveTo>
                <a:cubicBezTo>
                  <a:pt x="764" y="1500"/>
                  <a:pt x="759" y="1502"/>
                  <a:pt x="760" y="1491"/>
                </a:cubicBezTo>
                <a:cubicBezTo>
                  <a:pt x="762" y="1490"/>
                  <a:pt x="764" y="1489"/>
                  <a:pt x="764" y="1482"/>
                </a:cubicBezTo>
                <a:cubicBezTo>
                  <a:pt x="754" y="1480"/>
                  <a:pt x="755" y="1513"/>
                  <a:pt x="762" y="1513"/>
                </a:cubicBezTo>
                <a:close/>
                <a:moveTo>
                  <a:pt x="797" y="2004"/>
                </a:moveTo>
                <a:cubicBezTo>
                  <a:pt x="793" y="2003"/>
                  <a:pt x="780" y="1992"/>
                  <a:pt x="781" y="2010"/>
                </a:cubicBezTo>
                <a:cubicBezTo>
                  <a:pt x="786" y="2007"/>
                  <a:pt x="796" y="2014"/>
                  <a:pt x="797" y="2004"/>
                </a:cubicBezTo>
                <a:close/>
                <a:moveTo>
                  <a:pt x="791" y="1700"/>
                </a:moveTo>
                <a:cubicBezTo>
                  <a:pt x="783" y="1708"/>
                  <a:pt x="790" y="1677"/>
                  <a:pt x="784" y="1679"/>
                </a:cubicBezTo>
                <a:cubicBezTo>
                  <a:pt x="784" y="1692"/>
                  <a:pt x="775" y="1689"/>
                  <a:pt x="773" y="1698"/>
                </a:cubicBezTo>
                <a:cubicBezTo>
                  <a:pt x="780" y="1694"/>
                  <a:pt x="785" y="1716"/>
                  <a:pt x="791" y="1700"/>
                </a:cubicBezTo>
                <a:close/>
                <a:moveTo>
                  <a:pt x="772" y="897"/>
                </a:moveTo>
                <a:cubicBezTo>
                  <a:pt x="771" y="886"/>
                  <a:pt x="749" y="880"/>
                  <a:pt x="750" y="892"/>
                </a:cubicBezTo>
                <a:cubicBezTo>
                  <a:pt x="758" y="892"/>
                  <a:pt x="764" y="897"/>
                  <a:pt x="772" y="897"/>
                </a:cubicBezTo>
                <a:close/>
                <a:moveTo>
                  <a:pt x="810" y="1971"/>
                </a:moveTo>
                <a:cubicBezTo>
                  <a:pt x="814" y="1955"/>
                  <a:pt x="821" y="1964"/>
                  <a:pt x="824" y="1952"/>
                </a:cubicBezTo>
                <a:cubicBezTo>
                  <a:pt x="813" y="1952"/>
                  <a:pt x="807" y="1962"/>
                  <a:pt x="800" y="1968"/>
                </a:cubicBezTo>
                <a:cubicBezTo>
                  <a:pt x="805" y="1964"/>
                  <a:pt x="805" y="1974"/>
                  <a:pt x="810" y="1971"/>
                </a:cubicBezTo>
                <a:close/>
                <a:moveTo>
                  <a:pt x="812" y="1718"/>
                </a:moveTo>
                <a:cubicBezTo>
                  <a:pt x="807" y="1717"/>
                  <a:pt x="798" y="1712"/>
                  <a:pt x="792" y="1721"/>
                </a:cubicBezTo>
                <a:cubicBezTo>
                  <a:pt x="795" y="1722"/>
                  <a:pt x="806" y="1730"/>
                  <a:pt x="812" y="1718"/>
                </a:cubicBezTo>
                <a:close/>
                <a:moveTo>
                  <a:pt x="815" y="1687"/>
                </a:moveTo>
                <a:cubicBezTo>
                  <a:pt x="815" y="1691"/>
                  <a:pt x="815" y="1696"/>
                  <a:pt x="817" y="1696"/>
                </a:cubicBezTo>
                <a:cubicBezTo>
                  <a:pt x="817" y="1688"/>
                  <a:pt x="817" y="1682"/>
                  <a:pt x="819" y="1678"/>
                </a:cubicBezTo>
                <a:cubicBezTo>
                  <a:pt x="810" y="1676"/>
                  <a:pt x="809" y="1688"/>
                  <a:pt x="803" y="1689"/>
                </a:cubicBezTo>
                <a:cubicBezTo>
                  <a:pt x="803" y="1683"/>
                  <a:pt x="806" y="1682"/>
                  <a:pt x="806" y="1676"/>
                </a:cubicBezTo>
                <a:cubicBezTo>
                  <a:pt x="805" y="1676"/>
                  <a:pt x="804" y="1676"/>
                  <a:pt x="802" y="1676"/>
                </a:cubicBezTo>
                <a:cubicBezTo>
                  <a:pt x="802" y="1674"/>
                  <a:pt x="802" y="1671"/>
                  <a:pt x="800" y="1672"/>
                </a:cubicBezTo>
                <a:cubicBezTo>
                  <a:pt x="802" y="1686"/>
                  <a:pt x="794" y="1679"/>
                  <a:pt x="795" y="1691"/>
                </a:cubicBezTo>
                <a:cubicBezTo>
                  <a:pt x="803" y="1701"/>
                  <a:pt x="805" y="1692"/>
                  <a:pt x="815" y="1687"/>
                </a:cubicBezTo>
                <a:close/>
                <a:moveTo>
                  <a:pt x="820" y="1648"/>
                </a:moveTo>
                <a:cubicBezTo>
                  <a:pt x="809" y="1647"/>
                  <a:pt x="801" y="1636"/>
                  <a:pt x="793" y="1652"/>
                </a:cubicBezTo>
                <a:cubicBezTo>
                  <a:pt x="800" y="1652"/>
                  <a:pt x="814" y="1659"/>
                  <a:pt x="820" y="1648"/>
                </a:cubicBezTo>
                <a:close/>
                <a:moveTo>
                  <a:pt x="791" y="969"/>
                </a:moveTo>
                <a:cubicBezTo>
                  <a:pt x="792" y="976"/>
                  <a:pt x="789" y="979"/>
                  <a:pt x="785" y="978"/>
                </a:cubicBezTo>
                <a:cubicBezTo>
                  <a:pt x="785" y="983"/>
                  <a:pt x="786" y="987"/>
                  <a:pt x="786" y="991"/>
                </a:cubicBezTo>
                <a:cubicBezTo>
                  <a:pt x="791" y="993"/>
                  <a:pt x="797" y="975"/>
                  <a:pt x="791" y="969"/>
                </a:cubicBezTo>
                <a:close/>
                <a:moveTo>
                  <a:pt x="812" y="935"/>
                </a:moveTo>
                <a:cubicBezTo>
                  <a:pt x="809" y="924"/>
                  <a:pt x="817" y="916"/>
                  <a:pt x="811" y="913"/>
                </a:cubicBezTo>
                <a:cubicBezTo>
                  <a:pt x="809" y="920"/>
                  <a:pt x="803" y="926"/>
                  <a:pt x="799" y="919"/>
                </a:cubicBezTo>
                <a:cubicBezTo>
                  <a:pt x="800" y="922"/>
                  <a:pt x="800" y="925"/>
                  <a:pt x="800" y="928"/>
                </a:cubicBezTo>
                <a:cubicBezTo>
                  <a:pt x="800" y="931"/>
                  <a:pt x="800" y="933"/>
                  <a:pt x="802" y="932"/>
                </a:cubicBezTo>
                <a:cubicBezTo>
                  <a:pt x="805" y="916"/>
                  <a:pt x="806" y="944"/>
                  <a:pt x="812" y="935"/>
                </a:cubicBezTo>
                <a:close/>
                <a:moveTo>
                  <a:pt x="857" y="2164"/>
                </a:moveTo>
                <a:cubicBezTo>
                  <a:pt x="857" y="2154"/>
                  <a:pt x="856" y="2148"/>
                  <a:pt x="854" y="2143"/>
                </a:cubicBezTo>
                <a:cubicBezTo>
                  <a:pt x="852" y="2144"/>
                  <a:pt x="848" y="2143"/>
                  <a:pt x="848" y="2148"/>
                </a:cubicBezTo>
                <a:cubicBezTo>
                  <a:pt x="855" y="2145"/>
                  <a:pt x="850" y="2169"/>
                  <a:pt x="857" y="2164"/>
                </a:cubicBezTo>
                <a:close/>
                <a:moveTo>
                  <a:pt x="833" y="1515"/>
                </a:moveTo>
                <a:cubicBezTo>
                  <a:pt x="838" y="1504"/>
                  <a:pt x="830" y="1494"/>
                  <a:pt x="834" y="1484"/>
                </a:cubicBezTo>
                <a:cubicBezTo>
                  <a:pt x="825" y="1483"/>
                  <a:pt x="831" y="1506"/>
                  <a:pt x="833" y="1515"/>
                </a:cubicBezTo>
                <a:close/>
                <a:moveTo>
                  <a:pt x="862" y="1715"/>
                </a:moveTo>
                <a:cubicBezTo>
                  <a:pt x="859" y="1716"/>
                  <a:pt x="855" y="1715"/>
                  <a:pt x="854" y="1721"/>
                </a:cubicBezTo>
                <a:cubicBezTo>
                  <a:pt x="865" y="1734"/>
                  <a:pt x="849" y="1727"/>
                  <a:pt x="849" y="1739"/>
                </a:cubicBezTo>
                <a:cubicBezTo>
                  <a:pt x="858" y="1739"/>
                  <a:pt x="864" y="1734"/>
                  <a:pt x="862" y="1715"/>
                </a:cubicBezTo>
                <a:close/>
                <a:moveTo>
                  <a:pt x="836" y="309"/>
                </a:moveTo>
                <a:cubicBezTo>
                  <a:pt x="822" y="306"/>
                  <a:pt x="809" y="304"/>
                  <a:pt x="801" y="301"/>
                </a:cubicBezTo>
                <a:cubicBezTo>
                  <a:pt x="806" y="318"/>
                  <a:pt x="829" y="314"/>
                  <a:pt x="836" y="309"/>
                </a:cubicBezTo>
                <a:close/>
                <a:moveTo>
                  <a:pt x="904" y="2805"/>
                </a:moveTo>
                <a:cubicBezTo>
                  <a:pt x="905" y="2792"/>
                  <a:pt x="899" y="2798"/>
                  <a:pt x="900" y="2784"/>
                </a:cubicBezTo>
                <a:cubicBezTo>
                  <a:pt x="896" y="2785"/>
                  <a:pt x="895" y="2788"/>
                  <a:pt x="894" y="2794"/>
                </a:cubicBezTo>
                <a:cubicBezTo>
                  <a:pt x="901" y="2790"/>
                  <a:pt x="897" y="2811"/>
                  <a:pt x="904" y="2805"/>
                </a:cubicBezTo>
                <a:close/>
                <a:moveTo>
                  <a:pt x="894" y="1506"/>
                </a:moveTo>
                <a:cubicBezTo>
                  <a:pt x="889" y="1482"/>
                  <a:pt x="874" y="1481"/>
                  <a:pt x="865" y="1488"/>
                </a:cubicBezTo>
                <a:cubicBezTo>
                  <a:pt x="869" y="1502"/>
                  <a:pt x="878" y="1501"/>
                  <a:pt x="884" y="1511"/>
                </a:cubicBezTo>
                <a:cubicBezTo>
                  <a:pt x="890" y="1497"/>
                  <a:pt x="878" y="1503"/>
                  <a:pt x="875" y="1495"/>
                </a:cubicBezTo>
                <a:cubicBezTo>
                  <a:pt x="877" y="1495"/>
                  <a:pt x="877" y="1492"/>
                  <a:pt x="879" y="1490"/>
                </a:cubicBezTo>
                <a:cubicBezTo>
                  <a:pt x="884" y="1495"/>
                  <a:pt x="886" y="1507"/>
                  <a:pt x="894" y="1506"/>
                </a:cubicBezTo>
                <a:close/>
                <a:moveTo>
                  <a:pt x="890" y="2007"/>
                </a:moveTo>
                <a:cubicBezTo>
                  <a:pt x="894" y="2006"/>
                  <a:pt x="896" y="2007"/>
                  <a:pt x="898" y="2010"/>
                </a:cubicBezTo>
                <a:cubicBezTo>
                  <a:pt x="895" y="1998"/>
                  <a:pt x="890" y="1988"/>
                  <a:pt x="885" y="1981"/>
                </a:cubicBezTo>
                <a:cubicBezTo>
                  <a:pt x="885" y="1995"/>
                  <a:pt x="892" y="1990"/>
                  <a:pt x="890" y="2007"/>
                </a:cubicBezTo>
                <a:close/>
                <a:moveTo>
                  <a:pt x="882" y="1520"/>
                </a:moveTo>
                <a:cubicBezTo>
                  <a:pt x="880" y="1530"/>
                  <a:pt x="886" y="1541"/>
                  <a:pt x="886" y="1528"/>
                </a:cubicBezTo>
                <a:cubicBezTo>
                  <a:pt x="885" y="1528"/>
                  <a:pt x="884" y="1528"/>
                  <a:pt x="884" y="1524"/>
                </a:cubicBezTo>
                <a:cubicBezTo>
                  <a:pt x="888" y="1524"/>
                  <a:pt x="889" y="1520"/>
                  <a:pt x="890" y="1515"/>
                </a:cubicBezTo>
                <a:cubicBezTo>
                  <a:pt x="886" y="1518"/>
                  <a:pt x="877" y="1512"/>
                  <a:pt x="876" y="1521"/>
                </a:cubicBezTo>
                <a:cubicBezTo>
                  <a:pt x="878" y="1521"/>
                  <a:pt x="880" y="1521"/>
                  <a:pt x="882" y="1520"/>
                </a:cubicBezTo>
                <a:close/>
                <a:moveTo>
                  <a:pt x="885" y="924"/>
                </a:moveTo>
                <a:cubicBezTo>
                  <a:pt x="878" y="925"/>
                  <a:pt x="867" y="911"/>
                  <a:pt x="866" y="927"/>
                </a:cubicBezTo>
                <a:cubicBezTo>
                  <a:pt x="872" y="924"/>
                  <a:pt x="881" y="937"/>
                  <a:pt x="885" y="924"/>
                </a:cubicBezTo>
                <a:close/>
                <a:moveTo>
                  <a:pt x="920" y="1493"/>
                </a:moveTo>
                <a:cubicBezTo>
                  <a:pt x="917" y="1493"/>
                  <a:pt x="917" y="1486"/>
                  <a:pt x="917" y="1480"/>
                </a:cubicBezTo>
                <a:cubicBezTo>
                  <a:pt x="906" y="1477"/>
                  <a:pt x="907" y="1493"/>
                  <a:pt x="902" y="1500"/>
                </a:cubicBezTo>
                <a:cubicBezTo>
                  <a:pt x="904" y="1503"/>
                  <a:pt x="916" y="1500"/>
                  <a:pt x="920" y="1493"/>
                </a:cubicBezTo>
                <a:close/>
                <a:moveTo>
                  <a:pt x="962" y="2518"/>
                </a:moveTo>
                <a:cubicBezTo>
                  <a:pt x="965" y="2511"/>
                  <a:pt x="961" y="2500"/>
                  <a:pt x="957" y="2497"/>
                </a:cubicBezTo>
                <a:cubicBezTo>
                  <a:pt x="957" y="2503"/>
                  <a:pt x="954" y="2503"/>
                  <a:pt x="955" y="2510"/>
                </a:cubicBezTo>
                <a:cubicBezTo>
                  <a:pt x="959" y="2508"/>
                  <a:pt x="959" y="2515"/>
                  <a:pt x="962" y="2518"/>
                </a:cubicBezTo>
                <a:close/>
                <a:moveTo>
                  <a:pt x="933" y="1056"/>
                </a:moveTo>
                <a:cubicBezTo>
                  <a:pt x="931" y="1050"/>
                  <a:pt x="924" y="1054"/>
                  <a:pt x="921" y="1049"/>
                </a:cubicBezTo>
                <a:cubicBezTo>
                  <a:pt x="921" y="1063"/>
                  <a:pt x="933" y="1071"/>
                  <a:pt x="933" y="1056"/>
                </a:cubicBezTo>
                <a:close/>
                <a:moveTo>
                  <a:pt x="951" y="1845"/>
                </a:moveTo>
                <a:cubicBezTo>
                  <a:pt x="957" y="1829"/>
                  <a:pt x="957" y="1851"/>
                  <a:pt x="963" y="1839"/>
                </a:cubicBezTo>
                <a:cubicBezTo>
                  <a:pt x="959" y="1835"/>
                  <a:pt x="950" y="1820"/>
                  <a:pt x="949" y="1837"/>
                </a:cubicBezTo>
                <a:cubicBezTo>
                  <a:pt x="951" y="1837"/>
                  <a:pt x="952" y="1840"/>
                  <a:pt x="951" y="1845"/>
                </a:cubicBezTo>
                <a:close/>
                <a:moveTo>
                  <a:pt x="948" y="1506"/>
                </a:moveTo>
                <a:cubicBezTo>
                  <a:pt x="956" y="1490"/>
                  <a:pt x="961" y="1526"/>
                  <a:pt x="967" y="1512"/>
                </a:cubicBezTo>
                <a:cubicBezTo>
                  <a:pt x="965" y="1494"/>
                  <a:pt x="945" y="1477"/>
                  <a:pt x="942" y="1494"/>
                </a:cubicBezTo>
                <a:cubicBezTo>
                  <a:pt x="947" y="1490"/>
                  <a:pt x="949" y="1495"/>
                  <a:pt x="948" y="1506"/>
                </a:cubicBezTo>
                <a:close/>
                <a:moveTo>
                  <a:pt x="995" y="2300"/>
                </a:moveTo>
                <a:cubicBezTo>
                  <a:pt x="990" y="2305"/>
                  <a:pt x="982" y="2295"/>
                  <a:pt x="979" y="2306"/>
                </a:cubicBezTo>
                <a:cubicBezTo>
                  <a:pt x="983" y="2317"/>
                  <a:pt x="994" y="2316"/>
                  <a:pt x="995" y="2300"/>
                </a:cubicBezTo>
                <a:close/>
                <a:moveTo>
                  <a:pt x="988" y="2170"/>
                </a:moveTo>
                <a:cubicBezTo>
                  <a:pt x="988" y="2167"/>
                  <a:pt x="988" y="2164"/>
                  <a:pt x="988" y="2161"/>
                </a:cubicBezTo>
                <a:cubicBezTo>
                  <a:pt x="988" y="2159"/>
                  <a:pt x="988" y="2156"/>
                  <a:pt x="986" y="2157"/>
                </a:cubicBezTo>
                <a:cubicBezTo>
                  <a:pt x="986" y="2172"/>
                  <a:pt x="976" y="2146"/>
                  <a:pt x="978" y="2167"/>
                </a:cubicBezTo>
                <a:cubicBezTo>
                  <a:pt x="984" y="2163"/>
                  <a:pt x="984" y="2173"/>
                  <a:pt x="988" y="2170"/>
                </a:cubicBezTo>
                <a:close/>
                <a:moveTo>
                  <a:pt x="985" y="1531"/>
                </a:moveTo>
                <a:cubicBezTo>
                  <a:pt x="985" y="1541"/>
                  <a:pt x="977" y="1535"/>
                  <a:pt x="977" y="1527"/>
                </a:cubicBezTo>
                <a:cubicBezTo>
                  <a:pt x="980" y="1523"/>
                  <a:pt x="983" y="1520"/>
                  <a:pt x="985" y="1513"/>
                </a:cubicBezTo>
                <a:cubicBezTo>
                  <a:pt x="981" y="1515"/>
                  <a:pt x="971" y="1506"/>
                  <a:pt x="969" y="1520"/>
                </a:cubicBezTo>
                <a:cubicBezTo>
                  <a:pt x="981" y="1524"/>
                  <a:pt x="963" y="1526"/>
                  <a:pt x="968" y="1542"/>
                </a:cubicBezTo>
                <a:cubicBezTo>
                  <a:pt x="971" y="1546"/>
                  <a:pt x="991" y="1547"/>
                  <a:pt x="985" y="1531"/>
                </a:cubicBezTo>
                <a:close/>
                <a:moveTo>
                  <a:pt x="987" y="1626"/>
                </a:moveTo>
                <a:cubicBezTo>
                  <a:pt x="999" y="1622"/>
                  <a:pt x="983" y="1611"/>
                  <a:pt x="992" y="1599"/>
                </a:cubicBezTo>
                <a:cubicBezTo>
                  <a:pt x="984" y="1604"/>
                  <a:pt x="976" y="1598"/>
                  <a:pt x="976" y="1610"/>
                </a:cubicBezTo>
                <a:cubicBezTo>
                  <a:pt x="984" y="1606"/>
                  <a:pt x="990" y="1616"/>
                  <a:pt x="987" y="1626"/>
                </a:cubicBezTo>
                <a:close/>
                <a:moveTo>
                  <a:pt x="1014" y="2144"/>
                </a:moveTo>
                <a:cubicBezTo>
                  <a:pt x="1009" y="2146"/>
                  <a:pt x="1007" y="2142"/>
                  <a:pt x="1007" y="2132"/>
                </a:cubicBezTo>
                <a:cubicBezTo>
                  <a:pt x="1005" y="2132"/>
                  <a:pt x="993" y="2134"/>
                  <a:pt x="1000" y="2138"/>
                </a:cubicBezTo>
                <a:cubicBezTo>
                  <a:pt x="1007" y="2131"/>
                  <a:pt x="1008" y="2164"/>
                  <a:pt x="1014" y="2144"/>
                </a:cubicBezTo>
                <a:close/>
                <a:moveTo>
                  <a:pt x="1010" y="2075"/>
                </a:moveTo>
                <a:cubicBezTo>
                  <a:pt x="1003" y="2080"/>
                  <a:pt x="1002" y="2073"/>
                  <a:pt x="999" y="2068"/>
                </a:cubicBezTo>
                <a:cubicBezTo>
                  <a:pt x="999" y="2074"/>
                  <a:pt x="996" y="2073"/>
                  <a:pt x="995" y="2078"/>
                </a:cubicBezTo>
                <a:cubicBezTo>
                  <a:pt x="1000" y="2080"/>
                  <a:pt x="1009" y="2092"/>
                  <a:pt x="1010" y="2075"/>
                </a:cubicBezTo>
                <a:close/>
                <a:moveTo>
                  <a:pt x="1014" y="1666"/>
                </a:moveTo>
                <a:cubicBezTo>
                  <a:pt x="1011" y="1651"/>
                  <a:pt x="1021" y="1662"/>
                  <a:pt x="1020" y="1652"/>
                </a:cubicBezTo>
                <a:cubicBezTo>
                  <a:pt x="1010" y="1657"/>
                  <a:pt x="1005" y="1650"/>
                  <a:pt x="999" y="1646"/>
                </a:cubicBezTo>
                <a:cubicBezTo>
                  <a:pt x="1000" y="1651"/>
                  <a:pt x="999" y="1658"/>
                  <a:pt x="1002" y="1659"/>
                </a:cubicBezTo>
                <a:cubicBezTo>
                  <a:pt x="1004" y="1647"/>
                  <a:pt x="1009" y="1669"/>
                  <a:pt x="1014" y="1666"/>
                </a:cubicBezTo>
                <a:close/>
                <a:moveTo>
                  <a:pt x="1028" y="2007"/>
                </a:moveTo>
                <a:cubicBezTo>
                  <a:pt x="1025" y="1994"/>
                  <a:pt x="1032" y="1998"/>
                  <a:pt x="1033" y="1989"/>
                </a:cubicBezTo>
                <a:cubicBezTo>
                  <a:pt x="1029" y="1988"/>
                  <a:pt x="1029" y="1977"/>
                  <a:pt x="1023" y="1982"/>
                </a:cubicBezTo>
                <a:cubicBezTo>
                  <a:pt x="1021" y="1989"/>
                  <a:pt x="1021" y="1993"/>
                  <a:pt x="1023" y="1999"/>
                </a:cubicBezTo>
                <a:cubicBezTo>
                  <a:pt x="1020" y="2000"/>
                  <a:pt x="1016" y="2000"/>
                  <a:pt x="1017" y="2009"/>
                </a:cubicBezTo>
                <a:cubicBezTo>
                  <a:pt x="1021" y="2008"/>
                  <a:pt x="1024" y="2008"/>
                  <a:pt x="1028" y="2007"/>
                </a:cubicBezTo>
                <a:close/>
                <a:moveTo>
                  <a:pt x="1020" y="973"/>
                </a:moveTo>
                <a:cubicBezTo>
                  <a:pt x="1015" y="986"/>
                  <a:pt x="998" y="979"/>
                  <a:pt x="994" y="994"/>
                </a:cubicBezTo>
                <a:cubicBezTo>
                  <a:pt x="1004" y="994"/>
                  <a:pt x="1015" y="999"/>
                  <a:pt x="1026" y="989"/>
                </a:cubicBezTo>
                <a:cubicBezTo>
                  <a:pt x="1031" y="993"/>
                  <a:pt x="1022" y="1008"/>
                  <a:pt x="1031" y="1006"/>
                </a:cubicBezTo>
                <a:cubicBezTo>
                  <a:pt x="1031" y="996"/>
                  <a:pt x="1041" y="983"/>
                  <a:pt x="1037" y="1001"/>
                </a:cubicBezTo>
                <a:cubicBezTo>
                  <a:pt x="1044" y="1006"/>
                  <a:pt x="1037" y="986"/>
                  <a:pt x="1042" y="987"/>
                </a:cubicBezTo>
                <a:cubicBezTo>
                  <a:pt x="1047" y="1006"/>
                  <a:pt x="1051" y="976"/>
                  <a:pt x="1055" y="993"/>
                </a:cubicBezTo>
                <a:cubicBezTo>
                  <a:pt x="1054" y="985"/>
                  <a:pt x="1057" y="984"/>
                  <a:pt x="1056" y="976"/>
                </a:cubicBezTo>
                <a:cubicBezTo>
                  <a:pt x="1040" y="977"/>
                  <a:pt x="1029" y="987"/>
                  <a:pt x="1020" y="973"/>
                </a:cubicBezTo>
                <a:close/>
                <a:moveTo>
                  <a:pt x="1022" y="1534"/>
                </a:moveTo>
                <a:cubicBezTo>
                  <a:pt x="1022" y="1527"/>
                  <a:pt x="1021" y="1519"/>
                  <a:pt x="1021" y="1512"/>
                </a:cubicBezTo>
                <a:cubicBezTo>
                  <a:pt x="1016" y="1512"/>
                  <a:pt x="1015" y="1505"/>
                  <a:pt x="1013" y="1518"/>
                </a:cubicBezTo>
                <a:cubicBezTo>
                  <a:pt x="1019" y="1517"/>
                  <a:pt x="1017" y="1534"/>
                  <a:pt x="1022" y="1534"/>
                </a:cubicBezTo>
                <a:close/>
                <a:moveTo>
                  <a:pt x="1042" y="1361"/>
                </a:moveTo>
                <a:cubicBezTo>
                  <a:pt x="1035" y="1367"/>
                  <a:pt x="1036" y="1353"/>
                  <a:pt x="1032" y="1349"/>
                </a:cubicBezTo>
                <a:cubicBezTo>
                  <a:pt x="1033" y="1358"/>
                  <a:pt x="1030" y="1358"/>
                  <a:pt x="1028" y="1363"/>
                </a:cubicBezTo>
                <a:cubicBezTo>
                  <a:pt x="1030" y="1367"/>
                  <a:pt x="1042" y="1370"/>
                  <a:pt x="1042" y="1361"/>
                </a:cubicBezTo>
                <a:close/>
                <a:moveTo>
                  <a:pt x="1042" y="1087"/>
                </a:moveTo>
                <a:cubicBezTo>
                  <a:pt x="1035" y="1091"/>
                  <a:pt x="1025" y="1087"/>
                  <a:pt x="1022" y="1107"/>
                </a:cubicBezTo>
                <a:cubicBezTo>
                  <a:pt x="1025" y="1095"/>
                  <a:pt x="1040" y="1103"/>
                  <a:pt x="1042" y="1087"/>
                </a:cubicBezTo>
                <a:close/>
                <a:moveTo>
                  <a:pt x="1044" y="1291"/>
                </a:moveTo>
                <a:cubicBezTo>
                  <a:pt x="1044" y="1285"/>
                  <a:pt x="1045" y="1281"/>
                  <a:pt x="1046" y="1278"/>
                </a:cubicBezTo>
                <a:cubicBezTo>
                  <a:pt x="1041" y="1283"/>
                  <a:pt x="1036" y="1266"/>
                  <a:pt x="1034" y="1280"/>
                </a:cubicBezTo>
                <a:cubicBezTo>
                  <a:pt x="1040" y="1277"/>
                  <a:pt x="1039" y="1290"/>
                  <a:pt x="1044" y="1291"/>
                </a:cubicBezTo>
                <a:close/>
                <a:moveTo>
                  <a:pt x="1054" y="1585"/>
                </a:moveTo>
                <a:cubicBezTo>
                  <a:pt x="1050" y="1584"/>
                  <a:pt x="1052" y="1569"/>
                  <a:pt x="1046" y="1574"/>
                </a:cubicBezTo>
                <a:cubicBezTo>
                  <a:pt x="1043" y="1587"/>
                  <a:pt x="1052" y="1597"/>
                  <a:pt x="1054" y="1585"/>
                </a:cubicBezTo>
                <a:close/>
                <a:moveTo>
                  <a:pt x="1036" y="909"/>
                </a:moveTo>
                <a:cubicBezTo>
                  <a:pt x="1034" y="909"/>
                  <a:pt x="1033" y="906"/>
                  <a:pt x="1033" y="901"/>
                </a:cubicBezTo>
                <a:cubicBezTo>
                  <a:pt x="1028" y="901"/>
                  <a:pt x="1025" y="904"/>
                  <a:pt x="1024" y="911"/>
                </a:cubicBezTo>
                <a:cubicBezTo>
                  <a:pt x="1029" y="906"/>
                  <a:pt x="1034" y="923"/>
                  <a:pt x="1036" y="909"/>
                </a:cubicBezTo>
                <a:close/>
                <a:moveTo>
                  <a:pt x="1039" y="948"/>
                </a:moveTo>
                <a:cubicBezTo>
                  <a:pt x="1035" y="948"/>
                  <a:pt x="1037" y="934"/>
                  <a:pt x="1032" y="936"/>
                </a:cubicBezTo>
                <a:cubicBezTo>
                  <a:pt x="1032" y="947"/>
                  <a:pt x="1027" y="950"/>
                  <a:pt x="1027" y="963"/>
                </a:cubicBezTo>
                <a:cubicBezTo>
                  <a:pt x="1033" y="962"/>
                  <a:pt x="1037" y="957"/>
                  <a:pt x="1039" y="948"/>
                </a:cubicBezTo>
                <a:close/>
                <a:moveTo>
                  <a:pt x="1077" y="2169"/>
                </a:moveTo>
                <a:cubicBezTo>
                  <a:pt x="1076" y="2161"/>
                  <a:pt x="1076" y="2151"/>
                  <a:pt x="1071" y="2153"/>
                </a:cubicBezTo>
                <a:cubicBezTo>
                  <a:pt x="1070" y="2161"/>
                  <a:pt x="1074" y="2164"/>
                  <a:pt x="1071" y="2166"/>
                </a:cubicBezTo>
                <a:cubicBezTo>
                  <a:pt x="1070" y="2166"/>
                  <a:pt x="1069" y="2167"/>
                  <a:pt x="1069" y="2171"/>
                </a:cubicBezTo>
                <a:cubicBezTo>
                  <a:pt x="1072" y="2170"/>
                  <a:pt x="1075" y="2170"/>
                  <a:pt x="1077" y="2169"/>
                </a:cubicBezTo>
                <a:close/>
                <a:moveTo>
                  <a:pt x="1062" y="1510"/>
                </a:moveTo>
                <a:cubicBezTo>
                  <a:pt x="1059" y="1497"/>
                  <a:pt x="1064" y="1499"/>
                  <a:pt x="1065" y="1492"/>
                </a:cubicBezTo>
                <a:cubicBezTo>
                  <a:pt x="1060" y="1490"/>
                  <a:pt x="1057" y="1489"/>
                  <a:pt x="1053" y="1499"/>
                </a:cubicBezTo>
                <a:cubicBezTo>
                  <a:pt x="1059" y="1494"/>
                  <a:pt x="1058" y="1509"/>
                  <a:pt x="1062" y="1510"/>
                </a:cubicBezTo>
                <a:close/>
                <a:moveTo>
                  <a:pt x="1057" y="1319"/>
                </a:moveTo>
                <a:cubicBezTo>
                  <a:pt x="1052" y="1323"/>
                  <a:pt x="1058" y="1299"/>
                  <a:pt x="1053" y="1303"/>
                </a:cubicBezTo>
                <a:cubicBezTo>
                  <a:pt x="1053" y="1310"/>
                  <a:pt x="1047" y="1306"/>
                  <a:pt x="1047" y="1312"/>
                </a:cubicBezTo>
                <a:cubicBezTo>
                  <a:pt x="1053" y="1305"/>
                  <a:pt x="1054" y="1336"/>
                  <a:pt x="1057" y="1319"/>
                </a:cubicBezTo>
                <a:close/>
                <a:moveTo>
                  <a:pt x="1086" y="1084"/>
                </a:moveTo>
                <a:cubicBezTo>
                  <a:pt x="1080" y="1072"/>
                  <a:pt x="1074" y="1094"/>
                  <a:pt x="1066" y="1092"/>
                </a:cubicBezTo>
                <a:cubicBezTo>
                  <a:pt x="1065" y="1087"/>
                  <a:pt x="1066" y="1079"/>
                  <a:pt x="1064" y="1079"/>
                </a:cubicBezTo>
                <a:cubicBezTo>
                  <a:pt x="1064" y="1097"/>
                  <a:pt x="1048" y="1082"/>
                  <a:pt x="1046" y="1095"/>
                </a:cubicBezTo>
                <a:cubicBezTo>
                  <a:pt x="1057" y="1100"/>
                  <a:pt x="1078" y="1106"/>
                  <a:pt x="1086" y="1084"/>
                </a:cubicBezTo>
                <a:close/>
                <a:moveTo>
                  <a:pt x="1080" y="1520"/>
                </a:moveTo>
                <a:cubicBezTo>
                  <a:pt x="1080" y="1509"/>
                  <a:pt x="1068" y="1505"/>
                  <a:pt x="1066" y="1514"/>
                </a:cubicBezTo>
                <a:cubicBezTo>
                  <a:pt x="1071" y="1514"/>
                  <a:pt x="1074" y="1521"/>
                  <a:pt x="1080" y="1520"/>
                </a:cubicBezTo>
                <a:close/>
                <a:moveTo>
                  <a:pt x="1083" y="1611"/>
                </a:moveTo>
                <a:cubicBezTo>
                  <a:pt x="1079" y="1615"/>
                  <a:pt x="1069" y="1607"/>
                  <a:pt x="1071" y="1622"/>
                </a:cubicBezTo>
                <a:cubicBezTo>
                  <a:pt x="1079" y="1623"/>
                  <a:pt x="1081" y="1626"/>
                  <a:pt x="1083" y="1611"/>
                </a:cubicBezTo>
                <a:close/>
                <a:moveTo>
                  <a:pt x="1071" y="1230"/>
                </a:moveTo>
                <a:cubicBezTo>
                  <a:pt x="1069" y="1221"/>
                  <a:pt x="1059" y="1209"/>
                  <a:pt x="1058" y="1224"/>
                </a:cubicBezTo>
                <a:cubicBezTo>
                  <a:pt x="1062" y="1225"/>
                  <a:pt x="1064" y="1233"/>
                  <a:pt x="1071" y="1230"/>
                </a:cubicBezTo>
                <a:close/>
                <a:moveTo>
                  <a:pt x="1073" y="1004"/>
                </a:moveTo>
                <a:cubicBezTo>
                  <a:pt x="1067" y="1004"/>
                  <a:pt x="1062" y="1007"/>
                  <a:pt x="1059" y="1014"/>
                </a:cubicBezTo>
                <a:cubicBezTo>
                  <a:pt x="1066" y="1020"/>
                  <a:pt x="1072" y="1018"/>
                  <a:pt x="1073" y="1004"/>
                </a:cubicBezTo>
                <a:close/>
                <a:moveTo>
                  <a:pt x="1131" y="2570"/>
                </a:moveTo>
                <a:cubicBezTo>
                  <a:pt x="1126" y="2574"/>
                  <a:pt x="1121" y="2576"/>
                  <a:pt x="1122" y="2589"/>
                </a:cubicBezTo>
                <a:cubicBezTo>
                  <a:pt x="1128" y="2589"/>
                  <a:pt x="1131" y="2583"/>
                  <a:pt x="1131" y="2570"/>
                </a:cubicBezTo>
                <a:close/>
                <a:moveTo>
                  <a:pt x="1124" y="1610"/>
                </a:moveTo>
                <a:cubicBezTo>
                  <a:pt x="1125" y="1594"/>
                  <a:pt x="1108" y="1602"/>
                  <a:pt x="1107" y="1608"/>
                </a:cubicBezTo>
                <a:cubicBezTo>
                  <a:pt x="1114" y="1615"/>
                  <a:pt x="1116" y="1605"/>
                  <a:pt x="1124" y="1610"/>
                </a:cubicBezTo>
                <a:close/>
                <a:moveTo>
                  <a:pt x="1092" y="975"/>
                </a:moveTo>
                <a:cubicBezTo>
                  <a:pt x="1094" y="987"/>
                  <a:pt x="1090" y="986"/>
                  <a:pt x="1091" y="997"/>
                </a:cubicBezTo>
                <a:cubicBezTo>
                  <a:pt x="1099" y="1000"/>
                  <a:pt x="1098" y="974"/>
                  <a:pt x="1092" y="975"/>
                </a:cubicBezTo>
                <a:close/>
                <a:moveTo>
                  <a:pt x="1097" y="373"/>
                </a:moveTo>
                <a:cubicBezTo>
                  <a:pt x="1098" y="354"/>
                  <a:pt x="1086" y="355"/>
                  <a:pt x="1084" y="366"/>
                </a:cubicBezTo>
                <a:cubicBezTo>
                  <a:pt x="1092" y="361"/>
                  <a:pt x="1090" y="376"/>
                  <a:pt x="1097" y="373"/>
                </a:cubicBezTo>
                <a:close/>
                <a:moveTo>
                  <a:pt x="1140" y="1076"/>
                </a:moveTo>
                <a:cubicBezTo>
                  <a:pt x="1134" y="1077"/>
                  <a:pt x="1130" y="1070"/>
                  <a:pt x="1122" y="1074"/>
                </a:cubicBezTo>
                <a:cubicBezTo>
                  <a:pt x="1122" y="1081"/>
                  <a:pt x="1119" y="1082"/>
                  <a:pt x="1118" y="1088"/>
                </a:cubicBezTo>
                <a:cubicBezTo>
                  <a:pt x="1128" y="1081"/>
                  <a:pt x="1132" y="1082"/>
                  <a:pt x="1140" y="1076"/>
                </a:cubicBezTo>
                <a:close/>
                <a:moveTo>
                  <a:pt x="1130" y="947"/>
                </a:moveTo>
                <a:cubicBezTo>
                  <a:pt x="1125" y="950"/>
                  <a:pt x="1122" y="956"/>
                  <a:pt x="1118" y="962"/>
                </a:cubicBezTo>
                <a:cubicBezTo>
                  <a:pt x="1124" y="961"/>
                  <a:pt x="1132" y="962"/>
                  <a:pt x="1130" y="947"/>
                </a:cubicBezTo>
                <a:close/>
                <a:moveTo>
                  <a:pt x="1163" y="1756"/>
                </a:moveTo>
                <a:cubicBezTo>
                  <a:pt x="1165" y="1737"/>
                  <a:pt x="1153" y="1728"/>
                  <a:pt x="1148" y="1741"/>
                </a:cubicBezTo>
                <a:cubicBezTo>
                  <a:pt x="1155" y="1740"/>
                  <a:pt x="1157" y="1752"/>
                  <a:pt x="1163" y="1756"/>
                </a:cubicBezTo>
                <a:close/>
                <a:moveTo>
                  <a:pt x="1161" y="1221"/>
                </a:moveTo>
                <a:cubicBezTo>
                  <a:pt x="1153" y="1224"/>
                  <a:pt x="1146" y="1203"/>
                  <a:pt x="1141" y="1215"/>
                </a:cubicBezTo>
                <a:cubicBezTo>
                  <a:pt x="1142" y="1228"/>
                  <a:pt x="1156" y="1232"/>
                  <a:pt x="1161" y="1221"/>
                </a:cubicBezTo>
                <a:close/>
                <a:moveTo>
                  <a:pt x="1157" y="1091"/>
                </a:moveTo>
                <a:cubicBezTo>
                  <a:pt x="1152" y="1092"/>
                  <a:pt x="1146" y="1093"/>
                  <a:pt x="1141" y="1093"/>
                </a:cubicBezTo>
                <a:cubicBezTo>
                  <a:pt x="1142" y="1109"/>
                  <a:pt x="1158" y="1109"/>
                  <a:pt x="1157" y="1091"/>
                </a:cubicBezTo>
                <a:close/>
                <a:moveTo>
                  <a:pt x="1154" y="1004"/>
                </a:moveTo>
                <a:cubicBezTo>
                  <a:pt x="1154" y="994"/>
                  <a:pt x="1160" y="994"/>
                  <a:pt x="1161" y="986"/>
                </a:cubicBezTo>
                <a:cubicBezTo>
                  <a:pt x="1152" y="990"/>
                  <a:pt x="1140" y="991"/>
                  <a:pt x="1138" y="1011"/>
                </a:cubicBezTo>
                <a:cubicBezTo>
                  <a:pt x="1147" y="1013"/>
                  <a:pt x="1149" y="986"/>
                  <a:pt x="1154" y="1004"/>
                </a:cubicBezTo>
                <a:close/>
                <a:moveTo>
                  <a:pt x="1139" y="380"/>
                </a:moveTo>
                <a:cubicBezTo>
                  <a:pt x="1142" y="363"/>
                  <a:pt x="1123" y="362"/>
                  <a:pt x="1125" y="378"/>
                </a:cubicBezTo>
                <a:cubicBezTo>
                  <a:pt x="1132" y="374"/>
                  <a:pt x="1135" y="379"/>
                  <a:pt x="1139" y="380"/>
                </a:cubicBezTo>
                <a:close/>
                <a:moveTo>
                  <a:pt x="1170" y="941"/>
                </a:moveTo>
                <a:cubicBezTo>
                  <a:pt x="1168" y="929"/>
                  <a:pt x="1174" y="932"/>
                  <a:pt x="1174" y="923"/>
                </a:cubicBezTo>
                <a:cubicBezTo>
                  <a:pt x="1164" y="932"/>
                  <a:pt x="1158" y="923"/>
                  <a:pt x="1152" y="939"/>
                </a:cubicBezTo>
                <a:cubicBezTo>
                  <a:pt x="1157" y="950"/>
                  <a:pt x="1164" y="929"/>
                  <a:pt x="1170" y="941"/>
                </a:cubicBezTo>
                <a:close/>
                <a:moveTo>
                  <a:pt x="1176" y="1010"/>
                </a:moveTo>
                <a:cubicBezTo>
                  <a:pt x="1181" y="997"/>
                  <a:pt x="1175" y="988"/>
                  <a:pt x="1186" y="995"/>
                </a:cubicBezTo>
                <a:cubicBezTo>
                  <a:pt x="1186" y="981"/>
                  <a:pt x="1178" y="988"/>
                  <a:pt x="1175" y="979"/>
                </a:cubicBezTo>
                <a:cubicBezTo>
                  <a:pt x="1175" y="989"/>
                  <a:pt x="1167" y="985"/>
                  <a:pt x="1166" y="994"/>
                </a:cubicBezTo>
                <a:cubicBezTo>
                  <a:pt x="1167" y="994"/>
                  <a:pt x="1168" y="997"/>
                  <a:pt x="1168" y="1002"/>
                </a:cubicBezTo>
                <a:cubicBezTo>
                  <a:pt x="1178" y="993"/>
                  <a:pt x="1169" y="1005"/>
                  <a:pt x="1176" y="1010"/>
                </a:cubicBezTo>
                <a:close/>
                <a:moveTo>
                  <a:pt x="1206" y="1854"/>
                </a:moveTo>
                <a:cubicBezTo>
                  <a:pt x="1206" y="1863"/>
                  <a:pt x="1197" y="1856"/>
                  <a:pt x="1203" y="1867"/>
                </a:cubicBezTo>
                <a:cubicBezTo>
                  <a:pt x="1201" y="1868"/>
                  <a:pt x="1199" y="1868"/>
                  <a:pt x="1199" y="1872"/>
                </a:cubicBezTo>
                <a:cubicBezTo>
                  <a:pt x="1205" y="1875"/>
                  <a:pt x="1212" y="1858"/>
                  <a:pt x="1206" y="1854"/>
                </a:cubicBezTo>
                <a:close/>
                <a:moveTo>
                  <a:pt x="1217" y="1804"/>
                </a:moveTo>
                <a:cubicBezTo>
                  <a:pt x="1216" y="1792"/>
                  <a:pt x="1202" y="1787"/>
                  <a:pt x="1200" y="1794"/>
                </a:cubicBezTo>
                <a:cubicBezTo>
                  <a:pt x="1207" y="1795"/>
                  <a:pt x="1209" y="1806"/>
                  <a:pt x="1217" y="1804"/>
                </a:cubicBezTo>
                <a:close/>
                <a:moveTo>
                  <a:pt x="1205" y="1510"/>
                </a:moveTo>
                <a:cubicBezTo>
                  <a:pt x="1207" y="1496"/>
                  <a:pt x="1188" y="1499"/>
                  <a:pt x="1191" y="1512"/>
                </a:cubicBezTo>
                <a:cubicBezTo>
                  <a:pt x="1198" y="1515"/>
                  <a:pt x="1200" y="1501"/>
                  <a:pt x="1205" y="1510"/>
                </a:cubicBezTo>
                <a:close/>
                <a:moveTo>
                  <a:pt x="1235" y="2363"/>
                </a:moveTo>
                <a:cubicBezTo>
                  <a:pt x="1234" y="2345"/>
                  <a:pt x="1241" y="2366"/>
                  <a:pt x="1241" y="2349"/>
                </a:cubicBezTo>
                <a:cubicBezTo>
                  <a:pt x="1234" y="2350"/>
                  <a:pt x="1229" y="2353"/>
                  <a:pt x="1225" y="2360"/>
                </a:cubicBezTo>
                <a:cubicBezTo>
                  <a:pt x="1230" y="2357"/>
                  <a:pt x="1230" y="2367"/>
                  <a:pt x="1235" y="2363"/>
                </a:cubicBezTo>
                <a:close/>
                <a:moveTo>
                  <a:pt x="1207" y="1257"/>
                </a:moveTo>
                <a:cubicBezTo>
                  <a:pt x="1204" y="1256"/>
                  <a:pt x="1205" y="1244"/>
                  <a:pt x="1199" y="1250"/>
                </a:cubicBezTo>
                <a:cubicBezTo>
                  <a:pt x="1198" y="1255"/>
                  <a:pt x="1199" y="1262"/>
                  <a:pt x="1197" y="1263"/>
                </a:cubicBezTo>
                <a:cubicBezTo>
                  <a:pt x="1195" y="1264"/>
                  <a:pt x="1191" y="1263"/>
                  <a:pt x="1191" y="1268"/>
                </a:cubicBezTo>
                <a:cubicBezTo>
                  <a:pt x="1197" y="1274"/>
                  <a:pt x="1202" y="1265"/>
                  <a:pt x="1207" y="1257"/>
                </a:cubicBezTo>
                <a:close/>
                <a:moveTo>
                  <a:pt x="1200" y="993"/>
                </a:moveTo>
                <a:cubicBezTo>
                  <a:pt x="1198" y="989"/>
                  <a:pt x="1196" y="985"/>
                  <a:pt x="1194" y="981"/>
                </a:cubicBezTo>
                <a:cubicBezTo>
                  <a:pt x="1198" y="981"/>
                  <a:pt x="1201" y="979"/>
                  <a:pt x="1201" y="971"/>
                </a:cubicBezTo>
                <a:cubicBezTo>
                  <a:pt x="1195" y="970"/>
                  <a:pt x="1194" y="982"/>
                  <a:pt x="1189" y="973"/>
                </a:cubicBezTo>
                <a:cubicBezTo>
                  <a:pt x="1190" y="981"/>
                  <a:pt x="1187" y="983"/>
                  <a:pt x="1188" y="990"/>
                </a:cubicBezTo>
                <a:cubicBezTo>
                  <a:pt x="1194" y="982"/>
                  <a:pt x="1197" y="1007"/>
                  <a:pt x="1200" y="993"/>
                </a:cubicBezTo>
                <a:close/>
                <a:moveTo>
                  <a:pt x="1238" y="1836"/>
                </a:moveTo>
                <a:cubicBezTo>
                  <a:pt x="1238" y="1823"/>
                  <a:pt x="1233" y="1820"/>
                  <a:pt x="1231" y="1811"/>
                </a:cubicBezTo>
                <a:cubicBezTo>
                  <a:pt x="1228" y="1814"/>
                  <a:pt x="1223" y="1814"/>
                  <a:pt x="1221" y="1821"/>
                </a:cubicBezTo>
                <a:cubicBezTo>
                  <a:pt x="1229" y="1822"/>
                  <a:pt x="1229" y="1839"/>
                  <a:pt x="1238" y="1836"/>
                </a:cubicBezTo>
                <a:close/>
                <a:moveTo>
                  <a:pt x="1238" y="1710"/>
                </a:moveTo>
                <a:cubicBezTo>
                  <a:pt x="1233" y="1707"/>
                  <a:pt x="1218" y="1706"/>
                  <a:pt x="1218" y="1726"/>
                </a:cubicBezTo>
                <a:cubicBezTo>
                  <a:pt x="1224" y="1719"/>
                  <a:pt x="1233" y="1717"/>
                  <a:pt x="1238" y="1710"/>
                </a:cubicBezTo>
                <a:close/>
                <a:moveTo>
                  <a:pt x="1233" y="1693"/>
                </a:moveTo>
                <a:cubicBezTo>
                  <a:pt x="1226" y="1688"/>
                  <a:pt x="1239" y="1691"/>
                  <a:pt x="1237" y="1684"/>
                </a:cubicBezTo>
                <a:cubicBezTo>
                  <a:pt x="1230" y="1681"/>
                  <a:pt x="1223" y="1683"/>
                  <a:pt x="1216" y="1669"/>
                </a:cubicBezTo>
                <a:cubicBezTo>
                  <a:pt x="1217" y="1681"/>
                  <a:pt x="1220" y="1678"/>
                  <a:pt x="1217" y="1687"/>
                </a:cubicBezTo>
                <a:cubicBezTo>
                  <a:pt x="1222" y="1687"/>
                  <a:pt x="1230" y="1703"/>
                  <a:pt x="1233" y="1693"/>
                </a:cubicBezTo>
                <a:close/>
                <a:moveTo>
                  <a:pt x="1242" y="1896"/>
                </a:moveTo>
                <a:cubicBezTo>
                  <a:pt x="1237" y="1900"/>
                  <a:pt x="1232" y="1904"/>
                  <a:pt x="1229" y="1911"/>
                </a:cubicBezTo>
                <a:cubicBezTo>
                  <a:pt x="1233" y="1918"/>
                  <a:pt x="1245" y="1915"/>
                  <a:pt x="1242" y="1896"/>
                </a:cubicBezTo>
                <a:close/>
                <a:moveTo>
                  <a:pt x="1247" y="2152"/>
                </a:moveTo>
                <a:cubicBezTo>
                  <a:pt x="1244" y="2147"/>
                  <a:pt x="1241" y="2136"/>
                  <a:pt x="1244" y="2131"/>
                </a:cubicBezTo>
                <a:cubicBezTo>
                  <a:pt x="1232" y="2129"/>
                  <a:pt x="1244" y="2166"/>
                  <a:pt x="1247" y="2152"/>
                </a:cubicBezTo>
                <a:close/>
                <a:moveTo>
                  <a:pt x="1207" y="1009"/>
                </a:moveTo>
                <a:cubicBezTo>
                  <a:pt x="1209" y="1008"/>
                  <a:pt x="1211" y="1027"/>
                  <a:pt x="1213" y="1013"/>
                </a:cubicBezTo>
                <a:cubicBezTo>
                  <a:pt x="1209" y="1009"/>
                  <a:pt x="1210" y="995"/>
                  <a:pt x="1202" y="1001"/>
                </a:cubicBezTo>
                <a:cubicBezTo>
                  <a:pt x="1203" y="1008"/>
                  <a:pt x="1202" y="1017"/>
                  <a:pt x="1205" y="1018"/>
                </a:cubicBezTo>
                <a:cubicBezTo>
                  <a:pt x="1205" y="1015"/>
                  <a:pt x="1205" y="1010"/>
                  <a:pt x="1207" y="1009"/>
                </a:cubicBezTo>
                <a:close/>
                <a:moveTo>
                  <a:pt x="1240" y="1661"/>
                </a:moveTo>
                <a:cubicBezTo>
                  <a:pt x="1237" y="1664"/>
                  <a:pt x="1228" y="1658"/>
                  <a:pt x="1229" y="1667"/>
                </a:cubicBezTo>
                <a:cubicBezTo>
                  <a:pt x="1233" y="1664"/>
                  <a:pt x="1240" y="1685"/>
                  <a:pt x="1240" y="1661"/>
                </a:cubicBezTo>
                <a:close/>
                <a:moveTo>
                  <a:pt x="1215" y="956"/>
                </a:moveTo>
                <a:cubicBezTo>
                  <a:pt x="1215" y="946"/>
                  <a:pt x="1214" y="939"/>
                  <a:pt x="1212" y="934"/>
                </a:cubicBezTo>
                <a:cubicBezTo>
                  <a:pt x="1210" y="935"/>
                  <a:pt x="1207" y="935"/>
                  <a:pt x="1206" y="940"/>
                </a:cubicBezTo>
                <a:cubicBezTo>
                  <a:pt x="1211" y="940"/>
                  <a:pt x="1211" y="952"/>
                  <a:pt x="1215" y="956"/>
                </a:cubicBezTo>
                <a:close/>
                <a:moveTo>
                  <a:pt x="1249" y="1795"/>
                </a:moveTo>
                <a:cubicBezTo>
                  <a:pt x="1250" y="1784"/>
                  <a:pt x="1240" y="1778"/>
                  <a:pt x="1239" y="1788"/>
                </a:cubicBezTo>
                <a:cubicBezTo>
                  <a:pt x="1243" y="1795"/>
                  <a:pt x="1242" y="1803"/>
                  <a:pt x="1249" y="1795"/>
                </a:cubicBezTo>
                <a:close/>
                <a:moveTo>
                  <a:pt x="1227" y="1019"/>
                </a:moveTo>
                <a:cubicBezTo>
                  <a:pt x="1223" y="1019"/>
                  <a:pt x="1225" y="1003"/>
                  <a:pt x="1221" y="1003"/>
                </a:cubicBezTo>
                <a:cubicBezTo>
                  <a:pt x="1223" y="1019"/>
                  <a:pt x="1213" y="1011"/>
                  <a:pt x="1215" y="1025"/>
                </a:cubicBezTo>
                <a:cubicBezTo>
                  <a:pt x="1219" y="1022"/>
                  <a:pt x="1227" y="1029"/>
                  <a:pt x="1227" y="1019"/>
                </a:cubicBezTo>
                <a:close/>
                <a:moveTo>
                  <a:pt x="1223" y="1124"/>
                </a:moveTo>
                <a:cubicBezTo>
                  <a:pt x="1223" y="1113"/>
                  <a:pt x="1229" y="1122"/>
                  <a:pt x="1231" y="1123"/>
                </a:cubicBezTo>
                <a:cubicBezTo>
                  <a:pt x="1233" y="1100"/>
                  <a:pt x="1214" y="1115"/>
                  <a:pt x="1223" y="1124"/>
                </a:cubicBezTo>
                <a:close/>
                <a:moveTo>
                  <a:pt x="1265" y="1923"/>
                </a:moveTo>
                <a:cubicBezTo>
                  <a:pt x="1259" y="1926"/>
                  <a:pt x="1253" y="1930"/>
                  <a:pt x="1252" y="1942"/>
                </a:cubicBezTo>
                <a:cubicBezTo>
                  <a:pt x="1258" y="1939"/>
                  <a:pt x="1264" y="1935"/>
                  <a:pt x="1265" y="1923"/>
                </a:cubicBezTo>
                <a:close/>
                <a:moveTo>
                  <a:pt x="1231" y="1006"/>
                </a:moveTo>
                <a:cubicBezTo>
                  <a:pt x="1230" y="1005"/>
                  <a:pt x="1228" y="1005"/>
                  <a:pt x="1229" y="1002"/>
                </a:cubicBezTo>
                <a:cubicBezTo>
                  <a:pt x="1231" y="1000"/>
                  <a:pt x="1234" y="1001"/>
                  <a:pt x="1235" y="996"/>
                </a:cubicBezTo>
                <a:cubicBezTo>
                  <a:pt x="1231" y="997"/>
                  <a:pt x="1233" y="984"/>
                  <a:pt x="1230" y="984"/>
                </a:cubicBezTo>
                <a:cubicBezTo>
                  <a:pt x="1226" y="986"/>
                  <a:pt x="1225" y="1021"/>
                  <a:pt x="1231" y="1006"/>
                </a:cubicBezTo>
                <a:close/>
                <a:moveTo>
                  <a:pt x="1242" y="1104"/>
                </a:moveTo>
                <a:cubicBezTo>
                  <a:pt x="1243" y="1109"/>
                  <a:pt x="1243" y="1114"/>
                  <a:pt x="1247" y="1112"/>
                </a:cubicBezTo>
                <a:cubicBezTo>
                  <a:pt x="1243" y="1092"/>
                  <a:pt x="1242" y="1096"/>
                  <a:pt x="1250" y="1085"/>
                </a:cubicBezTo>
                <a:cubicBezTo>
                  <a:pt x="1244" y="1084"/>
                  <a:pt x="1242" y="1085"/>
                  <a:pt x="1237" y="1074"/>
                </a:cubicBezTo>
                <a:cubicBezTo>
                  <a:pt x="1235" y="1088"/>
                  <a:pt x="1239" y="1092"/>
                  <a:pt x="1234" y="1105"/>
                </a:cubicBezTo>
                <a:cubicBezTo>
                  <a:pt x="1237" y="1110"/>
                  <a:pt x="1239" y="1109"/>
                  <a:pt x="1242" y="1104"/>
                </a:cubicBezTo>
                <a:close/>
                <a:moveTo>
                  <a:pt x="1239" y="996"/>
                </a:moveTo>
                <a:cubicBezTo>
                  <a:pt x="1239" y="1003"/>
                  <a:pt x="1239" y="1009"/>
                  <a:pt x="1237" y="1013"/>
                </a:cubicBezTo>
                <a:cubicBezTo>
                  <a:pt x="1241" y="1012"/>
                  <a:pt x="1242" y="1017"/>
                  <a:pt x="1245" y="1016"/>
                </a:cubicBezTo>
                <a:cubicBezTo>
                  <a:pt x="1246" y="1003"/>
                  <a:pt x="1242" y="999"/>
                  <a:pt x="1239" y="996"/>
                </a:cubicBezTo>
                <a:close/>
                <a:moveTo>
                  <a:pt x="1266" y="1401"/>
                </a:moveTo>
                <a:cubicBezTo>
                  <a:pt x="1260" y="1398"/>
                  <a:pt x="1257" y="1425"/>
                  <a:pt x="1261" y="1427"/>
                </a:cubicBezTo>
                <a:cubicBezTo>
                  <a:pt x="1263" y="1418"/>
                  <a:pt x="1265" y="1410"/>
                  <a:pt x="1266" y="1401"/>
                </a:cubicBezTo>
                <a:close/>
                <a:moveTo>
                  <a:pt x="1287" y="1793"/>
                </a:moveTo>
                <a:cubicBezTo>
                  <a:pt x="1280" y="1798"/>
                  <a:pt x="1275" y="1783"/>
                  <a:pt x="1273" y="1800"/>
                </a:cubicBezTo>
                <a:cubicBezTo>
                  <a:pt x="1278" y="1802"/>
                  <a:pt x="1286" y="1805"/>
                  <a:pt x="1287" y="1793"/>
                </a:cubicBezTo>
                <a:close/>
                <a:moveTo>
                  <a:pt x="1330" y="2827"/>
                </a:moveTo>
                <a:cubicBezTo>
                  <a:pt x="1325" y="2825"/>
                  <a:pt x="1316" y="2819"/>
                  <a:pt x="1316" y="2834"/>
                </a:cubicBezTo>
                <a:cubicBezTo>
                  <a:pt x="1320" y="2830"/>
                  <a:pt x="1329" y="2837"/>
                  <a:pt x="1330" y="2827"/>
                </a:cubicBezTo>
                <a:close/>
                <a:moveTo>
                  <a:pt x="1259" y="692"/>
                </a:moveTo>
                <a:cubicBezTo>
                  <a:pt x="1254" y="691"/>
                  <a:pt x="1252" y="680"/>
                  <a:pt x="1246" y="681"/>
                </a:cubicBezTo>
                <a:cubicBezTo>
                  <a:pt x="1247" y="691"/>
                  <a:pt x="1256" y="703"/>
                  <a:pt x="1259" y="692"/>
                </a:cubicBezTo>
                <a:close/>
                <a:moveTo>
                  <a:pt x="1268" y="956"/>
                </a:moveTo>
                <a:cubicBezTo>
                  <a:pt x="1267" y="944"/>
                  <a:pt x="1276" y="948"/>
                  <a:pt x="1275" y="933"/>
                </a:cubicBezTo>
                <a:cubicBezTo>
                  <a:pt x="1270" y="936"/>
                  <a:pt x="1266" y="941"/>
                  <a:pt x="1263" y="948"/>
                </a:cubicBezTo>
                <a:cubicBezTo>
                  <a:pt x="1266" y="948"/>
                  <a:pt x="1265" y="956"/>
                  <a:pt x="1268" y="956"/>
                </a:cubicBezTo>
                <a:close/>
                <a:moveTo>
                  <a:pt x="1321" y="2567"/>
                </a:moveTo>
                <a:cubicBezTo>
                  <a:pt x="1326" y="2564"/>
                  <a:pt x="1333" y="2564"/>
                  <a:pt x="1337" y="2556"/>
                </a:cubicBezTo>
                <a:cubicBezTo>
                  <a:pt x="1333" y="2550"/>
                  <a:pt x="1321" y="2553"/>
                  <a:pt x="1321" y="2567"/>
                </a:cubicBezTo>
                <a:close/>
                <a:moveTo>
                  <a:pt x="1281" y="684"/>
                </a:moveTo>
                <a:cubicBezTo>
                  <a:pt x="1273" y="684"/>
                  <a:pt x="1272" y="694"/>
                  <a:pt x="1269" y="682"/>
                </a:cubicBezTo>
                <a:cubicBezTo>
                  <a:pt x="1269" y="685"/>
                  <a:pt x="1269" y="687"/>
                  <a:pt x="1267" y="687"/>
                </a:cubicBezTo>
                <a:cubicBezTo>
                  <a:pt x="1267" y="689"/>
                  <a:pt x="1267" y="692"/>
                  <a:pt x="1267" y="695"/>
                </a:cubicBezTo>
                <a:cubicBezTo>
                  <a:pt x="1275" y="692"/>
                  <a:pt x="1280" y="704"/>
                  <a:pt x="1281" y="684"/>
                </a:cubicBezTo>
                <a:close/>
                <a:moveTo>
                  <a:pt x="1392" y="2565"/>
                </a:moveTo>
                <a:cubicBezTo>
                  <a:pt x="1399" y="2573"/>
                  <a:pt x="1385" y="2576"/>
                  <a:pt x="1392" y="2582"/>
                </a:cubicBezTo>
                <a:cubicBezTo>
                  <a:pt x="1402" y="2568"/>
                  <a:pt x="1423" y="2580"/>
                  <a:pt x="1424" y="2569"/>
                </a:cubicBezTo>
                <a:cubicBezTo>
                  <a:pt x="1398" y="2563"/>
                  <a:pt x="1358" y="2531"/>
                  <a:pt x="1335" y="2552"/>
                </a:cubicBezTo>
                <a:cubicBezTo>
                  <a:pt x="1349" y="2571"/>
                  <a:pt x="1370" y="2590"/>
                  <a:pt x="1392" y="2565"/>
                </a:cubicBezTo>
                <a:close/>
                <a:moveTo>
                  <a:pt x="1313" y="1594"/>
                </a:moveTo>
                <a:cubicBezTo>
                  <a:pt x="1320" y="1582"/>
                  <a:pt x="1302" y="1557"/>
                  <a:pt x="1302" y="1578"/>
                </a:cubicBezTo>
                <a:cubicBezTo>
                  <a:pt x="1311" y="1571"/>
                  <a:pt x="1308" y="1591"/>
                  <a:pt x="1313" y="1594"/>
                </a:cubicBezTo>
                <a:close/>
                <a:moveTo>
                  <a:pt x="1310" y="1372"/>
                </a:moveTo>
                <a:cubicBezTo>
                  <a:pt x="1311" y="1355"/>
                  <a:pt x="1326" y="1379"/>
                  <a:pt x="1330" y="1365"/>
                </a:cubicBezTo>
                <a:cubicBezTo>
                  <a:pt x="1319" y="1360"/>
                  <a:pt x="1309" y="1358"/>
                  <a:pt x="1301" y="1356"/>
                </a:cubicBezTo>
                <a:cubicBezTo>
                  <a:pt x="1302" y="1367"/>
                  <a:pt x="1305" y="1372"/>
                  <a:pt x="1310" y="1372"/>
                </a:cubicBezTo>
                <a:close/>
                <a:moveTo>
                  <a:pt x="1290" y="714"/>
                </a:moveTo>
                <a:cubicBezTo>
                  <a:pt x="1291" y="700"/>
                  <a:pt x="1297" y="698"/>
                  <a:pt x="1306" y="698"/>
                </a:cubicBezTo>
                <a:cubicBezTo>
                  <a:pt x="1306" y="683"/>
                  <a:pt x="1296" y="695"/>
                  <a:pt x="1295" y="682"/>
                </a:cubicBezTo>
                <a:cubicBezTo>
                  <a:pt x="1293" y="689"/>
                  <a:pt x="1294" y="702"/>
                  <a:pt x="1287" y="701"/>
                </a:cubicBezTo>
                <a:cubicBezTo>
                  <a:pt x="1286" y="689"/>
                  <a:pt x="1291" y="692"/>
                  <a:pt x="1291" y="683"/>
                </a:cubicBezTo>
                <a:cubicBezTo>
                  <a:pt x="1280" y="685"/>
                  <a:pt x="1284" y="707"/>
                  <a:pt x="1290" y="714"/>
                </a:cubicBezTo>
                <a:close/>
                <a:moveTo>
                  <a:pt x="1336" y="1803"/>
                </a:moveTo>
                <a:cubicBezTo>
                  <a:pt x="1334" y="1803"/>
                  <a:pt x="1335" y="1799"/>
                  <a:pt x="1336" y="1795"/>
                </a:cubicBezTo>
                <a:cubicBezTo>
                  <a:pt x="1331" y="1795"/>
                  <a:pt x="1328" y="1798"/>
                  <a:pt x="1326" y="1805"/>
                </a:cubicBezTo>
                <a:cubicBezTo>
                  <a:pt x="1327" y="1807"/>
                  <a:pt x="1336" y="1813"/>
                  <a:pt x="1336" y="1803"/>
                </a:cubicBezTo>
                <a:close/>
                <a:moveTo>
                  <a:pt x="1315" y="936"/>
                </a:moveTo>
                <a:cubicBezTo>
                  <a:pt x="1313" y="930"/>
                  <a:pt x="1306" y="910"/>
                  <a:pt x="1301" y="925"/>
                </a:cubicBezTo>
                <a:cubicBezTo>
                  <a:pt x="1309" y="919"/>
                  <a:pt x="1311" y="949"/>
                  <a:pt x="1315" y="936"/>
                </a:cubicBezTo>
                <a:close/>
                <a:moveTo>
                  <a:pt x="1324" y="1331"/>
                </a:moveTo>
                <a:cubicBezTo>
                  <a:pt x="1322" y="1312"/>
                  <a:pt x="1332" y="1318"/>
                  <a:pt x="1336" y="1311"/>
                </a:cubicBezTo>
                <a:cubicBezTo>
                  <a:pt x="1334" y="1298"/>
                  <a:pt x="1334" y="1303"/>
                  <a:pt x="1335" y="1290"/>
                </a:cubicBezTo>
                <a:cubicBezTo>
                  <a:pt x="1331" y="1314"/>
                  <a:pt x="1321" y="1306"/>
                  <a:pt x="1316" y="1315"/>
                </a:cubicBezTo>
                <a:cubicBezTo>
                  <a:pt x="1321" y="1315"/>
                  <a:pt x="1318" y="1335"/>
                  <a:pt x="1324" y="1331"/>
                </a:cubicBezTo>
                <a:close/>
                <a:moveTo>
                  <a:pt x="1345" y="1341"/>
                </a:moveTo>
                <a:cubicBezTo>
                  <a:pt x="1343" y="1327"/>
                  <a:pt x="1337" y="1323"/>
                  <a:pt x="1328" y="1326"/>
                </a:cubicBezTo>
                <a:cubicBezTo>
                  <a:pt x="1328" y="1332"/>
                  <a:pt x="1325" y="1333"/>
                  <a:pt x="1325" y="1339"/>
                </a:cubicBezTo>
                <a:cubicBezTo>
                  <a:pt x="1333" y="1332"/>
                  <a:pt x="1337" y="1337"/>
                  <a:pt x="1345" y="1341"/>
                </a:cubicBezTo>
                <a:close/>
                <a:moveTo>
                  <a:pt x="1363" y="1825"/>
                </a:moveTo>
                <a:cubicBezTo>
                  <a:pt x="1362" y="1819"/>
                  <a:pt x="1353" y="1832"/>
                  <a:pt x="1351" y="1818"/>
                </a:cubicBezTo>
                <a:cubicBezTo>
                  <a:pt x="1352" y="1810"/>
                  <a:pt x="1355" y="1805"/>
                  <a:pt x="1356" y="1796"/>
                </a:cubicBezTo>
                <a:cubicBezTo>
                  <a:pt x="1335" y="1795"/>
                  <a:pt x="1356" y="1861"/>
                  <a:pt x="1363" y="1825"/>
                </a:cubicBezTo>
                <a:close/>
                <a:moveTo>
                  <a:pt x="1383" y="2492"/>
                </a:moveTo>
                <a:cubicBezTo>
                  <a:pt x="1384" y="2474"/>
                  <a:pt x="1372" y="2479"/>
                  <a:pt x="1373" y="2494"/>
                </a:cubicBezTo>
                <a:cubicBezTo>
                  <a:pt x="1377" y="2493"/>
                  <a:pt x="1380" y="2493"/>
                  <a:pt x="1383" y="2492"/>
                </a:cubicBezTo>
                <a:close/>
                <a:moveTo>
                  <a:pt x="1354" y="1487"/>
                </a:moveTo>
                <a:cubicBezTo>
                  <a:pt x="1348" y="1477"/>
                  <a:pt x="1344" y="1493"/>
                  <a:pt x="1342" y="1502"/>
                </a:cubicBezTo>
                <a:cubicBezTo>
                  <a:pt x="1350" y="1505"/>
                  <a:pt x="1351" y="1493"/>
                  <a:pt x="1354" y="1487"/>
                </a:cubicBezTo>
                <a:close/>
                <a:moveTo>
                  <a:pt x="1340" y="1193"/>
                </a:moveTo>
                <a:cubicBezTo>
                  <a:pt x="1340" y="1199"/>
                  <a:pt x="1337" y="1203"/>
                  <a:pt x="1342" y="1202"/>
                </a:cubicBezTo>
                <a:cubicBezTo>
                  <a:pt x="1345" y="1203"/>
                  <a:pt x="1342" y="1182"/>
                  <a:pt x="1340" y="1180"/>
                </a:cubicBezTo>
                <a:cubicBezTo>
                  <a:pt x="1340" y="1187"/>
                  <a:pt x="1334" y="1184"/>
                  <a:pt x="1334" y="1190"/>
                </a:cubicBezTo>
                <a:cubicBezTo>
                  <a:pt x="1336" y="1190"/>
                  <a:pt x="1340" y="1188"/>
                  <a:pt x="1340" y="1193"/>
                </a:cubicBezTo>
                <a:close/>
                <a:moveTo>
                  <a:pt x="1364" y="1603"/>
                </a:moveTo>
                <a:cubicBezTo>
                  <a:pt x="1369" y="1601"/>
                  <a:pt x="1346" y="1590"/>
                  <a:pt x="1350" y="1605"/>
                </a:cubicBezTo>
                <a:cubicBezTo>
                  <a:pt x="1354" y="1614"/>
                  <a:pt x="1357" y="1601"/>
                  <a:pt x="1364" y="1603"/>
                </a:cubicBezTo>
                <a:close/>
                <a:moveTo>
                  <a:pt x="1354" y="1317"/>
                </a:moveTo>
                <a:cubicBezTo>
                  <a:pt x="1352" y="1331"/>
                  <a:pt x="1343" y="1308"/>
                  <a:pt x="1343" y="1328"/>
                </a:cubicBezTo>
                <a:cubicBezTo>
                  <a:pt x="1347" y="1335"/>
                  <a:pt x="1361" y="1328"/>
                  <a:pt x="1354" y="1317"/>
                </a:cubicBezTo>
                <a:close/>
                <a:moveTo>
                  <a:pt x="1362" y="1664"/>
                </a:moveTo>
                <a:cubicBezTo>
                  <a:pt x="1358" y="1652"/>
                  <a:pt x="1363" y="1624"/>
                  <a:pt x="1356" y="1622"/>
                </a:cubicBezTo>
                <a:cubicBezTo>
                  <a:pt x="1359" y="1627"/>
                  <a:pt x="1351" y="1668"/>
                  <a:pt x="1362" y="1664"/>
                </a:cubicBezTo>
                <a:close/>
                <a:moveTo>
                  <a:pt x="1346" y="1005"/>
                </a:moveTo>
                <a:cubicBezTo>
                  <a:pt x="1340" y="1004"/>
                  <a:pt x="1338" y="1012"/>
                  <a:pt x="1336" y="1020"/>
                </a:cubicBezTo>
                <a:cubicBezTo>
                  <a:pt x="1342" y="1020"/>
                  <a:pt x="1347" y="1019"/>
                  <a:pt x="1346" y="1005"/>
                </a:cubicBezTo>
                <a:close/>
                <a:moveTo>
                  <a:pt x="1346" y="875"/>
                </a:moveTo>
                <a:cubicBezTo>
                  <a:pt x="1342" y="876"/>
                  <a:pt x="1341" y="872"/>
                  <a:pt x="1343" y="866"/>
                </a:cubicBezTo>
                <a:cubicBezTo>
                  <a:pt x="1340" y="869"/>
                  <a:pt x="1331" y="863"/>
                  <a:pt x="1332" y="873"/>
                </a:cubicBezTo>
                <a:cubicBezTo>
                  <a:pt x="1338" y="866"/>
                  <a:pt x="1342" y="891"/>
                  <a:pt x="1346" y="875"/>
                </a:cubicBezTo>
                <a:close/>
                <a:moveTo>
                  <a:pt x="1367" y="1581"/>
                </a:moveTo>
                <a:cubicBezTo>
                  <a:pt x="1363" y="1580"/>
                  <a:pt x="1362" y="1572"/>
                  <a:pt x="1357" y="1574"/>
                </a:cubicBezTo>
                <a:cubicBezTo>
                  <a:pt x="1355" y="1587"/>
                  <a:pt x="1366" y="1591"/>
                  <a:pt x="1367" y="1581"/>
                </a:cubicBezTo>
                <a:close/>
                <a:moveTo>
                  <a:pt x="1348" y="748"/>
                </a:moveTo>
                <a:cubicBezTo>
                  <a:pt x="1338" y="754"/>
                  <a:pt x="1335" y="746"/>
                  <a:pt x="1330" y="760"/>
                </a:cubicBezTo>
                <a:cubicBezTo>
                  <a:pt x="1338" y="759"/>
                  <a:pt x="1345" y="757"/>
                  <a:pt x="1348" y="748"/>
                </a:cubicBezTo>
                <a:close/>
                <a:moveTo>
                  <a:pt x="1339" y="719"/>
                </a:moveTo>
                <a:cubicBezTo>
                  <a:pt x="1339" y="733"/>
                  <a:pt x="1332" y="734"/>
                  <a:pt x="1329" y="742"/>
                </a:cubicBezTo>
                <a:cubicBezTo>
                  <a:pt x="1338" y="747"/>
                  <a:pt x="1343" y="725"/>
                  <a:pt x="1339" y="719"/>
                </a:cubicBezTo>
                <a:close/>
                <a:moveTo>
                  <a:pt x="1404" y="2398"/>
                </a:moveTo>
                <a:cubicBezTo>
                  <a:pt x="1405" y="2386"/>
                  <a:pt x="1400" y="2387"/>
                  <a:pt x="1396" y="2386"/>
                </a:cubicBezTo>
                <a:cubicBezTo>
                  <a:pt x="1396" y="2390"/>
                  <a:pt x="1396" y="2395"/>
                  <a:pt x="1396" y="2399"/>
                </a:cubicBezTo>
                <a:cubicBezTo>
                  <a:pt x="1399" y="2399"/>
                  <a:pt x="1402" y="2398"/>
                  <a:pt x="1404" y="2398"/>
                </a:cubicBezTo>
                <a:close/>
                <a:moveTo>
                  <a:pt x="1368" y="754"/>
                </a:moveTo>
                <a:cubicBezTo>
                  <a:pt x="1367" y="733"/>
                  <a:pt x="1381" y="741"/>
                  <a:pt x="1385" y="729"/>
                </a:cubicBezTo>
                <a:cubicBezTo>
                  <a:pt x="1385" y="723"/>
                  <a:pt x="1386" y="713"/>
                  <a:pt x="1383" y="712"/>
                </a:cubicBezTo>
                <a:cubicBezTo>
                  <a:pt x="1383" y="733"/>
                  <a:pt x="1368" y="724"/>
                  <a:pt x="1363" y="737"/>
                </a:cubicBezTo>
                <a:cubicBezTo>
                  <a:pt x="1372" y="740"/>
                  <a:pt x="1359" y="756"/>
                  <a:pt x="1356" y="743"/>
                </a:cubicBezTo>
                <a:cubicBezTo>
                  <a:pt x="1356" y="749"/>
                  <a:pt x="1355" y="752"/>
                  <a:pt x="1354" y="756"/>
                </a:cubicBezTo>
                <a:cubicBezTo>
                  <a:pt x="1358" y="763"/>
                  <a:pt x="1361" y="751"/>
                  <a:pt x="1368" y="754"/>
                </a:cubicBezTo>
                <a:close/>
                <a:moveTo>
                  <a:pt x="1377" y="665"/>
                </a:moveTo>
                <a:cubicBezTo>
                  <a:pt x="1369" y="672"/>
                  <a:pt x="1355" y="667"/>
                  <a:pt x="1354" y="686"/>
                </a:cubicBezTo>
                <a:cubicBezTo>
                  <a:pt x="1362" y="668"/>
                  <a:pt x="1372" y="689"/>
                  <a:pt x="1377" y="665"/>
                </a:cubicBezTo>
                <a:close/>
                <a:moveTo>
                  <a:pt x="1378" y="931"/>
                </a:moveTo>
                <a:cubicBezTo>
                  <a:pt x="1376" y="915"/>
                  <a:pt x="1384" y="917"/>
                  <a:pt x="1383" y="904"/>
                </a:cubicBezTo>
                <a:cubicBezTo>
                  <a:pt x="1377" y="918"/>
                  <a:pt x="1366" y="911"/>
                  <a:pt x="1364" y="924"/>
                </a:cubicBezTo>
                <a:cubicBezTo>
                  <a:pt x="1372" y="918"/>
                  <a:pt x="1373" y="930"/>
                  <a:pt x="1378" y="931"/>
                </a:cubicBezTo>
                <a:close/>
                <a:moveTo>
                  <a:pt x="1380" y="869"/>
                </a:moveTo>
                <a:cubicBezTo>
                  <a:pt x="1373" y="870"/>
                  <a:pt x="1374" y="886"/>
                  <a:pt x="1371" y="893"/>
                </a:cubicBezTo>
                <a:cubicBezTo>
                  <a:pt x="1377" y="890"/>
                  <a:pt x="1378" y="880"/>
                  <a:pt x="1380" y="869"/>
                </a:cubicBezTo>
                <a:close/>
                <a:moveTo>
                  <a:pt x="1403" y="1371"/>
                </a:moveTo>
                <a:cubicBezTo>
                  <a:pt x="1396" y="1378"/>
                  <a:pt x="1390" y="1350"/>
                  <a:pt x="1389" y="1373"/>
                </a:cubicBezTo>
                <a:cubicBezTo>
                  <a:pt x="1394" y="1369"/>
                  <a:pt x="1400" y="1384"/>
                  <a:pt x="1403" y="1371"/>
                </a:cubicBezTo>
                <a:close/>
                <a:moveTo>
                  <a:pt x="1395" y="1011"/>
                </a:moveTo>
                <a:cubicBezTo>
                  <a:pt x="1390" y="1015"/>
                  <a:pt x="1384" y="1015"/>
                  <a:pt x="1383" y="1026"/>
                </a:cubicBezTo>
                <a:cubicBezTo>
                  <a:pt x="1389" y="1016"/>
                  <a:pt x="1395" y="1032"/>
                  <a:pt x="1395" y="1011"/>
                </a:cubicBezTo>
                <a:close/>
                <a:moveTo>
                  <a:pt x="1425" y="1807"/>
                </a:moveTo>
                <a:cubicBezTo>
                  <a:pt x="1424" y="1817"/>
                  <a:pt x="1415" y="1801"/>
                  <a:pt x="1416" y="1822"/>
                </a:cubicBezTo>
                <a:cubicBezTo>
                  <a:pt x="1418" y="1829"/>
                  <a:pt x="1432" y="1815"/>
                  <a:pt x="1425" y="1807"/>
                </a:cubicBezTo>
                <a:close/>
                <a:moveTo>
                  <a:pt x="1418" y="1577"/>
                </a:moveTo>
                <a:cubicBezTo>
                  <a:pt x="1417" y="1572"/>
                  <a:pt x="1418" y="1568"/>
                  <a:pt x="1419" y="1564"/>
                </a:cubicBezTo>
                <a:cubicBezTo>
                  <a:pt x="1414" y="1565"/>
                  <a:pt x="1410" y="1568"/>
                  <a:pt x="1407" y="1575"/>
                </a:cubicBezTo>
                <a:cubicBezTo>
                  <a:pt x="1412" y="1580"/>
                  <a:pt x="1411" y="1574"/>
                  <a:pt x="1418" y="1577"/>
                </a:cubicBezTo>
                <a:close/>
                <a:moveTo>
                  <a:pt x="1416" y="1343"/>
                </a:moveTo>
                <a:cubicBezTo>
                  <a:pt x="1420" y="1342"/>
                  <a:pt x="1423" y="1339"/>
                  <a:pt x="1424" y="1333"/>
                </a:cubicBezTo>
                <a:cubicBezTo>
                  <a:pt x="1419" y="1331"/>
                  <a:pt x="1417" y="1325"/>
                  <a:pt x="1413" y="1321"/>
                </a:cubicBezTo>
                <a:cubicBezTo>
                  <a:pt x="1413" y="1327"/>
                  <a:pt x="1413" y="1331"/>
                  <a:pt x="1412" y="1335"/>
                </a:cubicBezTo>
                <a:cubicBezTo>
                  <a:pt x="1414" y="1335"/>
                  <a:pt x="1416" y="1335"/>
                  <a:pt x="1416" y="1343"/>
                </a:cubicBezTo>
                <a:close/>
                <a:moveTo>
                  <a:pt x="1406" y="865"/>
                </a:moveTo>
                <a:cubicBezTo>
                  <a:pt x="1406" y="853"/>
                  <a:pt x="1401" y="850"/>
                  <a:pt x="1397" y="845"/>
                </a:cubicBezTo>
                <a:cubicBezTo>
                  <a:pt x="1397" y="859"/>
                  <a:pt x="1400" y="866"/>
                  <a:pt x="1406" y="865"/>
                </a:cubicBezTo>
                <a:close/>
                <a:moveTo>
                  <a:pt x="1423" y="650"/>
                </a:moveTo>
                <a:cubicBezTo>
                  <a:pt x="1415" y="660"/>
                  <a:pt x="1405" y="647"/>
                  <a:pt x="1401" y="662"/>
                </a:cubicBezTo>
                <a:cubicBezTo>
                  <a:pt x="1411" y="656"/>
                  <a:pt x="1422" y="674"/>
                  <a:pt x="1423" y="650"/>
                </a:cubicBezTo>
                <a:close/>
                <a:moveTo>
                  <a:pt x="1449" y="1503"/>
                </a:moveTo>
                <a:cubicBezTo>
                  <a:pt x="1448" y="1515"/>
                  <a:pt x="1441" y="1503"/>
                  <a:pt x="1437" y="1505"/>
                </a:cubicBezTo>
                <a:cubicBezTo>
                  <a:pt x="1438" y="1511"/>
                  <a:pt x="1438" y="1516"/>
                  <a:pt x="1438" y="1522"/>
                </a:cubicBezTo>
                <a:cubicBezTo>
                  <a:pt x="1446" y="1526"/>
                  <a:pt x="1454" y="1510"/>
                  <a:pt x="1449" y="1503"/>
                </a:cubicBezTo>
                <a:close/>
                <a:moveTo>
                  <a:pt x="1448" y="977"/>
                </a:moveTo>
                <a:cubicBezTo>
                  <a:pt x="1440" y="981"/>
                  <a:pt x="1437" y="974"/>
                  <a:pt x="1430" y="975"/>
                </a:cubicBezTo>
                <a:cubicBezTo>
                  <a:pt x="1432" y="998"/>
                  <a:pt x="1445" y="990"/>
                  <a:pt x="1448" y="977"/>
                </a:cubicBezTo>
                <a:close/>
                <a:moveTo>
                  <a:pt x="1469" y="1604"/>
                </a:moveTo>
                <a:cubicBezTo>
                  <a:pt x="1464" y="1608"/>
                  <a:pt x="1462" y="1604"/>
                  <a:pt x="1463" y="1592"/>
                </a:cubicBezTo>
                <a:cubicBezTo>
                  <a:pt x="1460" y="1594"/>
                  <a:pt x="1455" y="1592"/>
                  <a:pt x="1455" y="1598"/>
                </a:cubicBezTo>
                <a:cubicBezTo>
                  <a:pt x="1458" y="1603"/>
                  <a:pt x="1467" y="1623"/>
                  <a:pt x="1469" y="1604"/>
                </a:cubicBezTo>
                <a:close/>
                <a:moveTo>
                  <a:pt x="1459" y="818"/>
                </a:moveTo>
                <a:cubicBezTo>
                  <a:pt x="1451" y="825"/>
                  <a:pt x="1434" y="812"/>
                  <a:pt x="1435" y="826"/>
                </a:cubicBezTo>
                <a:cubicBezTo>
                  <a:pt x="1446" y="820"/>
                  <a:pt x="1455" y="836"/>
                  <a:pt x="1459" y="818"/>
                </a:cubicBezTo>
                <a:close/>
                <a:moveTo>
                  <a:pt x="1470" y="1139"/>
                </a:moveTo>
                <a:cubicBezTo>
                  <a:pt x="1464" y="1142"/>
                  <a:pt x="1461" y="1149"/>
                  <a:pt x="1458" y="1158"/>
                </a:cubicBezTo>
                <a:cubicBezTo>
                  <a:pt x="1465" y="1156"/>
                  <a:pt x="1470" y="1153"/>
                  <a:pt x="1470" y="1139"/>
                </a:cubicBezTo>
                <a:close/>
                <a:moveTo>
                  <a:pt x="1540" y="2838"/>
                </a:moveTo>
                <a:cubicBezTo>
                  <a:pt x="1539" y="2820"/>
                  <a:pt x="1529" y="2827"/>
                  <a:pt x="1526" y="2836"/>
                </a:cubicBezTo>
                <a:cubicBezTo>
                  <a:pt x="1531" y="2835"/>
                  <a:pt x="1537" y="2833"/>
                  <a:pt x="1540" y="2838"/>
                </a:cubicBezTo>
                <a:close/>
                <a:moveTo>
                  <a:pt x="1478" y="828"/>
                </a:moveTo>
                <a:cubicBezTo>
                  <a:pt x="1475" y="824"/>
                  <a:pt x="1465" y="828"/>
                  <a:pt x="1464" y="839"/>
                </a:cubicBezTo>
                <a:cubicBezTo>
                  <a:pt x="1469" y="837"/>
                  <a:pt x="1475" y="835"/>
                  <a:pt x="1478" y="828"/>
                </a:cubicBezTo>
                <a:close/>
                <a:moveTo>
                  <a:pt x="1534" y="2360"/>
                </a:moveTo>
                <a:cubicBezTo>
                  <a:pt x="1537" y="2358"/>
                  <a:pt x="1545" y="2364"/>
                  <a:pt x="1544" y="2355"/>
                </a:cubicBezTo>
                <a:cubicBezTo>
                  <a:pt x="1540" y="2356"/>
                  <a:pt x="1538" y="2352"/>
                  <a:pt x="1538" y="2342"/>
                </a:cubicBezTo>
                <a:cubicBezTo>
                  <a:pt x="1535" y="2345"/>
                  <a:pt x="1527" y="2339"/>
                  <a:pt x="1528" y="2348"/>
                </a:cubicBezTo>
                <a:cubicBezTo>
                  <a:pt x="1534" y="2345"/>
                  <a:pt x="1538" y="2352"/>
                  <a:pt x="1534" y="2360"/>
                </a:cubicBezTo>
                <a:close/>
                <a:moveTo>
                  <a:pt x="1513" y="1598"/>
                </a:moveTo>
                <a:cubicBezTo>
                  <a:pt x="1513" y="1587"/>
                  <a:pt x="1512" y="1577"/>
                  <a:pt x="1514" y="1571"/>
                </a:cubicBezTo>
                <a:cubicBezTo>
                  <a:pt x="1510" y="1577"/>
                  <a:pt x="1509" y="1591"/>
                  <a:pt x="1505" y="1599"/>
                </a:cubicBezTo>
                <a:cubicBezTo>
                  <a:pt x="1508" y="1598"/>
                  <a:pt x="1511" y="1598"/>
                  <a:pt x="1513" y="1598"/>
                </a:cubicBezTo>
                <a:close/>
                <a:moveTo>
                  <a:pt x="1507" y="1159"/>
                </a:moveTo>
                <a:cubicBezTo>
                  <a:pt x="1504" y="1154"/>
                  <a:pt x="1492" y="1153"/>
                  <a:pt x="1493" y="1165"/>
                </a:cubicBezTo>
                <a:cubicBezTo>
                  <a:pt x="1498" y="1155"/>
                  <a:pt x="1503" y="1170"/>
                  <a:pt x="1507" y="1159"/>
                </a:cubicBezTo>
                <a:close/>
                <a:moveTo>
                  <a:pt x="1520" y="1483"/>
                </a:moveTo>
                <a:cubicBezTo>
                  <a:pt x="1513" y="1484"/>
                  <a:pt x="1509" y="1487"/>
                  <a:pt x="1506" y="1494"/>
                </a:cubicBezTo>
                <a:cubicBezTo>
                  <a:pt x="1511" y="1493"/>
                  <a:pt x="1520" y="1496"/>
                  <a:pt x="1520" y="1483"/>
                </a:cubicBezTo>
                <a:close/>
                <a:moveTo>
                  <a:pt x="1531" y="1477"/>
                </a:moveTo>
                <a:cubicBezTo>
                  <a:pt x="1531" y="1470"/>
                  <a:pt x="1532" y="1464"/>
                  <a:pt x="1533" y="1460"/>
                </a:cubicBezTo>
                <a:cubicBezTo>
                  <a:pt x="1525" y="1463"/>
                  <a:pt x="1531" y="1446"/>
                  <a:pt x="1530" y="1438"/>
                </a:cubicBezTo>
                <a:cubicBezTo>
                  <a:pt x="1526" y="1436"/>
                  <a:pt x="1523" y="1430"/>
                  <a:pt x="1520" y="1427"/>
                </a:cubicBezTo>
                <a:cubicBezTo>
                  <a:pt x="1525" y="1440"/>
                  <a:pt x="1524" y="1470"/>
                  <a:pt x="1531" y="1477"/>
                </a:cubicBezTo>
                <a:close/>
                <a:moveTo>
                  <a:pt x="1575" y="2411"/>
                </a:moveTo>
                <a:cubicBezTo>
                  <a:pt x="1580" y="2406"/>
                  <a:pt x="1581" y="2406"/>
                  <a:pt x="1587" y="2409"/>
                </a:cubicBezTo>
                <a:cubicBezTo>
                  <a:pt x="1587" y="2406"/>
                  <a:pt x="1586" y="2403"/>
                  <a:pt x="1586" y="2400"/>
                </a:cubicBezTo>
                <a:cubicBezTo>
                  <a:pt x="1586" y="2398"/>
                  <a:pt x="1586" y="2395"/>
                  <a:pt x="1584" y="2396"/>
                </a:cubicBezTo>
                <a:cubicBezTo>
                  <a:pt x="1583" y="2409"/>
                  <a:pt x="1575" y="2398"/>
                  <a:pt x="1574" y="2393"/>
                </a:cubicBezTo>
                <a:cubicBezTo>
                  <a:pt x="1575" y="2405"/>
                  <a:pt x="1571" y="2403"/>
                  <a:pt x="1575" y="2411"/>
                </a:cubicBezTo>
                <a:close/>
                <a:moveTo>
                  <a:pt x="1536" y="1172"/>
                </a:moveTo>
                <a:cubicBezTo>
                  <a:pt x="1534" y="1157"/>
                  <a:pt x="1548" y="1170"/>
                  <a:pt x="1545" y="1153"/>
                </a:cubicBezTo>
                <a:cubicBezTo>
                  <a:pt x="1539" y="1152"/>
                  <a:pt x="1530" y="1165"/>
                  <a:pt x="1536" y="1172"/>
                </a:cubicBezTo>
                <a:close/>
                <a:moveTo>
                  <a:pt x="1524" y="878"/>
                </a:moveTo>
                <a:cubicBezTo>
                  <a:pt x="1530" y="875"/>
                  <a:pt x="1532" y="883"/>
                  <a:pt x="1536" y="885"/>
                </a:cubicBezTo>
                <a:cubicBezTo>
                  <a:pt x="1536" y="877"/>
                  <a:pt x="1535" y="871"/>
                  <a:pt x="1534" y="868"/>
                </a:cubicBezTo>
                <a:cubicBezTo>
                  <a:pt x="1529" y="868"/>
                  <a:pt x="1524" y="868"/>
                  <a:pt x="1524" y="878"/>
                </a:cubicBezTo>
                <a:close/>
                <a:moveTo>
                  <a:pt x="1575" y="1440"/>
                </a:moveTo>
                <a:cubicBezTo>
                  <a:pt x="1573" y="1440"/>
                  <a:pt x="1572" y="1441"/>
                  <a:pt x="1571" y="1441"/>
                </a:cubicBezTo>
                <a:cubicBezTo>
                  <a:pt x="1569" y="1454"/>
                  <a:pt x="1567" y="1465"/>
                  <a:pt x="1562" y="1473"/>
                </a:cubicBezTo>
                <a:cubicBezTo>
                  <a:pt x="1559" y="1456"/>
                  <a:pt x="1551" y="1477"/>
                  <a:pt x="1550" y="1487"/>
                </a:cubicBezTo>
                <a:cubicBezTo>
                  <a:pt x="1560" y="1483"/>
                  <a:pt x="1566" y="1465"/>
                  <a:pt x="1570" y="1484"/>
                </a:cubicBezTo>
                <a:cubicBezTo>
                  <a:pt x="1573" y="1472"/>
                  <a:pt x="1570" y="1449"/>
                  <a:pt x="1575" y="1440"/>
                </a:cubicBezTo>
                <a:close/>
                <a:moveTo>
                  <a:pt x="1558" y="1364"/>
                </a:moveTo>
                <a:cubicBezTo>
                  <a:pt x="1554" y="1363"/>
                  <a:pt x="1554" y="1353"/>
                  <a:pt x="1548" y="1357"/>
                </a:cubicBezTo>
                <a:cubicBezTo>
                  <a:pt x="1546" y="1371"/>
                  <a:pt x="1557" y="1375"/>
                  <a:pt x="1558" y="1364"/>
                </a:cubicBezTo>
                <a:close/>
                <a:moveTo>
                  <a:pt x="1534" y="637"/>
                </a:moveTo>
                <a:cubicBezTo>
                  <a:pt x="1531" y="640"/>
                  <a:pt x="1523" y="633"/>
                  <a:pt x="1524" y="643"/>
                </a:cubicBezTo>
                <a:cubicBezTo>
                  <a:pt x="1529" y="645"/>
                  <a:pt x="1534" y="659"/>
                  <a:pt x="1534" y="637"/>
                </a:cubicBezTo>
                <a:close/>
                <a:moveTo>
                  <a:pt x="1573" y="1567"/>
                </a:moveTo>
                <a:cubicBezTo>
                  <a:pt x="1570" y="1558"/>
                  <a:pt x="1556" y="1565"/>
                  <a:pt x="1557" y="1578"/>
                </a:cubicBezTo>
                <a:cubicBezTo>
                  <a:pt x="1566" y="1577"/>
                  <a:pt x="1570" y="1580"/>
                  <a:pt x="1573" y="1567"/>
                </a:cubicBezTo>
                <a:close/>
                <a:moveTo>
                  <a:pt x="1537" y="423"/>
                </a:moveTo>
                <a:cubicBezTo>
                  <a:pt x="1535" y="435"/>
                  <a:pt x="1527" y="425"/>
                  <a:pt x="1523" y="425"/>
                </a:cubicBezTo>
                <a:cubicBezTo>
                  <a:pt x="1523" y="431"/>
                  <a:pt x="1522" y="435"/>
                  <a:pt x="1521" y="439"/>
                </a:cubicBezTo>
                <a:cubicBezTo>
                  <a:pt x="1528" y="432"/>
                  <a:pt x="1542" y="440"/>
                  <a:pt x="1537" y="423"/>
                </a:cubicBezTo>
                <a:close/>
                <a:moveTo>
                  <a:pt x="1546" y="892"/>
                </a:moveTo>
                <a:cubicBezTo>
                  <a:pt x="1540" y="891"/>
                  <a:pt x="1538" y="897"/>
                  <a:pt x="1539" y="910"/>
                </a:cubicBezTo>
                <a:cubicBezTo>
                  <a:pt x="1547" y="915"/>
                  <a:pt x="1544" y="898"/>
                  <a:pt x="1546" y="892"/>
                </a:cubicBezTo>
                <a:close/>
                <a:moveTo>
                  <a:pt x="1572" y="1602"/>
                </a:moveTo>
                <a:cubicBezTo>
                  <a:pt x="1572" y="1596"/>
                  <a:pt x="1575" y="1593"/>
                  <a:pt x="1573" y="1584"/>
                </a:cubicBezTo>
                <a:cubicBezTo>
                  <a:pt x="1570" y="1585"/>
                  <a:pt x="1567" y="1585"/>
                  <a:pt x="1563" y="1586"/>
                </a:cubicBezTo>
                <a:cubicBezTo>
                  <a:pt x="1564" y="1597"/>
                  <a:pt x="1567" y="1602"/>
                  <a:pt x="1572" y="1602"/>
                </a:cubicBezTo>
                <a:close/>
                <a:moveTo>
                  <a:pt x="1553" y="956"/>
                </a:moveTo>
                <a:cubicBezTo>
                  <a:pt x="1552" y="965"/>
                  <a:pt x="1543" y="959"/>
                  <a:pt x="1549" y="970"/>
                </a:cubicBezTo>
                <a:cubicBezTo>
                  <a:pt x="1547" y="971"/>
                  <a:pt x="1543" y="970"/>
                  <a:pt x="1543" y="975"/>
                </a:cubicBezTo>
                <a:cubicBezTo>
                  <a:pt x="1548" y="987"/>
                  <a:pt x="1557" y="960"/>
                  <a:pt x="1553" y="956"/>
                </a:cubicBezTo>
                <a:close/>
                <a:moveTo>
                  <a:pt x="1629" y="2825"/>
                </a:moveTo>
                <a:cubicBezTo>
                  <a:pt x="1619" y="2829"/>
                  <a:pt x="1613" y="2823"/>
                  <a:pt x="1611" y="2836"/>
                </a:cubicBezTo>
                <a:cubicBezTo>
                  <a:pt x="1619" y="2836"/>
                  <a:pt x="1626" y="2834"/>
                  <a:pt x="1629" y="2825"/>
                </a:cubicBezTo>
                <a:close/>
                <a:moveTo>
                  <a:pt x="1586" y="1595"/>
                </a:moveTo>
                <a:cubicBezTo>
                  <a:pt x="1588" y="1581"/>
                  <a:pt x="1579" y="1593"/>
                  <a:pt x="1581" y="1578"/>
                </a:cubicBezTo>
                <a:cubicBezTo>
                  <a:pt x="1584" y="1577"/>
                  <a:pt x="1589" y="1579"/>
                  <a:pt x="1589" y="1573"/>
                </a:cubicBezTo>
                <a:cubicBezTo>
                  <a:pt x="1586" y="1573"/>
                  <a:pt x="1583" y="1574"/>
                  <a:pt x="1579" y="1574"/>
                </a:cubicBezTo>
                <a:cubicBezTo>
                  <a:pt x="1578" y="1581"/>
                  <a:pt x="1577" y="1586"/>
                  <a:pt x="1576" y="1592"/>
                </a:cubicBezTo>
                <a:cubicBezTo>
                  <a:pt x="1581" y="1588"/>
                  <a:pt x="1581" y="1598"/>
                  <a:pt x="1586" y="1595"/>
                </a:cubicBezTo>
                <a:close/>
                <a:moveTo>
                  <a:pt x="1585" y="1391"/>
                </a:moveTo>
                <a:cubicBezTo>
                  <a:pt x="1579" y="1392"/>
                  <a:pt x="1573" y="1392"/>
                  <a:pt x="1574" y="1406"/>
                </a:cubicBezTo>
                <a:cubicBezTo>
                  <a:pt x="1577" y="1399"/>
                  <a:pt x="1586" y="1405"/>
                  <a:pt x="1585" y="1391"/>
                </a:cubicBezTo>
                <a:close/>
                <a:moveTo>
                  <a:pt x="1584" y="1360"/>
                </a:moveTo>
                <a:cubicBezTo>
                  <a:pt x="1584" y="1353"/>
                  <a:pt x="1584" y="1347"/>
                  <a:pt x="1586" y="1343"/>
                </a:cubicBezTo>
                <a:cubicBezTo>
                  <a:pt x="1583" y="1348"/>
                  <a:pt x="1570" y="1357"/>
                  <a:pt x="1576" y="1366"/>
                </a:cubicBezTo>
                <a:cubicBezTo>
                  <a:pt x="1576" y="1359"/>
                  <a:pt x="1581" y="1361"/>
                  <a:pt x="1584" y="1360"/>
                </a:cubicBezTo>
                <a:close/>
                <a:moveTo>
                  <a:pt x="1588" y="1059"/>
                </a:moveTo>
                <a:cubicBezTo>
                  <a:pt x="1588" y="1057"/>
                  <a:pt x="1588" y="1054"/>
                  <a:pt x="1588" y="1051"/>
                </a:cubicBezTo>
                <a:cubicBezTo>
                  <a:pt x="1588" y="1048"/>
                  <a:pt x="1588" y="1046"/>
                  <a:pt x="1586" y="1047"/>
                </a:cubicBezTo>
                <a:cubicBezTo>
                  <a:pt x="1584" y="1058"/>
                  <a:pt x="1574" y="1050"/>
                  <a:pt x="1570" y="1049"/>
                </a:cubicBezTo>
                <a:cubicBezTo>
                  <a:pt x="1572" y="1064"/>
                  <a:pt x="1580" y="1061"/>
                  <a:pt x="1585" y="1069"/>
                </a:cubicBezTo>
                <a:cubicBezTo>
                  <a:pt x="1583" y="1053"/>
                  <a:pt x="1581" y="1058"/>
                  <a:pt x="1588" y="1059"/>
                </a:cubicBezTo>
                <a:close/>
                <a:moveTo>
                  <a:pt x="1614" y="1634"/>
                </a:moveTo>
                <a:cubicBezTo>
                  <a:pt x="1614" y="1629"/>
                  <a:pt x="1616" y="1626"/>
                  <a:pt x="1615" y="1617"/>
                </a:cubicBezTo>
                <a:cubicBezTo>
                  <a:pt x="1610" y="1617"/>
                  <a:pt x="1607" y="1620"/>
                  <a:pt x="1605" y="1627"/>
                </a:cubicBezTo>
                <a:cubicBezTo>
                  <a:pt x="1609" y="1626"/>
                  <a:pt x="1608" y="1638"/>
                  <a:pt x="1614" y="1634"/>
                </a:cubicBezTo>
                <a:close/>
                <a:moveTo>
                  <a:pt x="1612" y="1404"/>
                </a:moveTo>
                <a:cubicBezTo>
                  <a:pt x="1611" y="1394"/>
                  <a:pt x="1608" y="1389"/>
                  <a:pt x="1603" y="1388"/>
                </a:cubicBezTo>
                <a:cubicBezTo>
                  <a:pt x="1604" y="1394"/>
                  <a:pt x="1603" y="1398"/>
                  <a:pt x="1602" y="1401"/>
                </a:cubicBezTo>
                <a:cubicBezTo>
                  <a:pt x="1607" y="1397"/>
                  <a:pt x="1607" y="1407"/>
                  <a:pt x="1612" y="1404"/>
                </a:cubicBezTo>
                <a:close/>
                <a:moveTo>
                  <a:pt x="1618" y="1477"/>
                </a:moveTo>
                <a:cubicBezTo>
                  <a:pt x="1619" y="1469"/>
                  <a:pt x="1615" y="1466"/>
                  <a:pt x="1618" y="1464"/>
                </a:cubicBezTo>
                <a:cubicBezTo>
                  <a:pt x="1619" y="1464"/>
                  <a:pt x="1621" y="1464"/>
                  <a:pt x="1622" y="1463"/>
                </a:cubicBezTo>
                <a:cubicBezTo>
                  <a:pt x="1619" y="1472"/>
                  <a:pt x="1622" y="1478"/>
                  <a:pt x="1628" y="1475"/>
                </a:cubicBezTo>
                <a:cubicBezTo>
                  <a:pt x="1627" y="1465"/>
                  <a:pt x="1624" y="1458"/>
                  <a:pt x="1622" y="1450"/>
                </a:cubicBezTo>
                <a:cubicBezTo>
                  <a:pt x="1621" y="1457"/>
                  <a:pt x="1617" y="1455"/>
                  <a:pt x="1614" y="1456"/>
                </a:cubicBezTo>
                <a:cubicBezTo>
                  <a:pt x="1612" y="1462"/>
                  <a:pt x="1612" y="1472"/>
                  <a:pt x="1610" y="1478"/>
                </a:cubicBezTo>
                <a:cubicBezTo>
                  <a:pt x="1613" y="1478"/>
                  <a:pt x="1616" y="1477"/>
                  <a:pt x="1618" y="1477"/>
                </a:cubicBezTo>
                <a:close/>
                <a:moveTo>
                  <a:pt x="1654" y="2372"/>
                </a:moveTo>
                <a:cubicBezTo>
                  <a:pt x="1650" y="2371"/>
                  <a:pt x="1649" y="2364"/>
                  <a:pt x="1644" y="2365"/>
                </a:cubicBezTo>
                <a:cubicBezTo>
                  <a:pt x="1645" y="2376"/>
                  <a:pt x="1653" y="2388"/>
                  <a:pt x="1654" y="2372"/>
                </a:cubicBezTo>
                <a:close/>
                <a:moveTo>
                  <a:pt x="1633" y="1623"/>
                </a:moveTo>
                <a:cubicBezTo>
                  <a:pt x="1632" y="1608"/>
                  <a:pt x="1626" y="1606"/>
                  <a:pt x="1621" y="1603"/>
                </a:cubicBezTo>
                <a:cubicBezTo>
                  <a:pt x="1621" y="1611"/>
                  <a:pt x="1619" y="1613"/>
                  <a:pt x="1619" y="1621"/>
                </a:cubicBezTo>
                <a:cubicBezTo>
                  <a:pt x="1627" y="1617"/>
                  <a:pt x="1628" y="1613"/>
                  <a:pt x="1633" y="1623"/>
                </a:cubicBezTo>
                <a:close/>
                <a:moveTo>
                  <a:pt x="1588" y="511"/>
                </a:moveTo>
                <a:cubicBezTo>
                  <a:pt x="1590" y="521"/>
                  <a:pt x="1585" y="521"/>
                  <a:pt x="1587" y="533"/>
                </a:cubicBezTo>
                <a:cubicBezTo>
                  <a:pt x="1595" y="534"/>
                  <a:pt x="1593" y="514"/>
                  <a:pt x="1588" y="511"/>
                </a:cubicBezTo>
                <a:close/>
                <a:moveTo>
                  <a:pt x="1659" y="2385"/>
                </a:moveTo>
                <a:cubicBezTo>
                  <a:pt x="1664" y="2369"/>
                  <a:pt x="1667" y="2391"/>
                  <a:pt x="1670" y="2374"/>
                </a:cubicBezTo>
                <a:cubicBezTo>
                  <a:pt x="1666" y="2370"/>
                  <a:pt x="1661" y="2370"/>
                  <a:pt x="1656" y="2368"/>
                </a:cubicBezTo>
                <a:cubicBezTo>
                  <a:pt x="1656" y="2376"/>
                  <a:pt x="1659" y="2377"/>
                  <a:pt x="1659" y="2385"/>
                </a:cubicBezTo>
                <a:close/>
                <a:moveTo>
                  <a:pt x="1676" y="2835"/>
                </a:moveTo>
                <a:cubicBezTo>
                  <a:pt x="1677" y="2842"/>
                  <a:pt x="1692" y="2840"/>
                  <a:pt x="1694" y="2832"/>
                </a:cubicBezTo>
                <a:cubicBezTo>
                  <a:pt x="1687" y="2826"/>
                  <a:pt x="1685" y="2836"/>
                  <a:pt x="1676" y="2835"/>
                </a:cubicBezTo>
                <a:close/>
                <a:moveTo>
                  <a:pt x="1633" y="1431"/>
                </a:moveTo>
                <a:cubicBezTo>
                  <a:pt x="1631" y="1418"/>
                  <a:pt x="1640" y="1424"/>
                  <a:pt x="1639" y="1413"/>
                </a:cubicBezTo>
                <a:cubicBezTo>
                  <a:pt x="1631" y="1411"/>
                  <a:pt x="1625" y="1428"/>
                  <a:pt x="1633" y="1431"/>
                </a:cubicBezTo>
                <a:close/>
                <a:moveTo>
                  <a:pt x="1651" y="1655"/>
                </a:moveTo>
                <a:cubicBezTo>
                  <a:pt x="1649" y="1642"/>
                  <a:pt x="1654" y="1642"/>
                  <a:pt x="1652" y="1629"/>
                </a:cubicBezTo>
                <a:cubicBezTo>
                  <a:pt x="1646" y="1629"/>
                  <a:pt x="1645" y="1657"/>
                  <a:pt x="1651" y="1655"/>
                </a:cubicBezTo>
                <a:close/>
                <a:moveTo>
                  <a:pt x="1684" y="2372"/>
                </a:moveTo>
                <a:cubicBezTo>
                  <a:pt x="1681" y="2375"/>
                  <a:pt x="1672" y="2369"/>
                  <a:pt x="1673" y="2378"/>
                </a:cubicBezTo>
                <a:cubicBezTo>
                  <a:pt x="1675" y="2384"/>
                  <a:pt x="1685" y="2384"/>
                  <a:pt x="1684" y="2372"/>
                </a:cubicBezTo>
                <a:close/>
                <a:moveTo>
                  <a:pt x="1677" y="1612"/>
                </a:moveTo>
                <a:cubicBezTo>
                  <a:pt x="1683" y="1612"/>
                  <a:pt x="1684" y="1604"/>
                  <a:pt x="1685" y="1597"/>
                </a:cubicBezTo>
                <a:cubicBezTo>
                  <a:pt x="1677" y="1609"/>
                  <a:pt x="1659" y="1583"/>
                  <a:pt x="1651" y="1598"/>
                </a:cubicBezTo>
                <a:cubicBezTo>
                  <a:pt x="1657" y="1609"/>
                  <a:pt x="1673" y="1596"/>
                  <a:pt x="1677" y="1612"/>
                </a:cubicBezTo>
                <a:close/>
                <a:moveTo>
                  <a:pt x="1665" y="1657"/>
                </a:moveTo>
                <a:cubicBezTo>
                  <a:pt x="1661" y="1645"/>
                  <a:pt x="1659" y="1629"/>
                  <a:pt x="1656" y="1650"/>
                </a:cubicBezTo>
                <a:cubicBezTo>
                  <a:pt x="1655" y="1650"/>
                  <a:pt x="1654" y="1651"/>
                  <a:pt x="1655" y="1654"/>
                </a:cubicBezTo>
                <a:cubicBezTo>
                  <a:pt x="1660" y="1650"/>
                  <a:pt x="1660" y="1660"/>
                  <a:pt x="1665" y="1657"/>
                </a:cubicBezTo>
                <a:close/>
                <a:moveTo>
                  <a:pt x="1685" y="1654"/>
                </a:moveTo>
                <a:cubicBezTo>
                  <a:pt x="1685" y="1649"/>
                  <a:pt x="1684" y="1642"/>
                  <a:pt x="1687" y="1641"/>
                </a:cubicBezTo>
                <a:cubicBezTo>
                  <a:pt x="1689" y="1640"/>
                  <a:pt x="1692" y="1641"/>
                  <a:pt x="1692" y="1635"/>
                </a:cubicBezTo>
                <a:cubicBezTo>
                  <a:pt x="1688" y="1636"/>
                  <a:pt x="1686" y="1629"/>
                  <a:pt x="1680" y="1633"/>
                </a:cubicBezTo>
                <a:cubicBezTo>
                  <a:pt x="1680" y="1644"/>
                  <a:pt x="1681" y="1654"/>
                  <a:pt x="1685" y="1654"/>
                </a:cubicBezTo>
                <a:close/>
                <a:moveTo>
                  <a:pt x="1701" y="1591"/>
                </a:moveTo>
                <a:cubicBezTo>
                  <a:pt x="1697" y="1593"/>
                  <a:pt x="1692" y="1593"/>
                  <a:pt x="1693" y="1605"/>
                </a:cubicBezTo>
                <a:cubicBezTo>
                  <a:pt x="1697" y="1612"/>
                  <a:pt x="1701" y="1602"/>
                  <a:pt x="1701" y="1591"/>
                </a:cubicBezTo>
                <a:close/>
                <a:moveTo>
                  <a:pt x="1744" y="2768"/>
                </a:moveTo>
                <a:cubicBezTo>
                  <a:pt x="1744" y="2756"/>
                  <a:pt x="1741" y="2754"/>
                  <a:pt x="1736" y="2756"/>
                </a:cubicBezTo>
                <a:cubicBezTo>
                  <a:pt x="1736" y="2762"/>
                  <a:pt x="1735" y="2766"/>
                  <a:pt x="1734" y="2769"/>
                </a:cubicBezTo>
                <a:cubicBezTo>
                  <a:pt x="1739" y="2768"/>
                  <a:pt x="1740" y="2760"/>
                  <a:pt x="1744" y="2768"/>
                </a:cubicBezTo>
                <a:close/>
                <a:moveTo>
                  <a:pt x="1708" y="1629"/>
                </a:moveTo>
                <a:cubicBezTo>
                  <a:pt x="1709" y="1612"/>
                  <a:pt x="1705" y="1610"/>
                  <a:pt x="1698" y="1613"/>
                </a:cubicBezTo>
                <a:cubicBezTo>
                  <a:pt x="1698" y="1619"/>
                  <a:pt x="1698" y="1624"/>
                  <a:pt x="1698" y="1630"/>
                </a:cubicBezTo>
                <a:cubicBezTo>
                  <a:pt x="1702" y="1630"/>
                  <a:pt x="1705" y="1629"/>
                  <a:pt x="1708" y="1629"/>
                </a:cubicBezTo>
                <a:close/>
                <a:moveTo>
                  <a:pt x="1680" y="662"/>
                </a:moveTo>
                <a:cubicBezTo>
                  <a:pt x="1681" y="649"/>
                  <a:pt x="1670" y="641"/>
                  <a:pt x="1670" y="655"/>
                </a:cubicBezTo>
                <a:cubicBezTo>
                  <a:pt x="1676" y="651"/>
                  <a:pt x="1674" y="666"/>
                  <a:pt x="1680" y="662"/>
                </a:cubicBezTo>
                <a:close/>
                <a:moveTo>
                  <a:pt x="1717" y="1458"/>
                </a:moveTo>
                <a:cubicBezTo>
                  <a:pt x="1715" y="1435"/>
                  <a:pt x="1708" y="1454"/>
                  <a:pt x="1700" y="1447"/>
                </a:cubicBezTo>
                <a:cubicBezTo>
                  <a:pt x="1700" y="1466"/>
                  <a:pt x="1710" y="1457"/>
                  <a:pt x="1717" y="1458"/>
                </a:cubicBezTo>
                <a:close/>
                <a:moveTo>
                  <a:pt x="1702" y="150"/>
                </a:moveTo>
                <a:cubicBezTo>
                  <a:pt x="1685" y="165"/>
                  <a:pt x="1681" y="157"/>
                  <a:pt x="1663" y="147"/>
                </a:cubicBezTo>
                <a:cubicBezTo>
                  <a:pt x="1664" y="157"/>
                  <a:pt x="1664" y="164"/>
                  <a:pt x="1662" y="169"/>
                </a:cubicBezTo>
                <a:cubicBezTo>
                  <a:pt x="1673" y="174"/>
                  <a:pt x="1683" y="160"/>
                  <a:pt x="1694" y="168"/>
                </a:cubicBezTo>
                <a:cubicBezTo>
                  <a:pt x="1693" y="155"/>
                  <a:pt x="1704" y="165"/>
                  <a:pt x="1702" y="150"/>
                </a:cubicBezTo>
                <a:close/>
                <a:moveTo>
                  <a:pt x="1725" y="1643"/>
                </a:moveTo>
                <a:cubicBezTo>
                  <a:pt x="1725" y="1632"/>
                  <a:pt x="1716" y="1616"/>
                  <a:pt x="1712" y="1628"/>
                </a:cubicBezTo>
                <a:cubicBezTo>
                  <a:pt x="1717" y="1632"/>
                  <a:pt x="1720" y="1641"/>
                  <a:pt x="1725" y="1643"/>
                </a:cubicBezTo>
                <a:close/>
                <a:moveTo>
                  <a:pt x="1769" y="2803"/>
                </a:moveTo>
                <a:cubicBezTo>
                  <a:pt x="1765" y="2805"/>
                  <a:pt x="1762" y="2804"/>
                  <a:pt x="1759" y="2800"/>
                </a:cubicBezTo>
                <a:cubicBezTo>
                  <a:pt x="1760" y="2806"/>
                  <a:pt x="1759" y="2810"/>
                  <a:pt x="1758" y="2814"/>
                </a:cubicBezTo>
                <a:cubicBezTo>
                  <a:pt x="1763" y="2814"/>
                  <a:pt x="1768" y="2811"/>
                  <a:pt x="1769" y="2803"/>
                </a:cubicBezTo>
                <a:close/>
                <a:moveTo>
                  <a:pt x="1733" y="1385"/>
                </a:moveTo>
                <a:cubicBezTo>
                  <a:pt x="1731" y="1372"/>
                  <a:pt x="1724" y="1360"/>
                  <a:pt x="1731" y="1351"/>
                </a:cubicBezTo>
                <a:cubicBezTo>
                  <a:pt x="1726" y="1353"/>
                  <a:pt x="1729" y="1334"/>
                  <a:pt x="1723" y="1339"/>
                </a:cubicBezTo>
                <a:cubicBezTo>
                  <a:pt x="1727" y="1356"/>
                  <a:pt x="1720" y="1374"/>
                  <a:pt x="1725" y="1387"/>
                </a:cubicBezTo>
                <a:cubicBezTo>
                  <a:pt x="1725" y="1374"/>
                  <a:pt x="1729" y="1390"/>
                  <a:pt x="1733" y="1385"/>
                </a:cubicBezTo>
                <a:close/>
                <a:moveTo>
                  <a:pt x="1748" y="1679"/>
                </a:moveTo>
                <a:cubicBezTo>
                  <a:pt x="1748" y="1690"/>
                  <a:pt x="1752" y="1692"/>
                  <a:pt x="1755" y="1695"/>
                </a:cubicBezTo>
                <a:cubicBezTo>
                  <a:pt x="1754" y="1684"/>
                  <a:pt x="1766" y="1698"/>
                  <a:pt x="1763" y="1681"/>
                </a:cubicBezTo>
                <a:cubicBezTo>
                  <a:pt x="1757" y="1687"/>
                  <a:pt x="1755" y="1685"/>
                  <a:pt x="1752" y="1674"/>
                </a:cubicBezTo>
                <a:cubicBezTo>
                  <a:pt x="1755" y="1671"/>
                  <a:pt x="1757" y="1667"/>
                  <a:pt x="1758" y="1660"/>
                </a:cubicBezTo>
                <a:cubicBezTo>
                  <a:pt x="1749" y="1667"/>
                  <a:pt x="1749" y="1680"/>
                  <a:pt x="1740" y="1672"/>
                </a:cubicBezTo>
                <a:cubicBezTo>
                  <a:pt x="1739" y="1677"/>
                  <a:pt x="1738" y="1684"/>
                  <a:pt x="1739" y="1694"/>
                </a:cubicBezTo>
                <a:cubicBezTo>
                  <a:pt x="1746" y="1697"/>
                  <a:pt x="1741" y="1677"/>
                  <a:pt x="1748" y="1679"/>
                </a:cubicBezTo>
                <a:close/>
                <a:moveTo>
                  <a:pt x="1747" y="1462"/>
                </a:moveTo>
                <a:cubicBezTo>
                  <a:pt x="1746" y="1458"/>
                  <a:pt x="1733" y="1452"/>
                  <a:pt x="1735" y="1468"/>
                </a:cubicBezTo>
                <a:cubicBezTo>
                  <a:pt x="1740" y="1459"/>
                  <a:pt x="1744" y="1473"/>
                  <a:pt x="1747" y="1462"/>
                </a:cubicBezTo>
                <a:close/>
                <a:moveTo>
                  <a:pt x="1768" y="1419"/>
                </a:moveTo>
                <a:cubicBezTo>
                  <a:pt x="1762" y="1421"/>
                  <a:pt x="1759" y="1413"/>
                  <a:pt x="1752" y="1417"/>
                </a:cubicBezTo>
                <a:cubicBezTo>
                  <a:pt x="1751" y="1411"/>
                  <a:pt x="1753" y="1395"/>
                  <a:pt x="1749" y="1396"/>
                </a:cubicBezTo>
                <a:cubicBezTo>
                  <a:pt x="1752" y="1415"/>
                  <a:pt x="1743" y="1411"/>
                  <a:pt x="1742" y="1423"/>
                </a:cubicBezTo>
                <a:cubicBezTo>
                  <a:pt x="1754" y="1420"/>
                  <a:pt x="1762" y="1438"/>
                  <a:pt x="1768" y="1419"/>
                </a:cubicBezTo>
                <a:close/>
                <a:moveTo>
                  <a:pt x="1721" y="243"/>
                </a:moveTo>
                <a:cubicBezTo>
                  <a:pt x="1717" y="244"/>
                  <a:pt x="1699" y="243"/>
                  <a:pt x="1705" y="249"/>
                </a:cubicBezTo>
                <a:cubicBezTo>
                  <a:pt x="1709" y="248"/>
                  <a:pt x="1727" y="249"/>
                  <a:pt x="1721" y="243"/>
                </a:cubicBezTo>
                <a:close/>
                <a:moveTo>
                  <a:pt x="1765" y="1576"/>
                </a:moveTo>
                <a:cubicBezTo>
                  <a:pt x="1763" y="1573"/>
                  <a:pt x="1747" y="1567"/>
                  <a:pt x="1749" y="1583"/>
                </a:cubicBezTo>
                <a:cubicBezTo>
                  <a:pt x="1754" y="1572"/>
                  <a:pt x="1761" y="1589"/>
                  <a:pt x="1765" y="1576"/>
                </a:cubicBezTo>
                <a:close/>
                <a:moveTo>
                  <a:pt x="1750" y="1304"/>
                </a:moveTo>
                <a:cubicBezTo>
                  <a:pt x="1751" y="1286"/>
                  <a:pt x="1744" y="1285"/>
                  <a:pt x="1739" y="1280"/>
                </a:cubicBezTo>
                <a:cubicBezTo>
                  <a:pt x="1739" y="1299"/>
                  <a:pt x="1745" y="1299"/>
                  <a:pt x="1750" y="1304"/>
                </a:cubicBezTo>
                <a:close/>
                <a:moveTo>
                  <a:pt x="1737" y="549"/>
                </a:moveTo>
                <a:cubicBezTo>
                  <a:pt x="1734" y="544"/>
                  <a:pt x="1723" y="547"/>
                  <a:pt x="1723" y="560"/>
                </a:cubicBezTo>
                <a:cubicBezTo>
                  <a:pt x="1730" y="560"/>
                  <a:pt x="1736" y="558"/>
                  <a:pt x="1737" y="549"/>
                </a:cubicBezTo>
                <a:close/>
                <a:moveTo>
                  <a:pt x="1783" y="2039"/>
                </a:moveTo>
                <a:cubicBezTo>
                  <a:pt x="1776" y="2033"/>
                  <a:pt x="1784" y="2021"/>
                  <a:pt x="1786" y="2017"/>
                </a:cubicBezTo>
                <a:cubicBezTo>
                  <a:pt x="1781" y="2017"/>
                  <a:pt x="1778" y="2021"/>
                  <a:pt x="1776" y="2027"/>
                </a:cubicBezTo>
                <a:cubicBezTo>
                  <a:pt x="1777" y="2027"/>
                  <a:pt x="1777" y="2055"/>
                  <a:pt x="1783" y="2039"/>
                </a:cubicBezTo>
                <a:close/>
                <a:moveTo>
                  <a:pt x="1741" y="161"/>
                </a:moveTo>
                <a:cubicBezTo>
                  <a:pt x="1742" y="140"/>
                  <a:pt x="1729" y="143"/>
                  <a:pt x="1728" y="159"/>
                </a:cubicBezTo>
                <a:cubicBezTo>
                  <a:pt x="1733" y="157"/>
                  <a:pt x="1738" y="157"/>
                  <a:pt x="1741" y="161"/>
                </a:cubicBezTo>
                <a:close/>
                <a:moveTo>
                  <a:pt x="1745" y="535"/>
                </a:moveTo>
                <a:cubicBezTo>
                  <a:pt x="1748" y="533"/>
                  <a:pt x="1755" y="538"/>
                  <a:pt x="1753" y="525"/>
                </a:cubicBezTo>
                <a:cubicBezTo>
                  <a:pt x="1750" y="525"/>
                  <a:pt x="1748" y="528"/>
                  <a:pt x="1747" y="530"/>
                </a:cubicBezTo>
                <a:cubicBezTo>
                  <a:pt x="1746" y="525"/>
                  <a:pt x="1744" y="521"/>
                  <a:pt x="1742" y="518"/>
                </a:cubicBezTo>
                <a:cubicBezTo>
                  <a:pt x="1742" y="525"/>
                  <a:pt x="1743" y="531"/>
                  <a:pt x="1745" y="535"/>
                </a:cubicBezTo>
                <a:close/>
                <a:moveTo>
                  <a:pt x="1809" y="1557"/>
                </a:moveTo>
                <a:cubicBezTo>
                  <a:pt x="1810" y="1545"/>
                  <a:pt x="1797" y="1537"/>
                  <a:pt x="1799" y="1554"/>
                </a:cubicBezTo>
                <a:cubicBezTo>
                  <a:pt x="1804" y="1549"/>
                  <a:pt x="1804" y="1559"/>
                  <a:pt x="1809" y="1557"/>
                </a:cubicBezTo>
                <a:close/>
                <a:moveTo>
                  <a:pt x="1817" y="1564"/>
                </a:moveTo>
                <a:cubicBezTo>
                  <a:pt x="1817" y="1550"/>
                  <a:pt x="1824" y="1550"/>
                  <a:pt x="1825" y="1537"/>
                </a:cubicBezTo>
                <a:cubicBezTo>
                  <a:pt x="1814" y="1553"/>
                  <a:pt x="1816" y="1519"/>
                  <a:pt x="1810" y="1513"/>
                </a:cubicBezTo>
                <a:cubicBezTo>
                  <a:pt x="1811" y="1533"/>
                  <a:pt x="1814" y="1548"/>
                  <a:pt x="1817" y="1564"/>
                </a:cubicBezTo>
                <a:close/>
                <a:moveTo>
                  <a:pt x="1790" y="545"/>
                </a:moveTo>
                <a:cubicBezTo>
                  <a:pt x="1787" y="539"/>
                  <a:pt x="1779" y="543"/>
                  <a:pt x="1780" y="556"/>
                </a:cubicBezTo>
                <a:cubicBezTo>
                  <a:pt x="1785" y="555"/>
                  <a:pt x="1788" y="552"/>
                  <a:pt x="1790" y="545"/>
                </a:cubicBezTo>
                <a:close/>
                <a:moveTo>
                  <a:pt x="1791" y="576"/>
                </a:moveTo>
                <a:cubicBezTo>
                  <a:pt x="1791" y="567"/>
                  <a:pt x="1812" y="559"/>
                  <a:pt x="1815" y="576"/>
                </a:cubicBezTo>
                <a:cubicBezTo>
                  <a:pt x="1823" y="578"/>
                  <a:pt x="1827" y="559"/>
                  <a:pt x="1833" y="569"/>
                </a:cubicBezTo>
                <a:cubicBezTo>
                  <a:pt x="1836" y="560"/>
                  <a:pt x="1830" y="554"/>
                  <a:pt x="1836" y="547"/>
                </a:cubicBezTo>
                <a:cubicBezTo>
                  <a:pt x="1828" y="542"/>
                  <a:pt x="1822" y="547"/>
                  <a:pt x="1829" y="561"/>
                </a:cubicBezTo>
                <a:cubicBezTo>
                  <a:pt x="1815" y="563"/>
                  <a:pt x="1794" y="549"/>
                  <a:pt x="1783" y="573"/>
                </a:cubicBezTo>
                <a:cubicBezTo>
                  <a:pt x="1786" y="571"/>
                  <a:pt x="1787" y="577"/>
                  <a:pt x="1791" y="576"/>
                </a:cubicBezTo>
                <a:close/>
                <a:moveTo>
                  <a:pt x="1876" y="3222"/>
                </a:moveTo>
                <a:cubicBezTo>
                  <a:pt x="1883" y="3222"/>
                  <a:pt x="1886" y="3215"/>
                  <a:pt x="1886" y="3203"/>
                </a:cubicBezTo>
                <a:cubicBezTo>
                  <a:pt x="1880" y="3207"/>
                  <a:pt x="1880" y="3197"/>
                  <a:pt x="1874" y="3201"/>
                </a:cubicBezTo>
                <a:cubicBezTo>
                  <a:pt x="1873" y="3211"/>
                  <a:pt x="1874" y="3217"/>
                  <a:pt x="1876" y="3222"/>
                </a:cubicBezTo>
                <a:close/>
                <a:moveTo>
                  <a:pt x="1824" y="1406"/>
                </a:moveTo>
                <a:cubicBezTo>
                  <a:pt x="1821" y="1407"/>
                  <a:pt x="1823" y="1394"/>
                  <a:pt x="1820" y="1394"/>
                </a:cubicBezTo>
                <a:cubicBezTo>
                  <a:pt x="1822" y="1405"/>
                  <a:pt x="1816" y="1403"/>
                  <a:pt x="1816" y="1412"/>
                </a:cubicBezTo>
                <a:cubicBezTo>
                  <a:pt x="1819" y="1417"/>
                  <a:pt x="1824" y="1416"/>
                  <a:pt x="1824" y="1406"/>
                </a:cubicBezTo>
                <a:close/>
                <a:moveTo>
                  <a:pt x="1829" y="1475"/>
                </a:moveTo>
                <a:cubicBezTo>
                  <a:pt x="1823" y="1476"/>
                  <a:pt x="1821" y="1483"/>
                  <a:pt x="1821" y="1494"/>
                </a:cubicBezTo>
                <a:cubicBezTo>
                  <a:pt x="1827" y="1495"/>
                  <a:pt x="1830" y="1489"/>
                  <a:pt x="1829" y="1475"/>
                </a:cubicBezTo>
                <a:close/>
                <a:moveTo>
                  <a:pt x="1844" y="167"/>
                </a:moveTo>
                <a:cubicBezTo>
                  <a:pt x="1839" y="152"/>
                  <a:pt x="1836" y="150"/>
                  <a:pt x="1827" y="139"/>
                </a:cubicBezTo>
                <a:cubicBezTo>
                  <a:pt x="1828" y="157"/>
                  <a:pt x="1822" y="143"/>
                  <a:pt x="1821" y="140"/>
                </a:cubicBezTo>
                <a:cubicBezTo>
                  <a:pt x="1821" y="156"/>
                  <a:pt x="1815" y="160"/>
                  <a:pt x="1807" y="160"/>
                </a:cubicBezTo>
                <a:cubicBezTo>
                  <a:pt x="1805" y="154"/>
                  <a:pt x="1804" y="142"/>
                  <a:pt x="1801" y="139"/>
                </a:cubicBezTo>
                <a:cubicBezTo>
                  <a:pt x="1802" y="167"/>
                  <a:pt x="1783" y="143"/>
                  <a:pt x="1781" y="155"/>
                </a:cubicBezTo>
                <a:cubicBezTo>
                  <a:pt x="1792" y="155"/>
                  <a:pt x="1784" y="173"/>
                  <a:pt x="1782" y="181"/>
                </a:cubicBezTo>
                <a:cubicBezTo>
                  <a:pt x="1800" y="151"/>
                  <a:pt x="1822" y="173"/>
                  <a:pt x="1844" y="167"/>
                </a:cubicBezTo>
                <a:close/>
                <a:moveTo>
                  <a:pt x="1845" y="1468"/>
                </a:moveTo>
                <a:cubicBezTo>
                  <a:pt x="1847" y="1454"/>
                  <a:pt x="1838" y="1466"/>
                  <a:pt x="1840" y="1452"/>
                </a:cubicBezTo>
                <a:cubicBezTo>
                  <a:pt x="1837" y="1456"/>
                  <a:pt x="1829" y="1453"/>
                  <a:pt x="1830" y="1466"/>
                </a:cubicBezTo>
                <a:cubicBezTo>
                  <a:pt x="1833" y="1472"/>
                  <a:pt x="1839" y="1469"/>
                  <a:pt x="1845" y="1468"/>
                </a:cubicBezTo>
                <a:close/>
                <a:moveTo>
                  <a:pt x="1854" y="1454"/>
                </a:moveTo>
                <a:cubicBezTo>
                  <a:pt x="1855" y="1429"/>
                  <a:pt x="1840" y="1449"/>
                  <a:pt x="1848" y="1459"/>
                </a:cubicBezTo>
                <a:cubicBezTo>
                  <a:pt x="1848" y="1454"/>
                  <a:pt x="1851" y="1454"/>
                  <a:pt x="1854" y="1454"/>
                </a:cubicBezTo>
                <a:close/>
                <a:moveTo>
                  <a:pt x="1872" y="1569"/>
                </a:moveTo>
                <a:cubicBezTo>
                  <a:pt x="1870" y="1565"/>
                  <a:pt x="1860" y="1566"/>
                  <a:pt x="1860" y="1579"/>
                </a:cubicBezTo>
                <a:cubicBezTo>
                  <a:pt x="1865" y="1578"/>
                  <a:pt x="1870" y="1575"/>
                  <a:pt x="1872" y="1569"/>
                </a:cubicBezTo>
                <a:close/>
                <a:moveTo>
                  <a:pt x="1883" y="1645"/>
                </a:moveTo>
                <a:cubicBezTo>
                  <a:pt x="1880" y="1645"/>
                  <a:pt x="1880" y="1639"/>
                  <a:pt x="1880" y="1633"/>
                </a:cubicBezTo>
                <a:cubicBezTo>
                  <a:pt x="1874" y="1645"/>
                  <a:pt x="1868" y="1629"/>
                  <a:pt x="1872" y="1617"/>
                </a:cubicBezTo>
                <a:cubicBezTo>
                  <a:pt x="1865" y="1612"/>
                  <a:pt x="1868" y="1647"/>
                  <a:pt x="1871" y="1647"/>
                </a:cubicBezTo>
                <a:cubicBezTo>
                  <a:pt x="1872" y="1632"/>
                  <a:pt x="1881" y="1661"/>
                  <a:pt x="1883" y="1645"/>
                </a:cubicBezTo>
                <a:close/>
                <a:moveTo>
                  <a:pt x="1882" y="1498"/>
                </a:moveTo>
                <a:cubicBezTo>
                  <a:pt x="1870" y="1501"/>
                  <a:pt x="1879" y="1485"/>
                  <a:pt x="1879" y="1476"/>
                </a:cubicBezTo>
                <a:cubicBezTo>
                  <a:pt x="1872" y="1477"/>
                  <a:pt x="1871" y="1488"/>
                  <a:pt x="1868" y="1495"/>
                </a:cubicBezTo>
                <a:cubicBezTo>
                  <a:pt x="1871" y="1500"/>
                  <a:pt x="1880" y="1517"/>
                  <a:pt x="1882" y="1498"/>
                </a:cubicBezTo>
                <a:close/>
                <a:moveTo>
                  <a:pt x="1892" y="1618"/>
                </a:moveTo>
                <a:cubicBezTo>
                  <a:pt x="1890" y="1606"/>
                  <a:pt x="1894" y="1606"/>
                  <a:pt x="1893" y="1596"/>
                </a:cubicBezTo>
                <a:cubicBezTo>
                  <a:pt x="1888" y="1596"/>
                  <a:pt x="1889" y="1609"/>
                  <a:pt x="1886" y="1614"/>
                </a:cubicBezTo>
                <a:cubicBezTo>
                  <a:pt x="1889" y="1614"/>
                  <a:pt x="1890" y="1616"/>
                  <a:pt x="1892" y="1618"/>
                </a:cubicBezTo>
                <a:close/>
                <a:moveTo>
                  <a:pt x="1860" y="165"/>
                </a:moveTo>
                <a:cubicBezTo>
                  <a:pt x="1864" y="155"/>
                  <a:pt x="1878" y="163"/>
                  <a:pt x="1882" y="153"/>
                </a:cubicBezTo>
                <a:cubicBezTo>
                  <a:pt x="1869" y="143"/>
                  <a:pt x="1857" y="158"/>
                  <a:pt x="1847" y="141"/>
                </a:cubicBezTo>
                <a:cubicBezTo>
                  <a:pt x="1847" y="146"/>
                  <a:pt x="1844" y="145"/>
                  <a:pt x="1843" y="150"/>
                </a:cubicBezTo>
                <a:cubicBezTo>
                  <a:pt x="1847" y="168"/>
                  <a:pt x="1857" y="142"/>
                  <a:pt x="1860" y="165"/>
                </a:cubicBezTo>
                <a:close/>
                <a:moveTo>
                  <a:pt x="1930" y="1608"/>
                </a:moveTo>
                <a:cubicBezTo>
                  <a:pt x="1927" y="1612"/>
                  <a:pt x="1919" y="1609"/>
                  <a:pt x="1920" y="1622"/>
                </a:cubicBezTo>
                <a:cubicBezTo>
                  <a:pt x="1926" y="1622"/>
                  <a:pt x="1931" y="1621"/>
                  <a:pt x="1930" y="1608"/>
                </a:cubicBezTo>
                <a:close/>
                <a:moveTo>
                  <a:pt x="1932" y="1429"/>
                </a:moveTo>
                <a:cubicBezTo>
                  <a:pt x="1931" y="1440"/>
                  <a:pt x="1922" y="1415"/>
                  <a:pt x="1922" y="1435"/>
                </a:cubicBezTo>
                <a:cubicBezTo>
                  <a:pt x="1929" y="1436"/>
                  <a:pt x="1937" y="1446"/>
                  <a:pt x="1932" y="1429"/>
                </a:cubicBezTo>
                <a:close/>
                <a:moveTo>
                  <a:pt x="1898" y="154"/>
                </a:moveTo>
                <a:cubicBezTo>
                  <a:pt x="1894" y="155"/>
                  <a:pt x="1886" y="145"/>
                  <a:pt x="1884" y="157"/>
                </a:cubicBezTo>
                <a:cubicBezTo>
                  <a:pt x="1889" y="162"/>
                  <a:pt x="1895" y="168"/>
                  <a:pt x="1898" y="154"/>
                </a:cubicBezTo>
                <a:close/>
                <a:moveTo>
                  <a:pt x="1980" y="2457"/>
                </a:moveTo>
                <a:cubicBezTo>
                  <a:pt x="1981" y="2447"/>
                  <a:pt x="1970" y="2443"/>
                  <a:pt x="1970" y="2450"/>
                </a:cubicBezTo>
                <a:cubicBezTo>
                  <a:pt x="1973" y="2455"/>
                  <a:pt x="1974" y="2462"/>
                  <a:pt x="1980" y="2457"/>
                </a:cubicBezTo>
                <a:close/>
                <a:moveTo>
                  <a:pt x="1951" y="1435"/>
                </a:moveTo>
                <a:cubicBezTo>
                  <a:pt x="1956" y="1419"/>
                  <a:pt x="1939" y="1420"/>
                  <a:pt x="1945" y="1401"/>
                </a:cubicBezTo>
                <a:cubicBezTo>
                  <a:pt x="1933" y="1404"/>
                  <a:pt x="1947" y="1428"/>
                  <a:pt x="1951" y="1435"/>
                </a:cubicBezTo>
                <a:close/>
                <a:moveTo>
                  <a:pt x="1920" y="155"/>
                </a:moveTo>
                <a:cubicBezTo>
                  <a:pt x="1916" y="159"/>
                  <a:pt x="1906" y="152"/>
                  <a:pt x="1904" y="162"/>
                </a:cubicBezTo>
                <a:cubicBezTo>
                  <a:pt x="1911" y="164"/>
                  <a:pt x="1919" y="178"/>
                  <a:pt x="1920" y="155"/>
                </a:cubicBezTo>
                <a:close/>
                <a:moveTo>
                  <a:pt x="1972" y="1605"/>
                </a:moveTo>
                <a:cubicBezTo>
                  <a:pt x="1973" y="1592"/>
                  <a:pt x="1966" y="1597"/>
                  <a:pt x="1962" y="1594"/>
                </a:cubicBezTo>
                <a:cubicBezTo>
                  <a:pt x="1961" y="1608"/>
                  <a:pt x="1967" y="1607"/>
                  <a:pt x="1972" y="1605"/>
                </a:cubicBezTo>
                <a:close/>
                <a:moveTo>
                  <a:pt x="1977" y="1557"/>
                </a:moveTo>
                <a:cubicBezTo>
                  <a:pt x="1974" y="1557"/>
                  <a:pt x="1972" y="1556"/>
                  <a:pt x="1973" y="1549"/>
                </a:cubicBezTo>
                <a:cubicBezTo>
                  <a:pt x="1967" y="1548"/>
                  <a:pt x="1966" y="1556"/>
                  <a:pt x="1967" y="1567"/>
                </a:cubicBezTo>
                <a:cubicBezTo>
                  <a:pt x="1971" y="1564"/>
                  <a:pt x="1975" y="1564"/>
                  <a:pt x="1977" y="1557"/>
                </a:cubicBezTo>
                <a:close/>
                <a:moveTo>
                  <a:pt x="2031" y="2524"/>
                </a:moveTo>
                <a:cubicBezTo>
                  <a:pt x="2027" y="2513"/>
                  <a:pt x="2018" y="2517"/>
                  <a:pt x="2015" y="2530"/>
                </a:cubicBezTo>
                <a:cubicBezTo>
                  <a:pt x="2022" y="2523"/>
                  <a:pt x="2028" y="2530"/>
                  <a:pt x="2031" y="2524"/>
                </a:cubicBezTo>
                <a:close/>
                <a:moveTo>
                  <a:pt x="2016" y="1577"/>
                </a:moveTo>
                <a:cubicBezTo>
                  <a:pt x="2006" y="1571"/>
                  <a:pt x="2005" y="1569"/>
                  <a:pt x="2001" y="1553"/>
                </a:cubicBezTo>
                <a:cubicBezTo>
                  <a:pt x="1996" y="1563"/>
                  <a:pt x="2005" y="1573"/>
                  <a:pt x="2000" y="1584"/>
                </a:cubicBezTo>
                <a:cubicBezTo>
                  <a:pt x="2007" y="1569"/>
                  <a:pt x="2013" y="1598"/>
                  <a:pt x="2016" y="1577"/>
                </a:cubicBezTo>
                <a:close/>
                <a:moveTo>
                  <a:pt x="2095" y="2501"/>
                </a:moveTo>
                <a:cubicBezTo>
                  <a:pt x="2094" y="2501"/>
                  <a:pt x="2093" y="2500"/>
                  <a:pt x="2093" y="2497"/>
                </a:cubicBezTo>
                <a:cubicBezTo>
                  <a:pt x="2094" y="2495"/>
                  <a:pt x="2097" y="2496"/>
                  <a:pt x="2097" y="2492"/>
                </a:cubicBezTo>
                <a:cubicBezTo>
                  <a:pt x="2093" y="2492"/>
                  <a:pt x="2090" y="2493"/>
                  <a:pt x="2087" y="2493"/>
                </a:cubicBezTo>
                <a:cubicBezTo>
                  <a:pt x="2085" y="2505"/>
                  <a:pt x="2094" y="2511"/>
                  <a:pt x="2095" y="2501"/>
                </a:cubicBezTo>
                <a:close/>
                <a:moveTo>
                  <a:pt x="2224" y="2851"/>
                </a:moveTo>
                <a:cubicBezTo>
                  <a:pt x="2223" y="2843"/>
                  <a:pt x="2226" y="2841"/>
                  <a:pt x="2225" y="2833"/>
                </a:cubicBezTo>
                <a:cubicBezTo>
                  <a:pt x="2215" y="2849"/>
                  <a:pt x="2204" y="2817"/>
                  <a:pt x="2199" y="2837"/>
                </a:cubicBezTo>
                <a:cubicBezTo>
                  <a:pt x="2206" y="2844"/>
                  <a:pt x="2220" y="2836"/>
                  <a:pt x="2224" y="2851"/>
                </a:cubicBezTo>
                <a:close/>
                <a:moveTo>
                  <a:pt x="2196" y="174"/>
                </a:moveTo>
                <a:cubicBezTo>
                  <a:pt x="2210" y="170"/>
                  <a:pt x="2235" y="180"/>
                  <a:pt x="2233" y="147"/>
                </a:cubicBezTo>
                <a:cubicBezTo>
                  <a:pt x="2222" y="174"/>
                  <a:pt x="2200" y="151"/>
                  <a:pt x="2191" y="162"/>
                </a:cubicBezTo>
                <a:cubicBezTo>
                  <a:pt x="2194" y="163"/>
                  <a:pt x="2196" y="167"/>
                  <a:pt x="2196" y="174"/>
                </a:cubicBezTo>
                <a:close/>
                <a:moveTo>
                  <a:pt x="2302" y="2647"/>
                </a:moveTo>
                <a:cubicBezTo>
                  <a:pt x="2300" y="2647"/>
                  <a:pt x="2300" y="2644"/>
                  <a:pt x="2300" y="2639"/>
                </a:cubicBezTo>
                <a:cubicBezTo>
                  <a:pt x="2302" y="2638"/>
                  <a:pt x="2305" y="2639"/>
                  <a:pt x="2306" y="2634"/>
                </a:cubicBezTo>
                <a:cubicBezTo>
                  <a:pt x="2298" y="2637"/>
                  <a:pt x="2288" y="2635"/>
                  <a:pt x="2292" y="2649"/>
                </a:cubicBezTo>
                <a:cubicBezTo>
                  <a:pt x="2294" y="2632"/>
                  <a:pt x="2299" y="2667"/>
                  <a:pt x="2302" y="2647"/>
                </a:cubicBezTo>
                <a:close/>
                <a:moveTo>
                  <a:pt x="2252" y="157"/>
                </a:moveTo>
                <a:cubicBezTo>
                  <a:pt x="2250" y="152"/>
                  <a:pt x="2243" y="157"/>
                  <a:pt x="2240" y="163"/>
                </a:cubicBezTo>
                <a:cubicBezTo>
                  <a:pt x="2243" y="170"/>
                  <a:pt x="2250" y="165"/>
                  <a:pt x="2252" y="157"/>
                </a:cubicBezTo>
                <a:close/>
                <a:moveTo>
                  <a:pt x="2306" y="148"/>
                </a:moveTo>
                <a:cubicBezTo>
                  <a:pt x="2302" y="137"/>
                  <a:pt x="2281" y="132"/>
                  <a:pt x="2278" y="148"/>
                </a:cubicBezTo>
                <a:cubicBezTo>
                  <a:pt x="2285" y="142"/>
                  <a:pt x="2297" y="146"/>
                  <a:pt x="2306" y="148"/>
                </a:cubicBezTo>
                <a:close/>
                <a:moveTo>
                  <a:pt x="2409" y="2701"/>
                </a:moveTo>
                <a:cubicBezTo>
                  <a:pt x="2409" y="2698"/>
                  <a:pt x="2409" y="2695"/>
                  <a:pt x="2409" y="2692"/>
                </a:cubicBezTo>
                <a:cubicBezTo>
                  <a:pt x="2412" y="2691"/>
                  <a:pt x="2416" y="2692"/>
                  <a:pt x="2417" y="2686"/>
                </a:cubicBezTo>
                <a:cubicBezTo>
                  <a:pt x="2413" y="2685"/>
                  <a:pt x="2411" y="2678"/>
                  <a:pt x="2406" y="2679"/>
                </a:cubicBezTo>
                <a:cubicBezTo>
                  <a:pt x="2406" y="2689"/>
                  <a:pt x="2403" y="2699"/>
                  <a:pt x="2409" y="2701"/>
                </a:cubicBezTo>
                <a:close/>
                <a:moveTo>
                  <a:pt x="2558" y="2795"/>
                </a:moveTo>
                <a:cubicBezTo>
                  <a:pt x="2553" y="2799"/>
                  <a:pt x="2543" y="2792"/>
                  <a:pt x="2542" y="2802"/>
                </a:cubicBezTo>
                <a:cubicBezTo>
                  <a:pt x="2546" y="2809"/>
                  <a:pt x="2556" y="2812"/>
                  <a:pt x="2558" y="2795"/>
                </a:cubicBezTo>
                <a:close/>
                <a:moveTo>
                  <a:pt x="2489" y="164"/>
                </a:moveTo>
                <a:cubicBezTo>
                  <a:pt x="2487" y="155"/>
                  <a:pt x="2490" y="135"/>
                  <a:pt x="2486" y="134"/>
                </a:cubicBezTo>
                <a:cubicBezTo>
                  <a:pt x="2486" y="138"/>
                  <a:pt x="2486" y="143"/>
                  <a:pt x="2486" y="147"/>
                </a:cubicBezTo>
                <a:cubicBezTo>
                  <a:pt x="2481" y="155"/>
                  <a:pt x="2476" y="141"/>
                  <a:pt x="2474" y="157"/>
                </a:cubicBezTo>
                <a:cubicBezTo>
                  <a:pt x="2476" y="166"/>
                  <a:pt x="2482" y="166"/>
                  <a:pt x="2489" y="164"/>
                </a:cubicBezTo>
                <a:close/>
                <a:moveTo>
                  <a:pt x="2545" y="147"/>
                </a:moveTo>
                <a:cubicBezTo>
                  <a:pt x="2526" y="140"/>
                  <a:pt x="2512" y="145"/>
                  <a:pt x="2492" y="146"/>
                </a:cubicBezTo>
                <a:cubicBezTo>
                  <a:pt x="2492" y="151"/>
                  <a:pt x="2490" y="152"/>
                  <a:pt x="2490" y="159"/>
                </a:cubicBezTo>
                <a:cubicBezTo>
                  <a:pt x="2514" y="147"/>
                  <a:pt x="2532" y="157"/>
                  <a:pt x="2545" y="147"/>
                </a:cubicBezTo>
                <a:close/>
                <a:moveTo>
                  <a:pt x="2614" y="166"/>
                </a:moveTo>
                <a:cubicBezTo>
                  <a:pt x="2643" y="141"/>
                  <a:pt x="2685" y="152"/>
                  <a:pt x="2712" y="147"/>
                </a:cubicBezTo>
                <a:cubicBezTo>
                  <a:pt x="2720" y="123"/>
                  <a:pt x="2721" y="156"/>
                  <a:pt x="2726" y="123"/>
                </a:cubicBezTo>
                <a:cubicBezTo>
                  <a:pt x="2713" y="124"/>
                  <a:pt x="2695" y="121"/>
                  <a:pt x="2683" y="125"/>
                </a:cubicBezTo>
                <a:cubicBezTo>
                  <a:pt x="2688" y="124"/>
                  <a:pt x="2693" y="123"/>
                  <a:pt x="2694" y="132"/>
                </a:cubicBezTo>
                <a:cubicBezTo>
                  <a:pt x="2672" y="134"/>
                  <a:pt x="2648" y="123"/>
                  <a:pt x="2624" y="148"/>
                </a:cubicBezTo>
                <a:cubicBezTo>
                  <a:pt x="2618" y="139"/>
                  <a:pt x="2612" y="148"/>
                  <a:pt x="2611" y="136"/>
                </a:cubicBezTo>
                <a:cubicBezTo>
                  <a:pt x="2597" y="147"/>
                  <a:pt x="2584" y="132"/>
                  <a:pt x="2571" y="151"/>
                </a:cubicBezTo>
                <a:cubicBezTo>
                  <a:pt x="2570" y="139"/>
                  <a:pt x="2542" y="142"/>
                  <a:pt x="2549" y="155"/>
                </a:cubicBezTo>
                <a:cubicBezTo>
                  <a:pt x="2565" y="163"/>
                  <a:pt x="2587" y="134"/>
                  <a:pt x="2600" y="164"/>
                </a:cubicBezTo>
                <a:cubicBezTo>
                  <a:pt x="2597" y="169"/>
                  <a:pt x="2594" y="172"/>
                  <a:pt x="2592" y="178"/>
                </a:cubicBezTo>
                <a:cubicBezTo>
                  <a:pt x="2598" y="176"/>
                  <a:pt x="2617" y="147"/>
                  <a:pt x="2614" y="166"/>
                </a:cubicBezTo>
                <a:close/>
                <a:moveTo>
                  <a:pt x="2891" y="3023"/>
                </a:moveTo>
                <a:cubicBezTo>
                  <a:pt x="2891" y="3012"/>
                  <a:pt x="2886" y="3013"/>
                  <a:pt x="2884" y="3006"/>
                </a:cubicBezTo>
                <a:cubicBezTo>
                  <a:pt x="2884" y="3011"/>
                  <a:pt x="2881" y="3011"/>
                  <a:pt x="2878" y="3011"/>
                </a:cubicBezTo>
                <a:cubicBezTo>
                  <a:pt x="2878" y="3023"/>
                  <a:pt x="2882" y="3020"/>
                  <a:pt x="2879" y="3029"/>
                </a:cubicBezTo>
                <a:cubicBezTo>
                  <a:pt x="2883" y="3028"/>
                  <a:pt x="2884" y="3020"/>
                  <a:pt x="2891" y="3023"/>
                </a:cubicBezTo>
                <a:close/>
                <a:moveTo>
                  <a:pt x="2870" y="84"/>
                </a:moveTo>
                <a:cubicBezTo>
                  <a:pt x="2867" y="84"/>
                  <a:pt x="2865" y="84"/>
                  <a:pt x="2862" y="85"/>
                </a:cubicBezTo>
                <a:cubicBezTo>
                  <a:pt x="2862" y="91"/>
                  <a:pt x="2862" y="96"/>
                  <a:pt x="2863" y="102"/>
                </a:cubicBezTo>
                <a:cubicBezTo>
                  <a:pt x="2868" y="101"/>
                  <a:pt x="2870" y="95"/>
                  <a:pt x="2870" y="84"/>
                </a:cubicBezTo>
                <a:close/>
                <a:moveTo>
                  <a:pt x="3074" y="2764"/>
                </a:moveTo>
                <a:cubicBezTo>
                  <a:pt x="3074" y="2757"/>
                  <a:pt x="3074" y="2749"/>
                  <a:pt x="3073" y="2742"/>
                </a:cubicBezTo>
                <a:cubicBezTo>
                  <a:pt x="3069" y="2764"/>
                  <a:pt x="3056" y="2745"/>
                  <a:pt x="3050" y="2763"/>
                </a:cubicBezTo>
                <a:cubicBezTo>
                  <a:pt x="3058" y="2768"/>
                  <a:pt x="3062" y="2763"/>
                  <a:pt x="3074" y="2764"/>
                </a:cubicBezTo>
                <a:close/>
                <a:moveTo>
                  <a:pt x="3071" y="2795"/>
                </a:moveTo>
                <a:cubicBezTo>
                  <a:pt x="3071" y="2770"/>
                  <a:pt x="3086" y="2805"/>
                  <a:pt x="3089" y="2788"/>
                </a:cubicBezTo>
                <a:cubicBezTo>
                  <a:pt x="3082" y="2785"/>
                  <a:pt x="3082" y="2768"/>
                  <a:pt x="3074" y="2768"/>
                </a:cubicBezTo>
                <a:cubicBezTo>
                  <a:pt x="3079" y="2789"/>
                  <a:pt x="3065" y="2776"/>
                  <a:pt x="3065" y="2787"/>
                </a:cubicBezTo>
                <a:cubicBezTo>
                  <a:pt x="3068" y="2788"/>
                  <a:pt x="3068" y="2794"/>
                  <a:pt x="3071" y="2795"/>
                </a:cubicBezTo>
                <a:close/>
                <a:moveTo>
                  <a:pt x="3164" y="2615"/>
                </a:moveTo>
                <a:cubicBezTo>
                  <a:pt x="3156" y="2619"/>
                  <a:pt x="3146" y="2592"/>
                  <a:pt x="3144" y="2609"/>
                </a:cubicBezTo>
                <a:cubicBezTo>
                  <a:pt x="3152" y="2614"/>
                  <a:pt x="3155" y="2628"/>
                  <a:pt x="3164" y="2615"/>
                </a:cubicBezTo>
                <a:close/>
                <a:moveTo>
                  <a:pt x="3201" y="2749"/>
                </a:moveTo>
                <a:cubicBezTo>
                  <a:pt x="3202" y="2740"/>
                  <a:pt x="3204" y="2739"/>
                  <a:pt x="3207" y="2743"/>
                </a:cubicBezTo>
                <a:cubicBezTo>
                  <a:pt x="3206" y="2732"/>
                  <a:pt x="3201" y="2730"/>
                  <a:pt x="3196" y="2728"/>
                </a:cubicBezTo>
                <a:cubicBezTo>
                  <a:pt x="3198" y="2735"/>
                  <a:pt x="3198" y="2745"/>
                  <a:pt x="3201" y="2749"/>
                </a:cubicBezTo>
                <a:close/>
                <a:moveTo>
                  <a:pt x="3205" y="2522"/>
                </a:moveTo>
                <a:cubicBezTo>
                  <a:pt x="3209" y="2499"/>
                  <a:pt x="3213" y="2526"/>
                  <a:pt x="3214" y="2533"/>
                </a:cubicBezTo>
                <a:cubicBezTo>
                  <a:pt x="3215" y="2523"/>
                  <a:pt x="3220" y="2521"/>
                  <a:pt x="3221" y="2511"/>
                </a:cubicBezTo>
                <a:cubicBezTo>
                  <a:pt x="3216" y="2514"/>
                  <a:pt x="3201" y="2496"/>
                  <a:pt x="3199" y="2518"/>
                </a:cubicBezTo>
                <a:cubicBezTo>
                  <a:pt x="3202" y="2518"/>
                  <a:pt x="3204" y="2520"/>
                  <a:pt x="3205" y="2522"/>
                </a:cubicBezTo>
                <a:close/>
                <a:moveTo>
                  <a:pt x="3253" y="2623"/>
                </a:moveTo>
                <a:cubicBezTo>
                  <a:pt x="3252" y="2606"/>
                  <a:pt x="3257" y="2600"/>
                  <a:pt x="3250" y="2593"/>
                </a:cubicBezTo>
                <a:cubicBezTo>
                  <a:pt x="3248" y="2599"/>
                  <a:pt x="3247" y="2624"/>
                  <a:pt x="3253" y="2623"/>
                </a:cubicBezTo>
                <a:close/>
                <a:moveTo>
                  <a:pt x="3304" y="2624"/>
                </a:moveTo>
                <a:cubicBezTo>
                  <a:pt x="3302" y="2610"/>
                  <a:pt x="3310" y="2617"/>
                  <a:pt x="3309" y="2606"/>
                </a:cubicBezTo>
                <a:cubicBezTo>
                  <a:pt x="3305" y="2595"/>
                  <a:pt x="3294" y="2620"/>
                  <a:pt x="3304" y="2624"/>
                </a:cubicBezTo>
                <a:close/>
                <a:moveTo>
                  <a:pt x="3370" y="2679"/>
                </a:moveTo>
                <a:cubicBezTo>
                  <a:pt x="3375" y="2678"/>
                  <a:pt x="3377" y="2685"/>
                  <a:pt x="3381" y="2686"/>
                </a:cubicBezTo>
                <a:cubicBezTo>
                  <a:pt x="3377" y="2665"/>
                  <a:pt x="3381" y="2683"/>
                  <a:pt x="3386" y="2672"/>
                </a:cubicBezTo>
                <a:cubicBezTo>
                  <a:pt x="3385" y="2663"/>
                  <a:pt x="3378" y="2653"/>
                  <a:pt x="3388" y="2650"/>
                </a:cubicBezTo>
                <a:cubicBezTo>
                  <a:pt x="3388" y="2635"/>
                  <a:pt x="3381" y="2638"/>
                  <a:pt x="3375" y="2639"/>
                </a:cubicBezTo>
                <a:cubicBezTo>
                  <a:pt x="3372" y="2655"/>
                  <a:pt x="3370" y="2666"/>
                  <a:pt x="3370" y="2679"/>
                </a:cubicBezTo>
                <a:close/>
                <a:moveTo>
                  <a:pt x="3393" y="2693"/>
                </a:moveTo>
                <a:cubicBezTo>
                  <a:pt x="3388" y="2681"/>
                  <a:pt x="3382" y="2713"/>
                  <a:pt x="3388" y="2720"/>
                </a:cubicBezTo>
                <a:cubicBezTo>
                  <a:pt x="3386" y="2705"/>
                  <a:pt x="3394" y="2706"/>
                  <a:pt x="3393" y="2693"/>
                </a:cubicBezTo>
                <a:close/>
                <a:moveTo>
                  <a:pt x="3458" y="2892"/>
                </a:moveTo>
                <a:cubicBezTo>
                  <a:pt x="3455" y="2893"/>
                  <a:pt x="3453" y="2888"/>
                  <a:pt x="3454" y="2880"/>
                </a:cubicBezTo>
                <a:cubicBezTo>
                  <a:pt x="3452" y="2880"/>
                  <a:pt x="3450" y="2880"/>
                  <a:pt x="3448" y="2881"/>
                </a:cubicBezTo>
                <a:cubicBezTo>
                  <a:pt x="3447" y="2893"/>
                  <a:pt x="3455" y="2905"/>
                  <a:pt x="3458" y="2892"/>
                </a:cubicBezTo>
                <a:close/>
                <a:moveTo>
                  <a:pt x="3457" y="2413"/>
                </a:moveTo>
                <a:cubicBezTo>
                  <a:pt x="3451" y="2406"/>
                  <a:pt x="3436" y="2411"/>
                  <a:pt x="3434" y="2417"/>
                </a:cubicBezTo>
                <a:cubicBezTo>
                  <a:pt x="3443" y="2419"/>
                  <a:pt x="3451" y="2429"/>
                  <a:pt x="3457" y="2413"/>
                </a:cubicBezTo>
                <a:close/>
                <a:moveTo>
                  <a:pt x="3469" y="2847"/>
                </a:moveTo>
                <a:cubicBezTo>
                  <a:pt x="3468" y="2831"/>
                  <a:pt x="3463" y="2825"/>
                  <a:pt x="3456" y="2823"/>
                </a:cubicBezTo>
                <a:cubicBezTo>
                  <a:pt x="3456" y="2842"/>
                  <a:pt x="3465" y="2838"/>
                  <a:pt x="3469" y="2847"/>
                </a:cubicBezTo>
                <a:close/>
                <a:moveTo>
                  <a:pt x="3411" y="192"/>
                </a:moveTo>
                <a:cubicBezTo>
                  <a:pt x="3416" y="192"/>
                  <a:pt x="3418" y="187"/>
                  <a:pt x="3417" y="178"/>
                </a:cubicBezTo>
                <a:cubicBezTo>
                  <a:pt x="3413" y="167"/>
                  <a:pt x="3394" y="179"/>
                  <a:pt x="3403" y="193"/>
                </a:cubicBezTo>
                <a:cubicBezTo>
                  <a:pt x="3401" y="181"/>
                  <a:pt x="3413" y="188"/>
                  <a:pt x="3413" y="187"/>
                </a:cubicBezTo>
                <a:cubicBezTo>
                  <a:pt x="3412" y="188"/>
                  <a:pt x="3411" y="188"/>
                  <a:pt x="3411" y="192"/>
                </a:cubicBezTo>
                <a:close/>
                <a:moveTo>
                  <a:pt x="3527" y="2633"/>
                </a:moveTo>
                <a:cubicBezTo>
                  <a:pt x="3526" y="2642"/>
                  <a:pt x="3521" y="2643"/>
                  <a:pt x="3521" y="2652"/>
                </a:cubicBezTo>
                <a:cubicBezTo>
                  <a:pt x="3527" y="2659"/>
                  <a:pt x="3533" y="2666"/>
                  <a:pt x="3540" y="2671"/>
                </a:cubicBezTo>
                <a:cubicBezTo>
                  <a:pt x="3548" y="2665"/>
                  <a:pt x="3541" y="2653"/>
                  <a:pt x="3547" y="2648"/>
                </a:cubicBezTo>
                <a:cubicBezTo>
                  <a:pt x="3559" y="2645"/>
                  <a:pt x="3557" y="2677"/>
                  <a:pt x="3565" y="2684"/>
                </a:cubicBezTo>
                <a:cubicBezTo>
                  <a:pt x="3568" y="2662"/>
                  <a:pt x="3561" y="2670"/>
                  <a:pt x="3559" y="2650"/>
                </a:cubicBezTo>
                <a:cubicBezTo>
                  <a:pt x="3567" y="2634"/>
                  <a:pt x="3570" y="2656"/>
                  <a:pt x="3575" y="2639"/>
                </a:cubicBezTo>
                <a:cubicBezTo>
                  <a:pt x="3567" y="2631"/>
                  <a:pt x="3561" y="2634"/>
                  <a:pt x="3547" y="2635"/>
                </a:cubicBezTo>
                <a:cubicBezTo>
                  <a:pt x="3548" y="2614"/>
                  <a:pt x="3542" y="2610"/>
                  <a:pt x="3534" y="2610"/>
                </a:cubicBezTo>
                <a:cubicBezTo>
                  <a:pt x="3534" y="2628"/>
                  <a:pt x="3546" y="2617"/>
                  <a:pt x="3545" y="2639"/>
                </a:cubicBezTo>
                <a:cubicBezTo>
                  <a:pt x="3534" y="2634"/>
                  <a:pt x="3530" y="2614"/>
                  <a:pt x="3522" y="2604"/>
                </a:cubicBezTo>
                <a:cubicBezTo>
                  <a:pt x="3525" y="2639"/>
                  <a:pt x="3508" y="2613"/>
                  <a:pt x="3506" y="2636"/>
                </a:cubicBezTo>
                <a:cubicBezTo>
                  <a:pt x="3515" y="2641"/>
                  <a:pt x="3522" y="2622"/>
                  <a:pt x="3527" y="2633"/>
                </a:cubicBezTo>
                <a:close/>
                <a:moveTo>
                  <a:pt x="3448" y="508"/>
                </a:moveTo>
                <a:cubicBezTo>
                  <a:pt x="3443" y="511"/>
                  <a:pt x="3446" y="492"/>
                  <a:pt x="3440" y="497"/>
                </a:cubicBezTo>
                <a:cubicBezTo>
                  <a:pt x="3437" y="498"/>
                  <a:pt x="3438" y="507"/>
                  <a:pt x="3436" y="510"/>
                </a:cubicBezTo>
                <a:cubicBezTo>
                  <a:pt x="3439" y="516"/>
                  <a:pt x="3447" y="524"/>
                  <a:pt x="3448" y="508"/>
                </a:cubicBezTo>
                <a:close/>
                <a:moveTo>
                  <a:pt x="3598" y="2518"/>
                </a:moveTo>
                <a:cubicBezTo>
                  <a:pt x="3596" y="2497"/>
                  <a:pt x="3572" y="2514"/>
                  <a:pt x="3580" y="2486"/>
                </a:cubicBezTo>
                <a:cubicBezTo>
                  <a:pt x="3570" y="2485"/>
                  <a:pt x="3578" y="2522"/>
                  <a:pt x="3569" y="2501"/>
                </a:cubicBezTo>
                <a:cubicBezTo>
                  <a:pt x="3570" y="2507"/>
                  <a:pt x="3567" y="2523"/>
                  <a:pt x="3571" y="2522"/>
                </a:cubicBezTo>
                <a:cubicBezTo>
                  <a:pt x="3577" y="2495"/>
                  <a:pt x="3590" y="2522"/>
                  <a:pt x="3598" y="2518"/>
                </a:cubicBezTo>
                <a:close/>
                <a:moveTo>
                  <a:pt x="3581" y="2555"/>
                </a:moveTo>
                <a:cubicBezTo>
                  <a:pt x="3582" y="2556"/>
                  <a:pt x="3583" y="2559"/>
                  <a:pt x="3583" y="2564"/>
                </a:cubicBezTo>
                <a:cubicBezTo>
                  <a:pt x="3593" y="2564"/>
                  <a:pt x="3592" y="2530"/>
                  <a:pt x="3584" y="2529"/>
                </a:cubicBezTo>
                <a:cubicBezTo>
                  <a:pt x="3586" y="2557"/>
                  <a:pt x="3585" y="2541"/>
                  <a:pt x="3581" y="2555"/>
                </a:cubicBezTo>
                <a:close/>
                <a:moveTo>
                  <a:pt x="3602" y="2596"/>
                </a:moveTo>
                <a:cubicBezTo>
                  <a:pt x="3602" y="2603"/>
                  <a:pt x="3605" y="2607"/>
                  <a:pt x="3606" y="2599"/>
                </a:cubicBezTo>
                <a:cubicBezTo>
                  <a:pt x="3601" y="2589"/>
                  <a:pt x="3604" y="2567"/>
                  <a:pt x="3601" y="2561"/>
                </a:cubicBezTo>
                <a:cubicBezTo>
                  <a:pt x="3597" y="2569"/>
                  <a:pt x="3595" y="2582"/>
                  <a:pt x="3596" y="2601"/>
                </a:cubicBezTo>
                <a:cubicBezTo>
                  <a:pt x="3599" y="2601"/>
                  <a:pt x="3601" y="2598"/>
                  <a:pt x="3602" y="2596"/>
                </a:cubicBezTo>
                <a:close/>
                <a:moveTo>
                  <a:pt x="3533" y="400"/>
                </a:moveTo>
                <a:cubicBezTo>
                  <a:pt x="3527" y="381"/>
                  <a:pt x="3546" y="388"/>
                  <a:pt x="3539" y="381"/>
                </a:cubicBezTo>
                <a:cubicBezTo>
                  <a:pt x="3527" y="376"/>
                  <a:pt x="3532" y="384"/>
                  <a:pt x="3529" y="396"/>
                </a:cubicBezTo>
                <a:cubicBezTo>
                  <a:pt x="3528" y="396"/>
                  <a:pt x="3527" y="397"/>
                  <a:pt x="3527" y="400"/>
                </a:cubicBezTo>
                <a:cubicBezTo>
                  <a:pt x="3529" y="400"/>
                  <a:pt x="3531" y="400"/>
                  <a:pt x="3533" y="400"/>
                </a:cubicBezTo>
                <a:close/>
                <a:moveTo>
                  <a:pt x="3536" y="425"/>
                </a:moveTo>
                <a:cubicBezTo>
                  <a:pt x="3536" y="418"/>
                  <a:pt x="3536" y="412"/>
                  <a:pt x="3538" y="408"/>
                </a:cubicBezTo>
                <a:cubicBezTo>
                  <a:pt x="3530" y="406"/>
                  <a:pt x="3527" y="428"/>
                  <a:pt x="3536" y="425"/>
                </a:cubicBezTo>
                <a:close/>
                <a:moveTo>
                  <a:pt x="3630" y="2644"/>
                </a:moveTo>
                <a:cubicBezTo>
                  <a:pt x="3632" y="2624"/>
                  <a:pt x="3622" y="2635"/>
                  <a:pt x="3619" y="2628"/>
                </a:cubicBezTo>
                <a:cubicBezTo>
                  <a:pt x="3618" y="2644"/>
                  <a:pt x="3627" y="2638"/>
                  <a:pt x="3630" y="2644"/>
                </a:cubicBezTo>
                <a:close/>
                <a:moveTo>
                  <a:pt x="3553" y="188"/>
                </a:moveTo>
                <a:cubicBezTo>
                  <a:pt x="3548" y="187"/>
                  <a:pt x="3544" y="180"/>
                  <a:pt x="3543" y="194"/>
                </a:cubicBezTo>
                <a:cubicBezTo>
                  <a:pt x="3546" y="199"/>
                  <a:pt x="3553" y="199"/>
                  <a:pt x="3553" y="188"/>
                </a:cubicBezTo>
                <a:close/>
                <a:moveTo>
                  <a:pt x="3551" y="205"/>
                </a:moveTo>
                <a:cubicBezTo>
                  <a:pt x="3559" y="198"/>
                  <a:pt x="3556" y="217"/>
                  <a:pt x="3562" y="212"/>
                </a:cubicBezTo>
                <a:cubicBezTo>
                  <a:pt x="3565" y="204"/>
                  <a:pt x="3558" y="193"/>
                  <a:pt x="3555" y="187"/>
                </a:cubicBezTo>
                <a:cubicBezTo>
                  <a:pt x="3555" y="196"/>
                  <a:pt x="3549" y="194"/>
                  <a:pt x="3551" y="205"/>
                </a:cubicBezTo>
                <a:close/>
                <a:moveTo>
                  <a:pt x="3650" y="2453"/>
                </a:moveTo>
                <a:cubicBezTo>
                  <a:pt x="3653" y="2456"/>
                  <a:pt x="3650" y="2475"/>
                  <a:pt x="3657" y="2470"/>
                </a:cubicBezTo>
                <a:cubicBezTo>
                  <a:pt x="3652" y="2449"/>
                  <a:pt x="3655" y="2443"/>
                  <a:pt x="3653" y="2431"/>
                </a:cubicBezTo>
                <a:cubicBezTo>
                  <a:pt x="3653" y="2436"/>
                  <a:pt x="3651" y="2434"/>
                  <a:pt x="3649" y="2432"/>
                </a:cubicBezTo>
                <a:cubicBezTo>
                  <a:pt x="3649" y="2444"/>
                  <a:pt x="3645" y="2455"/>
                  <a:pt x="3642" y="2472"/>
                </a:cubicBezTo>
                <a:cubicBezTo>
                  <a:pt x="3650" y="2475"/>
                  <a:pt x="3646" y="2457"/>
                  <a:pt x="3650" y="2453"/>
                </a:cubicBezTo>
                <a:close/>
                <a:moveTo>
                  <a:pt x="3664" y="2390"/>
                </a:moveTo>
                <a:cubicBezTo>
                  <a:pt x="3662" y="2390"/>
                  <a:pt x="3662" y="2387"/>
                  <a:pt x="3662" y="2382"/>
                </a:cubicBezTo>
                <a:cubicBezTo>
                  <a:pt x="3655" y="2381"/>
                  <a:pt x="3653" y="2387"/>
                  <a:pt x="3654" y="2400"/>
                </a:cubicBezTo>
                <a:cubicBezTo>
                  <a:pt x="3659" y="2400"/>
                  <a:pt x="3663" y="2397"/>
                  <a:pt x="3664" y="2390"/>
                </a:cubicBezTo>
                <a:close/>
                <a:moveTo>
                  <a:pt x="3620" y="504"/>
                </a:moveTo>
                <a:cubicBezTo>
                  <a:pt x="3618" y="522"/>
                  <a:pt x="3610" y="504"/>
                  <a:pt x="3608" y="523"/>
                </a:cubicBezTo>
                <a:cubicBezTo>
                  <a:pt x="3616" y="526"/>
                  <a:pt x="3627" y="516"/>
                  <a:pt x="3620" y="504"/>
                </a:cubicBezTo>
                <a:close/>
                <a:moveTo>
                  <a:pt x="3698" y="3108"/>
                </a:moveTo>
                <a:cubicBezTo>
                  <a:pt x="3697" y="3114"/>
                  <a:pt x="3695" y="3116"/>
                  <a:pt x="3696" y="3125"/>
                </a:cubicBezTo>
                <a:cubicBezTo>
                  <a:pt x="3706" y="3135"/>
                  <a:pt x="3705" y="3112"/>
                  <a:pt x="3698" y="3108"/>
                </a:cubicBezTo>
                <a:close/>
                <a:moveTo>
                  <a:pt x="3705" y="3137"/>
                </a:moveTo>
                <a:cubicBezTo>
                  <a:pt x="3702" y="3138"/>
                  <a:pt x="3700" y="3136"/>
                  <a:pt x="3699" y="3134"/>
                </a:cubicBezTo>
                <a:cubicBezTo>
                  <a:pt x="3699" y="3141"/>
                  <a:pt x="3699" y="3148"/>
                  <a:pt x="3699" y="3155"/>
                </a:cubicBezTo>
                <a:cubicBezTo>
                  <a:pt x="3705" y="3156"/>
                  <a:pt x="3704" y="3145"/>
                  <a:pt x="3705" y="3137"/>
                </a:cubicBezTo>
                <a:close/>
                <a:moveTo>
                  <a:pt x="3714" y="3214"/>
                </a:moveTo>
                <a:cubicBezTo>
                  <a:pt x="3713" y="3207"/>
                  <a:pt x="3708" y="3212"/>
                  <a:pt x="3707" y="3206"/>
                </a:cubicBezTo>
                <a:cubicBezTo>
                  <a:pt x="3707" y="3202"/>
                  <a:pt x="3707" y="3198"/>
                  <a:pt x="3707" y="3193"/>
                </a:cubicBezTo>
                <a:cubicBezTo>
                  <a:pt x="3700" y="3190"/>
                  <a:pt x="3704" y="3207"/>
                  <a:pt x="3704" y="3216"/>
                </a:cubicBezTo>
                <a:cubicBezTo>
                  <a:pt x="3710" y="3207"/>
                  <a:pt x="3714" y="3235"/>
                  <a:pt x="3714" y="3214"/>
                </a:cubicBezTo>
                <a:close/>
                <a:moveTo>
                  <a:pt x="3686" y="424"/>
                </a:moveTo>
                <a:cubicBezTo>
                  <a:pt x="3681" y="408"/>
                  <a:pt x="3663" y="418"/>
                  <a:pt x="3662" y="428"/>
                </a:cubicBezTo>
                <a:cubicBezTo>
                  <a:pt x="3674" y="427"/>
                  <a:pt x="3676" y="422"/>
                  <a:pt x="3686" y="424"/>
                </a:cubicBezTo>
                <a:close/>
                <a:moveTo>
                  <a:pt x="3699" y="457"/>
                </a:moveTo>
                <a:cubicBezTo>
                  <a:pt x="3699" y="443"/>
                  <a:pt x="3683" y="440"/>
                  <a:pt x="3683" y="455"/>
                </a:cubicBezTo>
                <a:cubicBezTo>
                  <a:pt x="3690" y="452"/>
                  <a:pt x="3694" y="455"/>
                  <a:pt x="3699" y="457"/>
                </a:cubicBezTo>
                <a:close/>
                <a:moveTo>
                  <a:pt x="3735" y="760"/>
                </a:moveTo>
                <a:cubicBezTo>
                  <a:pt x="3737" y="777"/>
                  <a:pt x="3727" y="773"/>
                  <a:pt x="3726" y="783"/>
                </a:cubicBezTo>
                <a:cubicBezTo>
                  <a:pt x="3735" y="780"/>
                  <a:pt x="3738" y="780"/>
                  <a:pt x="3746" y="767"/>
                </a:cubicBezTo>
                <a:cubicBezTo>
                  <a:pt x="3743" y="763"/>
                  <a:pt x="3738" y="764"/>
                  <a:pt x="3735" y="760"/>
                </a:cubicBezTo>
                <a:close/>
                <a:moveTo>
                  <a:pt x="3731" y="91"/>
                </a:moveTo>
                <a:cubicBezTo>
                  <a:pt x="3729" y="82"/>
                  <a:pt x="3718" y="93"/>
                  <a:pt x="3718" y="101"/>
                </a:cubicBezTo>
                <a:cubicBezTo>
                  <a:pt x="3724" y="93"/>
                  <a:pt x="3732" y="104"/>
                  <a:pt x="3731" y="91"/>
                </a:cubicBezTo>
                <a:close/>
                <a:moveTo>
                  <a:pt x="3822" y="2466"/>
                </a:moveTo>
                <a:cubicBezTo>
                  <a:pt x="3826" y="2464"/>
                  <a:pt x="3827" y="2457"/>
                  <a:pt x="3830" y="2452"/>
                </a:cubicBezTo>
                <a:cubicBezTo>
                  <a:pt x="3832" y="2438"/>
                  <a:pt x="3823" y="2450"/>
                  <a:pt x="3825" y="2435"/>
                </a:cubicBezTo>
                <a:cubicBezTo>
                  <a:pt x="3829" y="2434"/>
                  <a:pt x="3832" y="2431"/>
                  <a:pt x="3833" y="2425"/>
                </a:cubicBezTo>
                <a:cubicBezTo>
                  <a:pt x="3828" y="2425"/>
                  <a:pt x="3829" y="2411"/>
                  <a:pt x="3823" y="2414"/>
                </a:cubicBezTo>
                <a:cubicBezTo>
                  <a:pt x="3824" y="2434"/>
                  <a:pt x="3821" y="2445"/>
                  <a:pt x="3816" y="2463"/>
                </a:cubicBezTo>
                <a:cubicBezTo>
                  <a:pt x="3819" y="2448"/>
                  <a:pt x="3808" y="2446"/>
                  <a:pt x="3808" y="2455"/>
                </a:cubicBezTo>
                <a:cubicBezTo>
                  <a:pt x="3810" y="2456"/>
                  <a:pt x="3818" y="2467"/>
                  <a:pt x="3812" y="2472"/>
                </a:cubicBezTo>
                <a:cubicBezTo>
                  <a:pt x="3808" y="2471"/>
                  <a:pt x="3807" y="2459"/>
                  <a:pt x="3804" y="2456"/>
                </a:cubicBezTo>
                <a:cubicBezTo>
                  <a:pt x="3803" y="2487"/>
                  <a:pt x="3823" y="2489"/>
                  <a:pt x="3818" y="2528"/>
                </a:cubicBezTo>
                <a:cubicBezTo>
                  <a:pt x="3821" y="2513"/>
                  <a:pt x="3827" y="2507"/>
                  <a:pt x="3833" y="2499"/>
                </a:cubicBezTo>
                <a:cubicBezTo>
                  <a:pt x="3826" y="2499"/>
                  <a:pt x="3823" y="2501"/>
                  <a:pt x="3821" y="2497"/>
                </a:cubicBezTo>
                <a:cubicBezTo>
                  <a:pt x="3829" y="2492"/>
                  <a:pt x="3822" y="2479"/>
                  <a:pt x="3822" y="2466"/>
                </a:cubicBezTo>
                <a:close/>
                <a:moveTo>
                  <a:pt x="3816" y="2415"/>
                </a:moveTo>
                <a:cubicBezTo>
                  <a:pt x="3813" y="2407"/>
                  <a:pt x="3805" y="2405"/>
                  <a:pt x="3805" y="2421"/>
                </a:cubicBezTo>
                <a:cubicBezTo>
                  <a:pt x="3811" y="2415"/>
                  <a:pt x="3813" y="2423"/>
                  <a:pt x="3816" y="2415"/>
                </a:cubicBezTo>
                <a:close/>
                <a:moveTo>
                  <a:pt x="3778" y="580"/>
                </a:moveTo>
                <a:cubicBezTo>
                  <a:pt x="3778" y="569"/>
                  <a:pt x="3778" y="559"/>
                  <a:pt x="3775" y="554"/>
                </a:cubicBezTo>
                <a:cubicBezTo>
                  <a:pt x="3768" y="571"/>
                  <a:pt x="3747" y="551"/>
                  <a:pt x="3744" y="581"/>
                </a:cubicBezTo>
                <a:cubicBezTo>
                  <a:pt x="3754" y="573"/>
                  <a:pt x="3767" y="584"/>
                  <a:pt x="3778" y="580"/>
                </a:cubicBezTo>
                <a:close/>
                <a:moveTo>
                  <a:pt x="3790" y="1740"/>
                </a:moveTo>
                <a:cubicBezTo>
                  <a:pt x="3795" y="1740"/>
                  <a:pt x="3796" y="1733"/>
                  <a:pt x="3796" y="1722"/>
                </a:cubicBezTo>
                <a:cubicBezTo>
                  <a:pt x="3792" y="1725"/>
                  <a:pt x="3787" y="1725"/>
                  <a:pt x="3786" y="1732"/>
                </a:cubicBezTo>
                <a:cubicBezTo>
                  <a:pt x="3788" y="1732"/>
                  <a:pt x="3791" y="1732"/>
                  <a:pt x="3790" y="1740"/>
                </a:cubicBezTo>
                <a:close/>
                <a:moveTo>
                  <a:pt x="3771" y="924"/>
                </a:moveTo>
                <a:cubicBezTo>
                  <a:pt x="3775" y="933"/>
                  <a:pt x="3771" y="930"/>
                  <a:pt x="3772" y="942"/>
                </a:cubicBezTo>
                <a:cubicBezTo>
                  <a:pt x="3779" y="945"/>
                  <a:pt x="3774" y="928"/>
                  <a:pt x="3775" y="920"/>
                </a:cubicBezTo>
                <a:cubicBezTo>
                  <a:pt x="3769" y="916"/>
                  <a:pt x="3761" y="921"/>
                  <a:pt x="3759" y="935"/>
                </a:cubicBezTo>
                <a:cubicBezTo>
                  <a:pt x="3766" y="937"/>
                  <a:pt x="3768" y="929"/>
                  <a:pt x="3771" y="924"/>
                </a:cubicBezTo>
                <a:close/>
                <a:moveTo>
                  <a:pt x="3769" y="786"/>
                </a:moveTo>
                <a:cubicBezTo>
                  <a:pt x="3765" y="771"/>
                  <a:pt x="3775" y="782"/>
                  <a:pt x="3774" y="772"/>
                </a:cubicBezTo>
                <a:cubicBezTo>
                  <a:pt x="3768" y="748"/>
                  <a:pt x="3774" y="777"/>
                  <a:pt x="3762" y="774"/>
                </a:cubicBezTo>
                <a:cubicBezTo>
                  <a:pt x="3761" y="785"/>
                  <a:pt x="3767" y="781"/>
                  <a:pt x="3769" y="786"/>
                </a:cubicBezTo>
                <a:close/>
                <a:moveTo>
                  <a:pt x="3800" y="768"/>
                </a:moveTo>
                <a:cubicBezTo>
                  <a:pt x="3793" y="775"/>
                  <a:pt x="3796" y="756"/>
                  <a:pt x="3790" y="761"/>
                </a:cubicBezTo>
                <a:cubicBezTo>
                  <a:pt x="3786" y="764"/>
                  <a:pt x="3784" y="782"/>
                  <a:pt x="3778" y="771"/>
                </a:cubicBezTo>
                <a:cubicBezTo>
                  <a:pt x="3781" y="793"/>
                  <a:pt x="3796" y="781"/>
                  <a:pt x="3800" y="768"/>
                </a:cubicBezTo>
                <a:close/>
                <a:moveTo>
                  <a:pt x="3817" y="917"/>
                </a:moveTo>
                <a:cubicBezTo>
                  <a:pt x="3818" y="903"/>
                  <a:pt x="3813" y="899"/>
                  <a:pt x="3811" y="892"/>
                </a:cubicBezTo>
                <a:cubicBezTo>
                  <a:pt x="3815" y="922"/>
                  <a:pt x="3805" y="905"/>
                  <a:pt x="3803" y="920"/>
                </a:cubicBezTo>
                <a:cubicBezTo>
                  <a:pt x="3808" y="919"/>
                  <a:pt x="3813" y="918"/>
                  <a:pt x="3817" y="917"/>
                </a:cubicBezTo>
                <a:close/>
                <a:moveTo>
                  <a:pt x="3851" y="760"/>
                </a:moveTo>
                <a:cubicBezTo>
                  <a:pt x="3844" y="772"/>
                  <a:pt x="3834" y="753"/>
                  <a:pt x="3833" y="771"/>
                </a:cubicBezTo>
                <a:cubicBezTo>
                  <a:pt x="3839" y="769"/>
                  <a:pt x="3850" y="774"/>
                  <a:pt x="3851" y="760"/>
                </a:cubicBezTo>
                <a:close/>
                <a:moveTo>
                  <a:pt x="3856" y="877"/>
                </a:moveTo>
                <a:cubicBezTo>
                  <a:pt x="3853" y="854"/>
                  <a:pt x="3866" y="862"/>
                  <a:pt x="3866" y="845"/>
                </a:cubicBezTo>
                <a:cubicBezTo>
                  <a:pt x="3856" y="856"/>
                  <a:pt x="3851" y="858"/>
                  <a:pt x="3844" y="857"/>
                </a:cubicBezTo>
                <a:cubicBezTo>
                  <a:pt x="3849" y="860"/>
                  <a:pt x="3851" y="873"/>
                  <a:pt x="3856" y="877"/>
                </a:cubicBezTo>
                <a:close/>
                <a:moveTo>
                  <a:pt x="3842" y="552"/>
                </a:moveTo>
                <a:cubicBezTo>
                  <a:pt x="3839" y="559"/>
                  <a:pt x="3834" y="559"/>
                  <a:pt x="3834" y="571"/>
                </a:cubicBezTo>
                <a:cubicBezTo>
                  <a:pt x="3838" y="570"/>
                  <a:pt x="3849" y="561"/>
                  <a:pt x="3842" y="552"/>
                </a:cubicBezTo>
                <a:close/>
                <a:moveTo>
                  <a:pt x="3865" y="758"/>
                </a:moveTo>
                <a:cubicBezTo>
                  <a:pt x="3862" y="758"/>
                  <a:pt x="3863" y="751"/>
                  <a:pt x="3860" y="750"/>
                </a:cubicBezTo>
                <a:cubicBezTo>
                  <a:pt x="3864" y="766"/>
                  <a:pt x="3852" y="753"/>
                  <a:pt x="3853" y="764"/>
                </a:cubicBezTo>
                <a:cubicBezTo>
                  <a:pt x="3856" y="771"/>
                  <a:pt x="3863" y="766"/>
                  <a:pt x="3865" y="758"/>
                </a:cubicBezTo>
                <a:close/>
                <a:moveTo>
                  <a:pt x="3881" y="951"/>
                </a:moveTo>
                <a:cubicBezTo>
                  <a:pt x="3879" y="942"/>
                  <a:pt x="3873" y="942"/>
                  <a:pt x="3867" y="945"/>
                </a:cubicBezTo>
                <a:cubicBezTo>
                  <a:pt x="3867" y="950"/>
                  <a:pt x="3867" y="956"/>
                  <a:pt x="3867" y="962"/>
                </a:cubicBezTo>
                <a:cubicBezTo>
                  <a:pt x="3873" y="959"/>
                  <a:pt x="3878" y="958"/>
                  <a:pt x="3881" y="951"/>
                </a:cubicBezTo>
                <a:close/>
                <a:moveTo>
                  <a:pt x="3891" y="950"/>
                </a:moveTo>
                <a:cubicBezTo>
                  <a:pt x="3891" y="941"/>
                  <a:pt x="3889" y="940"/>
                  <a:pt x="3889" y="933"/>
                </a:cubicBezTo>
                <a:cubicBezTo>
                  <a:pt x="3882" y="941"/>
                  <a:pt x="3873" y="919"/>
                  <a:pt x="3873" y="939"/>
                </a:cubicBezTo>
                <a:cubicBezTo>
                  <a:pt x="3883" y="934"/>
                  <a:pt x="3887" y="943"/>
                  <a:pt x="3891" y="950"/>
                </a:cubicBezTo>
                <a:close/>
                <a:moveTo>
                  <a:pt x="3851" y="225"/>
                </a:moveTo>
                <a:cubicBezTo>
                  <a:pt x="3857" y="220"/>
                  <a:pt x="3858" y="218"/>
                  <a:pt x="3861" y="227"/>
                </a:cubicBezTo>
                <a:cubicBezTo>
                  <a:pt x="3859" y="203"/>
                  <a:pt x="3867" y="220"/>
                  <a:pt x="3869" y="226"/>
                </a:cubicBezTo>
                <a:cubicBezTo>
                  <a:pt x="3869" y="217"/>
                  <a:pt x="3869" y="209"/>
                  <a:pt x="3868" y="200"/>
                </a:cubicBezTo>
                <a:cubicBezTo>
                  <a:pt x="3863" y="201"/>
                  <a:pt x="3863" y="189"/>
                  <a:pt x="3860" y="184"/>
                </a:cubicBezTo>
                <a:cubicBezTo>
                  <a:pt x="3858" y="195"/>
                  <a:pt x="3848" y="192"/>
                  <a:pt x="3848" y="208"/>
                </a:cubicBezTo>
                <a:cubicBezTo>
                  <a:pt x="3857" y="205"/>
                  <a:pt x="3848" y="214"/>
                  <a:pt x="3851" y="225"/>
                </a:cubicBezTo>
                <a:close/>
                <a:moveTo>
                  <a:pt x="3881" y="751"/>
                </a:moveTo>
                <a:cubicBezTo>
                  <a:pt x="3880" y="761"/>
                  <a:pt x="3876" y="762"/>
                  <a:pt x="3873" y="757"/>
                </a:cubicBezTo>
                <a:cubicBezTo>
                  <a:pt x="3873" y="761"/>
                  <a:pt x="3873" y="765"/>
                  <a:pt x="3873" y="770"/>
                </a:cubicBezTo>
                <a:cubicBezTo>
                  <a:pt x="3880" y="774"/>
                  <a:pt x="3887" y="758"/>
                  <a:pt x="3881" y="751"/>
                </a:cubicBezTo>
                <a:close/>
                <a:moveTo>
                  <a:pt x="3886" y="541"/>
                </a:moveTo>
                <a:cubicBezTo>
                  <a:pt x="3882" y="542"/>
                  <a:pt x="3874" y="531"/>
                  <a:pt x="3872" y="543"/>
                </a:cubicBezTo>
                <a:cubicBezTo>
                  <a:pt x="3875" y="543"/>
                  <a:pt x="3884" y="553"/>
                  <a:pt x="3886" y="541"/>
                </a:cubicBezTo>
                <a:close/>
                <a:moveTo>
                  <a:pt x="3898" y="740"/>
                </a:moveTo>
                <a:cubicBezTo>
                  <a:pt x="3892" y="742"/>
                  <a:pt x="3891" y="753"/>
                  <a:pt x="3887" y="759"/>
                </a:cubicBezTo>
                <a:cubicBezTo>
                  <a:pt x="3893" y="757"/>
                  <a:pt x="3899" y="754"/>
                  <a:pt x="3898" y="740"/>
                </a:cubicBezTo>
                <a:close/>
                <a:moveTo>
                  <a:pt x="3917" y="1163"/>
                </a:moveTo>
                <a:cubicBezTo>
                  <a:pt x="3917" y="1154"/>
                  <a:pt x="3921" y="1153"/>
                  <a:pt x="3926" y="1153"/>
                </a:cubicBezTo>
                <a:cubicBezTo>
                  <a:pt x="3926" y="1147"/>
                  <a:pt x="3926" y="1137"/>
                  <a:pt x="3924" y="1136"/>
                </a:cubicBezTo>
                <a:cubicBezTo>
                  <a:pt x="3922" y="1150"/>
                  <a:pt x="3918" y="1151"/>
                  <a:pt x="3914" y="1142"/>
                </a:cubicBezTo>
                <a:cubicBezTo>
                  <a:pt x="3913" y="1151"/>
                  <a:pt x="3911" y="1159"/>
                  <a:pt x="3917" y="1163"/>
                </a:cubicBezTo>
                <a:close/>
                <a:moveTo>
                  <a:pt x="3897" y="561"/>
                </a:moveTo>
                <a:cubicBezTo>
                  <a:pt x="3907" y="560"/>
                  <a:pt x="3899" y="533"/>
                  <a:pt x="3894" y="531"/>
                </a:cubicBezTo>
                <a:cubicBezTo>
                  <a:pt x="3893" y="545"/>
                  <a:pt x="3898" y="546"/>
                  <a:pt x="3897" y="561"/>
                </a:cubicBezTo>
                <a:close/>
                <a:moveTo>
                  <a:pt x="3912" y="768"/>
                </a:moveTo>
                <a:cubicBezTo>
                  <a:pt x="3912" y="748"/>
                  <a:pt x="3911" y="749"/>
                  <a:pt x="3914" y="733"/>
                </a:cubicBezTo>
                <a:cubicBezTo>
                  <a:pt x="3913" y="733"/>
                  <a:pt x="3912" y="732"/>
                  <a:pt x="3912" y="729"/>
                </a:cubicBezTo>
                <a:cubicBezTo>
                  <a:pt x="3911" y="729"/>
                  <a:pt x="3910" y="729"/>
                  <a:pt x="3908" y="729"/>
                </a:cubicBezTo>
                <a:cubicBezTo>
                  <a:pt x="3908" y="740"/>
                  <a:pt x="3905" y="762"/>
                  <a:pt x="3912" y="768"/>
                </a:cubicBezTo>
                <a:close/>
                <a:moveTo>
                  <a:pt x="3940" y="1190"/>
                </a:moveTo>
                <a:cubicBezTo>
                  <a:pt x="3945" y="1196"/>
                  <a:pt x="3941" y="1220"/>
                  <a:pt x="3941" y="1229"/>
                </a:cubicBezTo>
                <a:cubicBezTo>
                  <a:pt x="3954" y="1240"/>
                  <a:pt x="3945" y="1173"/>
                  <a:pt x="3940" y="1190"/>
                </a:cubicBezTo>
                <a:close/>
                <a:moveTo>
                  <a:pt x="3947" y="911"/>
                </a:moveTo>
                <a:cubicBezTo>
                  <a:pt x="3946" y="903"/>
                  <a:pt x="3949" y="901"/>
                  <a:pt x="3948" y="893"/>
                </a:cubicBezTo>
                <a:cubicBezTo>
                  <a:pt x="3943" y="893"/>
                  <a:pt x="3938" y="894"/>
                  <a:pt x="3938" y="903"/>
                </a:cubicBezTo>
                <a:cubicBezTo>
                  <a:pt x="3941" y="905"/>
                  <a:pt x="3944" y="909"/>
                  <a:pt x="3947" y="911"/>
                </a:cubicBezTo>
                <a:close/>
                <a:moveTo>
                  <a:pt x="3951" y="675"/>
                </a:moveTo>
                <a:cubicBezTo>
                  <a:pt x="3947" y="671"/>
                  <a:pt x="3947" y="656"/>
                  <a:pt x="3940" y="659"/>
                </a:cubicBezTo>
                <a:cubicBezTo>
                  <a:pt x="3938" y="666"/>
                  <a:pt x="3932" y="666"/>
                  <a:pt x="3933" y="678"/>
                </a:cubicBezTo>
                <a:cubicBezTo>
                  <a:pt x="3941" y="678"/>
                  <a:pt x="3947" y="683"/>
                  <a:pt x="3951" y="675"/>
                </a:cubicBezTo>
                <a:close/>
                <a:moveTo>
                  <a:pt x="3987" y="2084"/>
                </a:moveTo>
                <a:cubicBezTo>
                  <a:pt x="3992" y="2105"/>
                  <a:pt x="3986" y="2094"/>
                  <a:pt x="3984" y="2110"/>
                </a:cubicBezTo>
                <a:cubicBezTo>
                  <a:pt x="3992" y="2100"/>
                  <a:pt x="3998" y="2114"/>
                  <a:pt x="4009" y="2111"/>
                </a:cubicBezTo>
                <a:cubicBezTo>
                  <a:pt x="4008" y="2094"/>
                  <a:pt x="3997" y="2065"/>
                  <a:pt x="3992" y="2088"/>
                </a:cubicBezTo>
                <a:cubicBezTo>
                  <a:pt x="3994" y="2087"/>
                  <a:pt x="3997" y="2089"/>
                  <a:pt x="3994" y="2092"/>
                </a:cubicBezTo>
                <a:cubicBezTo>
                  <a:pt x="3991" y="2091"/>
                  <a:pt x="3990" y="2085"/>
                  <a:pt x="3987" y="2084"/>
                </a:cubicBezTo>
                <a:close/>
                <a:moveTo>
                  <a:pt x="3960" y="761"/>
                </a:moveTo>
                <a:cubicBezTo>
                  <a:pt x="3955" y="765"/>
                  <a:pt x="3949" y="765"/>
                  <a:pt x="3948" y="775"/>
                </a:cubicBezTo>
                <a:cubicBezTo>
                  <a:pt x="3953" y="773"/>
                  <a:pt x="3960" y="774"/>
                  <a:pt x="3960" y="761"/>
                </a:cubicBezTo>
                <a:close/>
                <a:moveTo>
                  <a:pt x="3986" y="1253"/>
                </a:moveTo>
                <a:cubicBezTo>
                  <a:pt x="3988" y="1236"/>
                  <a:pt x="3977" y="1227"/>
                  <a:pt x="3974" y="1237"/>
                </a:cubicBezTo>
                <a:cubicBezTo>
                  <a:pt x="3981" y="1235"/>
                  <a:pt x="3981" y="1251"/>
                  <a:pt x="3986" y="1253"/>
                </a:cubicBezTo>
                <a:close/>
                <a:moveTo>
                  <a:pt x="4020" y="934"/>
                </a:moveTo>
                <a:cubicBezTo>
                  <a:pt x="4008" y="917"/>
                  <a:pt x="3986" y="900"/>
                  <a:pt x="3967" y="916"/>
                </a:cubicBezTo>
                <a:cubicBezTo>
                  <a:pt x="3988" y="911"/>
                  <a:pt x="4006" y="938"/>
                  <a:pt x="4020" y="934"/>
                </a:cubicBezTo>
                <a:close/>
                <a:moveTo>
                  <a:pt x="4043" y="2406"/>
                </a:moveTo>
                <a:cubicBezTo>
                  <a:pt x="4042" y="2392"/>
                  <a:pt x="4032" y="2380"/>
                  <a:pt x="4028" y="2391"/>
                </a:cubicBezTo>
                <a:cubicBezTo>
                  <a:pt x="4032" y="2398"/>
                  <a:pt x="4033" y="2412"/>
                  <a:pt x="4043" y="2406"/>
                </a:cubicBezTo>
                <a:close/>
                <a:moveTo>
                  <a:pt x="4003" y="1446"/>
                </a:moveTo>
                <a:cubicBezTo>
                  <a:pt x="4011" y="1437"/>
                  <a:pt x="4022" y="1421"/>
                  <a:pt x="4029" y="1442"/>
                </a:cubicBezTo>
                <a:cubicBezTo>
                  <a:pt x="4031" y="1435"/>
                  <a:pt x="4029" y="1423"/>
                  <a:pt x="4028" y="1416"/>
                </a:cubicBezTo>
                <a:cubicBezTo>
                  <a:pt x="4022" y="1424"/>
                  <a:pt x="4019" y="1419"/>
                  <a:pt x="4012" y="1419"/>
                </a:cubicBezTo>
                <a:cubicBezTo>
                  <a:pt x="4014" y="1437"/>
                  <a:pt x="3999" y="1425"/>
                  <a:pt x="4003" y="1446"/>
                </a:cubicBezTo>
                <a:close/>
                <a:moveTo>
                  <a:pt x="4014" y="1410"/>
                </a:moveTo>
                <a:cubicBezTo>
                  <a:pt x="4014" y="1401"/>
                  <a:pt x="4018" y="1398"/>
                  <a:pt x="4017" y="1387"/>
                </a:cubicBezTo>
                <a:cubicBezTo>
                  <a:pt x="4010" y="1382"/>
                  <a:pt x="4016" y="1402"/>
                  <a:pt x="4011" y="1401"/>
                </a:cubicBezTo>
                <a:cubicBezTo>
                  <a:pt x="4011" y="1399"/>
                  <a:pt x="4011" y="1396"/>
                  <a:pt x="4009" y="1397"/>
                </a:cubicBezTo>
                <a:cubicBezTo>
                  <a:pt x="4009" y="1400"/>
                  <a:pt x="4009" y="1403"/>
                  <a:pt x="4009" y="1406"/>
                </a:cubicBezTo>
                <a:cubicBezTo>
                  <a:pt x="4011" y="1406"/>
                  <a:pt x="4012" y="1409"/>
                  <a:pt x="4014" y="1410"/>
                </a:cubicBezTo>
                <a:close/>
                <a:moveTo>
                  <a:pt x="4054" y="2431"/>
                </a:moveTo>
                <a:cubicBezTo>
                  <a:pt x="4058" y="2419"/>
                  <a:pt x="4064" y="2419"/>
                  <a:pt x="4066" y="2433"/>
                </a:cubicBezTo>
                <a:cubicBezTo>
                  <a:pt x="4070" y="2408"/>
                  <a:pt x="4060" y="2403"/>
                  <a:pt x="4050" y="2401"/>
                </a:cubicBezTo>
                <a:cubicBezTo>
                  <a:pt x="4048" y="2408"/>
                  <a:pt x="4051" y="2424"/>
                  <a:pt x="4054" y="2431"/>
                </a:cubicBezTo>
                <a:close/>
                <a:moveTo>
                  <a:pt x="4040" y="1654"/>
                </a:moveTo>
                <a:cubicBezTo>
                  <a:pt x="4038" y="1650"/>
                  <a:pt x="4026" y="1644"/>
                  <a:pt x="4028" y="1660"/>
                </a:cubicBezTo>
                <a:cubicBezTo>
                  <a:pt x="4031" y="1657"/>
                  <a:pt x="4040" y="1663"/>
                  <a:pt x="4040" y="1654"/>
                </a:cubicBezTo>
                <a:close/>
                <a:moveTo>
                  <a:pt x="4033" y="1024"/>
                </a:moveTo>
                <a:cubicBezTo>
                  <a:pt x="4028" y="1027"/>
                  <a:pt x="4023" y="1029"/>
                  <a:pt x="4024" y="1042"/>
                </a:cubicBezTo>
                <a:cubicBezTo>
                  <a:pt x="4027" y="1049"/>
                  <a:pt x="4035" y="1040"/>
                  <a:pt x="4033" y="1024"/>
                </a:cubicBezTo>
                <a:close/>
                <a:moveTo>
                  <a:pt x="4047" y="1013"/>
                </a:moveTo>
                <a:cubicBezTo>
                  <a:pt x="4043" y="1005"/>
                  <a:pt x="4042" y="1017"/>
                  <a:pt x="4035" y="1015"/>
                </a:cubicBezTo>
                <a:cubicBezTo>
                  <a:pt x="4035" y="1019"/>
                  <a:pt x="4035" y="1023"/>
                  <a:pt x="4035" y="1028"/>
                </a:cubicBezTo>
                <a:cubicBezTo>
                  <a:pt x="4042" y="1028"/>
                  <a:pt x="4043" y="1017"/>
                  <a:pt x="4047" y="1013"/>
                </a:cubicBezTo>
                <a:close/>
                <a:moveTo>
                  <a:pt x="51" y="1635"/>
                </a:moveTo>
                <a:cubicBezTo>
                  <a:pt x="51" y="1622"/>
                  <a:pt x="44" y="1627"/>
                  <a:pt x="40" y="1624"/>
                </a:cubicBezTo>
                <a:cubicBezTo>
                  <a:pt x="43" y="1639"/>
                  <a:pt x="37" y="1638"/>
                  <a:pt x="35" y="1646"/>
                </a:cubicBezTo>
                <a:cubicBezTo>
                  <a:pt x="42" y="1639"/>
                  <a:pt x="46" y="1638"/>
                  <a:pt x="51" y="1635"/>
                </a:cubicBezTo>
                <a:close/>
                <a:moveTo>
                  <a:pt x="294" y="1650"/>
                </a:moveTo>
                <a:cubicBezTo>
                  <a:pt x="290" y="1652"/>
                  <a:pt x="290" y="1645"/>
                  <a:pt x="288" y="1642"/>
                </a:cubicBezTo>
                <a:cubicBezTo>
                  <a:pt x="289" y="1648"/>
                  <a:pt x="286" y="1665"/>
                  <a:pt x="290" y="1664"/>
                </a:cubicBezTo>
                <a:cubicBezTo>
                  <a:pt x="294" y="1645"/>
                  <a:pt x="306" y="1667"/>
                  <a:pt x="308" y="1648"/>
                </a:cubicBezTo>
                <a:cubicBezTo>
                  <a:pt x="302" y="1648"/>
                  <a:pt x="294" y="1654"/>
                  <a:pt x="294" y="1641"/>
                </a:cubicBezTo>
                <a:cubicBezTo>
                  <a:pt x="297" y="1640"/>
                  <a:pt x="300" y="1637"/>
                  <a:pt x="302" y="1631"/>
                </a:cubicBezTo>
                <a:cubicBezTo>
                  <a:pt x="295" y="1630"/>
                  <a:pt x="290" y="1642"/>
                  <a:pt x="294" y="1650"/>
                </a:cubicBezTo>
                <a:close/>
                <a:moveTo>
                  <a:pt x="354" y="909"/>
                </a:moveTo>
                <a:cubicBezTo>
                  <a:pt x="356" y="909"/>
                  <a:pt x="357" y="913"/>
                  <a:pt x="359" y="913"/>
                </a:cubicBezTo>
                <a:cubicBezTo>
                  <a:pt x="358" y="898"/>
                  <a:pt x="348" y="909"/>
                  <a:pt x="346" y="911"/>
                </a:cubicBezTo>
                <a:cubicBezTo>
                  <a:pt x="350" y="911"/>
                  <a:pt x="348" y="921"/>
                  <a:pt x="353" y="918"/>
                </a:cubicBezTo>
                <a:cubicBezTo>
                  <a:pt x="353" y="915"/>
                  <a:pt x="352" y="910"/>
                  <a:pt x="354" y="909"/>
                </a:cubicBezTo>
                <a:close/>
                <a:moveTo>
                  <a:pt x="474" y="1535"/>
                </a:moveTo>
                <a:cubicBezTo>
                  <a:pt x="464" y="1533"/>
                  <a:pt x="476" y="1507"/>
                  <a:pt x="467" y="1506"/>
                </a:cubicBezTo>
                <a:cubicBezTo>
                  <a:pt x="466" y="1522"/>
                  <a:pt x="471" y="1546"/>
                  <a:pt x="474" y="1535"/>
                </a:cubicBezTo>
                <a:close/>
                <a:moveTo>
                  <a:pt x="489" y="1259"/>
                </a:moveTo>
                <a:cubicBezTo>
                  <a:pt x="495" y="1247"/>
                  <a:pt x="516" y="1271"/>
                  <a:pt x="515" y="1246"/>
                </a:cubicBezTo>
                <a:cubicBezTo>
                  <a:pt x="504" y="1244"/>
                  <a:pt x="500" y="1252"/>
                  <a:pt x="493" y="1241"/>
                </a:cubicBezTo>
                <a:cubicBezTo>
                  <a:pt x="493" y="1249"/>
                  <a:pt x="487" y="1247"/>
                  <a:pt x="489" y="1259"/>
                </a:cubicBezTo>
                <a:close/>
                <a:moveTo>
                  <a:pt x="553" y="1601"/>
                </a:moveTo>
                <a:cubicBezTo>
                  <a:pt x="563" y="1611"/>
                  <a:pt x="578" y="1609"/>
                  <a:pt x="586" y="1622"/>
                </a:cubicBezTo>
                <a:cubicBezTo>
                  <a:pt x="588" y="1608"/>
                  <a:pt x="581" y="1614"/>
                  <a:pt x="580" y="1606"/>
                </a:cubicBezTo>
                <a:cubicBezTo>
                  <a:pt x="581" y="1606"/>
                  <a:pt x="582" y="1605"/>
                  <a:pt x="582" y="1601"/>
                </a:cubicBezTo>
                <a:cubicBezTo>
                  <a:pt x="587" y="1604"/>
                  <a:pt x="586" y="1620"/>
                  <a:pt x="592" y="1622"/>
                </a:cubicBezTo>
                <a:cubicBezTo>
                  <a:pt x="592" y="1603"/>
                  <a:pt x="600" y="1625"/>
                  <a:pt x="602" y="1611"/>
                </a:cubicBezTo>
                <a:cubicBezTo>
                  <a:pt x="597" y="1605"/>
                  <a:pt x="587" y="1610"/>
                  <a:pt x="585" y="1596"/>
                </a:cubicBezTo>
                <a:cubicBezTo>
                  <a:pt x="590" y="1597"/>
                  <a:pt x="598" y="1603"/>
                  <a:pt x="601" y="1590"/>
                </a:cubicBezTo>
                <a:cubicBezTo>
                  <a:pt x="596" y="1591"/>
                  <a:pt x="593" y="1589"/>
                  <a:pt x="591" y="1583"/>
                </a:cubicBezTo>
                <a:cubicBezTo>
                  <a:pt x="597" y="1576"/>
                  <a:pt x="603" y="1591"/>
                  <a:pt x="605" y="1580"/>
                </a:cubicBezTo>
                <a:cubicBezTo>
                  <a:pt x="590" y="1570"/>
                  <a:pt x="556" y="1535"/>
                  <a:pt x="545" y="1533"/>
                </a:cubicBezTo>
                <a:cubicBezTo>
                  <a:pt x="548" y="1539"/>
                  <a:pt x="556" y="1533"/>
                  <a:pt x="555" y="1549"/>
                </a:cubicBezTo>
                <a:cubicBezTo>
                  <a:pt x="547" y="1544"/>
                  <a:pt x="550" y="1548"/>
                  <a:pt x="552" y="1562"/>
                </a:cubicBezTo>
                <a:cubicBezTo>
                  <a:pt x="547" y="1562"/>
                  <a:pt x="548" y="1548"/>
                  <a:pt x="541" y="1551"/>
                </a:cubicBezTo>
                <a:cubicBezTo>
                  <a:pt x="544" y="1568"/>
                  <a:pt x="540" y="1585"/>
                  <a:pt x="534" y="1574"/>
                </a:cubicBezTo>
                <a:cubicBezTo>
                  <a:pt x="536" y="1589"/>
                  <a:pt x="540" y="1587"/>
                  <a:pt x="535" y="1600"/>
                </a:cubicBezTo>
                <a:cubicBezTo>
                  <a:pt x="539" y="1604"/>
                  <a:pt x="544" y="1605"/>
                  <a:pt x="546" y="1616"/>
                </a:cubicBezTo>
                <a:cubicBezTo>
                  <a:pt x="544" y="1616"/>
                  <a:pt x="543" y="1619"/>
                  <a:pt x="546" y="1620"/>
                </a:cubicBezTo>
                <a:cubicBezTo>
                  <a:pt x="549" y="1615"/>
                  <a:pt x="549" y="1605"/>
                  <a:pt x="553" y="1601"/>
                </a:cubicBezTo>
                <a:close/>
                <a:moveTo>
                  <a:pt x="568" y="1747"/>
                </a:moveTo>
                <a:cubicBezTo>
                  <a:pt x="563" y="1771"/>
                  <a:pt x="546" y="1770"/>
                  <a:pt x="544" y="1799"/>
                </a:cubicBezTo>
                <a:cubicBezTo>
                  <a:pt x="548" y="1792"/>
                  <a:pt x="552" y="1810"/>
                  <a:pt x="554" y="1797"/>
                </a:cubicBezTo>
                <a:cubicBezTo>
                  <a:pt x="542" y="1784"/>
                  <a:pt x="575" y="1765"/>
                  <a:pt x="568" y="1747"/>
                </a:cubicBezTo>
                <a:close/>
                <a:moveTo>
                  <a:pt x="588" y="1674"/>
                </a:moveTo>
                <a:cubicBezTo>
                  <a:pt x="588" y="1659"/>
                  <a:pt x="595" y="1683"/>
                  <a:pt x="594" y="1669"/>
                </a:cubicBezTo>
                <a:cubicBezTo>
                  <a:pt x="580" y="1639"/>
                  <a:pt x="558" y="1664"/>
                  <a:pt x="553" y="1654"/>
                </a:cubicBezTo>
                <a:cubicBezTo>
                  <a:pt x="554" y="1662"/>
                  <a:pt x="545" y="1673"/>
                  <a:pt x="552" y="1680"/>
                </a:cubicBezTo>
                <a:cubicBezTo>
                  <a:pt x="556" y="1653"/>
                  <a:pt x="581" y="1664"/>
                  <a:pt x="588" y="1674"/>
                </a:cubicBezTo>
                <a:close/>
                <a:moveTo>
                  <a:pt x="624" y="2209"/>
                </a:moveTo>
                <a:cubicBezTo>
                  <a:pt x="617" y="2215"/>
                  <a:pt x="613" y="2193"/>
                  <a:pt x="610" y="2206"/>
                </a:cubicBezTo>
                <a:cubicBezTo>
                  <a:pt x="612" y="2210"/>
                  <a:pt x="617" y="2209"/>
                  <a:pt x="618" y="2218"/>
                </a:cubicBezTo>
                <a:cubicBezTo>
                  <a:pt x="613" y="2218"/>
                  <a:pt x="612" y="2211"/>
                  <a:pt x="610" y="2224"/>
                </a:cubicBezTo>
                <a:cubicBezTo>
                  <a:pt x="616" y="2233"/>
                  <a:pt x="621" y="2217"/>
                  <a:pt x="624" y="2209"/>
                </a:cubicBezTo>
                <a:close/>
                <a:moveTo>
                  <a:pt x="607" y="1689"/>
                </a:moveTo>
                <a:cubicBezTo>
                  <a:pt x="607" y="1661"/>
                  <a:pt x="590" y="1688"/>
                  <a:pt x="597" y="1695"/>
                </a:cubicBezTo>
                <a:cubicBezTo>
                  <a:pt x="596" y="1685"/>
                  <a:pt x="604" y="1692"/>
                  <a:pt x="607" y="1689"/>
                </a:cubicBezTo>
                <a:close/>
                <a:moveTo>
                  <a:pt x="659" y="1611"/>
                </a:moveTo>
                <a:cubicBezTo>
                  <a:pt x="642" y="1621"/>
                  <a:pt x="632" y="1619"/>
                  <a:pt x="622" y="1595"/>
                </a:cubicBezTo>
                <a:cubicBezTo>
                  <a:pt x="622" y="1606"/>
                  <a:pt x="619" y="1612"/>
                  <a:pt x="614" y="1614"/>
                </a:cubicBezTo>
                <a:cubicBezTo>
                  <a:pt x="614" y="1606"/>
                  <a:pt x="613" y="1600"/>
                  <a:pt x="612" y="1597"/>
                </a:cubicBezTo>
                <a:cubicBezTo>
                  <a:pt x="607" y="1598"/>
                  <a:pt x="604" y="1604"/>
                  <a:pt x="604" y="1615"/>
                </a:cubicBezTo>
                <a:cubicBezTo>
                  <a:pt x="624" y="1625"/>
                  <a:pt x="640" y="1617"/>
                  <a:pt x="659" y="1629"/>
                </a:cubicBezTo>
                <a:cubicBezTo>
                  <a:pt x="654" y="1616"/>
                  <a:pt x="662" y="1616"/>
                  <a:pt x="659" y="1611"/>
                </a:cubicBezTo>
                <a:close/>
                <a:moveTo>
                  <a:pt x="825" y="2182"/>
                </a:moveTo>
                <a:cubicBezTo>
                  <a:pt x="827" y="2168"/>
                  <a:pt x="818" y="2180"/>
                  <a:pt x="821" y="2165"/>
                </a:cubicBezTo>
                <a:cubicBezTo>
                  <a:pt x="823" y="2166"/>
                  <a:pt x="825" y="2171"/>
                  <a:pt x="829" y="2168"/>
                </a:cubicBezTo>
                <a:cubicBezTo>
                  <a:pt x="828" y="2175"/>
                  <a:pt x="827" y="2176"/>
                  <a:pt x="829" y="2181"/>
                </a:cubicBezTo>
                <a:cubicBezTo>
                  <a:pt x="835" y="2175"/>
                  <a:pt x="834" y="2187"/>
                  <a:pt x="837" y="2189"/>
                </a:cubicBezTo>
                <a:cubicBezTo>
                  <a:pt x="838" y="2163"/>
                  <a:pt x="823" y="2177"/>
                  <a:pt x="826" y="2147"/>
                </a:cubicBezTo>
                <a:cubicBezTo>
                  <a:pt x="806" y="2124"/>
                  <a:pt x="776" y="2156"/>
                  <a:pt x="753" y="2137"/>
                </a:cubicBezTo>
                <a:cubicBezTo>
                  <a:pt x="748" y="2143"/>
                  <a:pt x="752" y="2145"/>
                  <a:pt x="749" y="2150"/>
                </a:cubicBezTo>
                <a:cubicBezTo>
                  <a:pt x="745" y="2136"/>
                  <a:pt x="742" y="2150"/>
                  <a:pt x="735" y="2144"/>
                </a:cubicBezTo>
                <a:cubicBezTo>
                  <a:pt x="736" y="2154"/>
                  <a:pt x="732" y="2158"/>
                  <a:pt x="729" y="2162"/>
                </a:cubicBezTo>
                <a:cubicBezTo>
                  <a:pt x="729" y="2153"/>
                  <a:pt x="724" y="2157"/>
                  <a:pt x="725" y="2145"/>
                </a:cubicBezTo>
                <a:cubicBezTo>
                  <a:pt x="726" y="2138"/>
                  <a:pt x="734" y="2144"/>
                  <a:pt x="735" y="2135"/>
                </a:cubicBezTo>
                <a:cubicBezTo>
                  <a:pt x="730" y="2138"/>
                  <a:pt x="723" y="2123"/>
                  <a:pt x="722" y="2133"/>
                </a:cubicBezTo>
                <a:cubicBezTo>
                  <a:pt x="726" y="2142"/>
                  <a:pt x="725" y="2157"/>
                  <a:pt x="721" y="2163"/>
                </a:cubicBezTo>
                <a:cubicBezTo>
                  <a:pt x="734" y="2175"/>
                  <a:pt x="746" y="2163"/>
                  <a:pt x="755" y="2149"/>
                </a:cubicBezTo>
                <a:cubicBezTo>
                  <a:pt x="754" y="2149"/>
                  <a:pt x="753" y="2146"/>
                  <a:pt x="755" y="2145"/>
                </a:cubicBezTo>
                <a:cubicBezTo>
                  <a:pt x="755" y="2155"/>
                  <a:pt x="761" y="2149"/>
                  <a:pt x="762" y="2157"/>
                </a:cubicBezTo>
                <a:cubicBezTo>
                  <a:pt x="760" y="2166"/>
                  <a:pt x="753" y="2164"/>
                  <a:pt x="750" y="2172"/>
                </a:cubicBezTo>
                <a:cubicBezTo>
                  <a:pt x="753" y="2172"/>
                  <a:pt x="752" y="2181"/>
                  <a:pt x="750" y="2185"/>
                </a:cubicBezTo>
                <a:cubicBezTo>
                  <a:pt x="773" y="2167"/>
                  <a:pt x="785" y="2186"/>
                  <a:pt x="800" y="2160"/>
                </a:cubicBezTo>
                <a:cubicBezTo>
                  <a:pt x="798" y="2159"/>
                  <a:pt x="794" y="2161"/>
                  <a:pt x="794" y="2156"/>
                </a:cubicBezTo>
                <a:cubicBezTo>
                  <a:pt x="799" y="2156"/>
                  <a:pt x="804" y="2157"/>
                  <a:pt x="806" y="2163"/>
                </a:cubicBezTo>
                <a:cubicBezTo>
                  <a:pt x="807" y="2177"/>
                  <a:pt x="801" y="2198"/>
                  <a:pt x="804" y="2203"/>
                </a:cubicBezTo>
                <a:cubicBezTo>
                  <a:pt x="805" y="2185"/>
                  <a:pt x="817" y="2163"/>
                  <a:pt x="825" y="2182"/>
                </a:cubicBezTo>
                <a:close/>
                <a:moveTo>
                  <a:pt x="742" y="2225"/>
                </a:moveTo>
                <a:cubicBezTo>
                  <a:pt x="754" y="2205"/>
                  <a:pt x="768" y="2248"/>
                  <a:pt x="778" y="2220"/>
                </a:cubicBezTo>
                <a:cubicBezTo>
                  <a:pt x="781" y="2225"/>
                  <a:pt x="782" y="2236"/>
                  <a:pt x="787" y="2240"/>
                </a:cubicBezTo>
                <a:cubicBezTo>
                  <a:pt x="790" y="2239"/>
                  <a:pt x="787" y="2228"/>
                  <a:pt x="788" y="2223"/>
                </a:cubicBezTo>
                <a:cubicBezTo>
                  <a:pt x="788" y="2222"/>
                  <a:pt x="819" y="2232"/>
                  <a:pt x="829" y="2238"/>
                </a:cubicBezTo>
                <a:cubicBezTo>
                  <a:pt x="832" y="2236"/>
                  <a:pt x="830" y="2227"/>
                  <a:pt x="830" y="2220"/>
                </a:cubicBezTo>
                <a:cubicBezTo>
                  <a:pt x="841" y="2249"/>
                  <a:pt x="876" y="2237"/>
                  <a:pt x="886" y="2238"/>
                </a:cubicBezTo>
                <a:cubicBezTo>
                  <a:pt x="898" y="2248"/>
                  <a:pt x="937" y="2253"/>
                  <a:pt x="952" y="2241"/>
                </a:cubicBezTo>
                <a:cubicBezTo>
                  <a:pt x="960" y="2242"/>
                  <a:pt x="961" y="2262"/>
                  <a:pt x="969" y="2251"/>
                </a:cubicBezTo>
                <a:cubicBezTo>
                  <a:pt x="971" y="2256"/>
                  <a:pt x="972" y="2263"/>
                  <a:pt x="972" y="2273"/>
                </a:cubicBezTo>
                <a:cubicBezTo>
                  <a:pt x="974" y="2272"/>
                  <a:pt x="976" y="2272"/>
                  <a:pt x="978" y="2272"/>
                </a:cubicBezTo>
                <a:cubicBezTo>
                  <a:pt x="980" y="2270"/>
                  <a:pt x="979" y="2263"/>
                  <a:pt x="977" y="2263"/>
                </a:cubicBezTo>
                <a:cubicBezTo>
                  <a:pt x="997" y="2258"/>
                  <a:pt x="1024" y="2269"/>
                  <a:pt x="1052" y="2252"/>
                </a:cubicBezTo>
                <a:cubicBezTo>
                  <a:pt x="1040" y="2231"/>
                  <a:pt x="1014" y="2261"/>
                  <a:pt x="1010" y="2215"/>
                </a:cubicBezTo>
                <a:cubicBezTo>
                  <a:pt x="1004" y="2212"/>
                  <a:pt x="1008" y="2229"/>
                  <a:pt x="1005" y="2233"/>
                </a:cubicBezTo>
                <a:cubicBezTo>
                  <a:pt x="1002" y="2228"/>
                  <a:pt x="1001" y="2217"/>
                  <a:pt x="998" y="2212"/>
                </a:cubicBezTo>
                <a:cubicBezTo>
                  <a:pt x="992" y="2222"/>
                  <a:pt x="993" y="2219"/>
                  <a:pt x="984" y="2223"/>
                </a:cubicBezTo>
                <a:cubicBezTo>
                  <a:pt x="978" y="2218"/>
                  <a:pt x="992" y="2219"/>
                  <a:pt x="992" y="2213"/>
                </a:cubicBezTo>
                <a:cubicBezTo>
                  <a:pt x="988" y="2200"/>
                  <a:pt x="978" y="2220"/>
                  <a:pt x="976" y="2211"/>
                </a:cubicBezTo>
                <a:cubicBezTo>
                  <a:pt x="975" y="2193"/>
                  <a:pt x="982" y="2196"/>
                  <a:pt x="973" y="2190"/>
                </a:cubicBezTo>
                <a:cubicBezTo>
                  <a:pt x="971" y="2178"/>
                  <a:pt x="984" y="2200"/>
                  <a:pt x="989" y="2200"/>
                </a:cubicBezTo>
                <a:cubicBezTo>
                  <a:pt x="990" y="2173"/>
                  <a:pt x="1009" y="2228"/>
                  <a:pt x="1024" y="2204"/>
                </a:cubicBezTo>
                <a:cubicBezTo>
                  <a:pt x="1018" y="2200"/>
                  <a:pt x="1014" y="2189"/>
                  <a:pt x="1025" y="2190"/>
                </a:cubicBezTo>
                <a:cubicBezTo>
                  <a:pt x="1019" y="2167"/>
                  <a:pt x="991" y="2199"/>
                  <a:pt x="992" y="2156"/>
                </a:cubicBezTo>
                <a:cubicBezTo>
                  <a:pt x="994" y="2157"/>
                  <a:pt x="996" y="2155"/>
                  <a:pt x="996" y="2151"/>
                </a:cubicBezTo>
                <a:cubicBezTo>
                  <a:pt x="997" y="2170"/>
                  <a:pt x="1014" y="2146"/>
                  <a:pt x="1015" y="2166"/>
                </a:cubicBezTo>
                <a:cubicBezTo>
                  <a:pt x="1021" y="2156"/>
                  <a:pt x="1027" y="2170"/>
                  <a:pt x="1030" y="2155"/>
                </a:cubicBezTo>
                <a:cubicBezTo>
                  <a:pt x="1037" y="2166"/>
                  <a:pt x="1048" y="2164"/>
                  <a:pt x="1055" y="2173"/>
                </a:cubicBezTo>
                <a:cubicBezTo>
                  <a:pt x="1058" y="2170"/>
                  <a:pt x="1054" y="2167"/>
                  <a:pt x="1055" y="2160"/>
                </a:cubicBezTo>
                <a:cubicBezTo>
                  <a:pt x="1065" y="2161"/>
                  <a:pt x="1070" y="2175"/>
                  <a:pt x="1072" y="2196"/>
                </a:cubicBezTo>
                <a:cubicBezTo>
                  <a:pt x="1076" y="2195"/>
                  <a:pt x="1077" y="2188"/>
                  <a:pt x="1076" y="2178"/>
                </a:cubicBezTo>
                <a:cubicBezTo>
                  <a:pt x="1079" y="2180"/>
                  <a:pt x="1081" y="2184"/>
                  <a:pt x="1084" y="2186"/>
                </a:cubicBezTo>
                <a:cubicBezTo>
                  <a:pt x="1084" y="2191"/>
                  <a:pt x="1080" y="2189"/>
                  <a:pt x="1080" y="2195"/>
                </a:cubicBezTo>
                <a:cubicBezTo>
                  <a:pt x="1084" y="2202"/>
                  <a:pt x="1091" y="2183"/>
                  <a:pt x="1096" y="2180"/>
                </a:cubicBezTo>
                <a:cubicBezTo>
                  <a:pt x="1103" y="2180"/>
                  <a:pt x="1100" y="2208"/>
                  <a:pt x="1111" y="2199"/>
                </a:cubicBezTo>
                <a:cubicBezTo>
                  <a:pt x="1105" y="2177"/>
                  <a:pt x="1098" y="2183"/>
                  <a:pt x="1103" y="2161"/>
                </a:cubicBezTo>
                <a:cubicBezTo>
                  <a:pt x="1102" y="2155"/>
                  <a:pt x="1100" y="2151"/>
                  <a:pt x="1097" y="2149"/>
                </a:cubicBezTo>
                <a:cubicBezTo>
                  <a:pt x="1092" y="2154"/>
                  <a:pt x="1101" y="2164"/>
                  <a:pt x="1096" y="2171"/>
                </a:cubicBezTo>
                <a:cubicBezTo>
                  <a:pt x="1079" y="2154"/>
                  <a:pt x="1057" y="2126"/>
                  <a:pt x="1038" y="2154"/>
                </a:cubicBezTo>
                <a:cubicBezTo>
                  <a:pt x="1038" y="2129"/>
                  <a:pt x="1057" y="2139"/>
                  <a:pt x="1057" y="2116"/>
                </a:cubicBezTo>
                <a:cubicBezTo>
                  <a:pt x="1066" y="2118"/>
                  <a:pt x="1065" y="2118"/>
                  <a:pt x="1072" y="2122"/>
                </a:cubicBezTo>
                <a:cubicBezTo>
                  <a:pt x="1074" y="2120"/>
                  <a:pt x="1078" y="2104"/>
                  <a:pt x="1071" y="2109"/>
                </a:cubicBezTo>
                <a:cubicBezTo>
                  <a:pt x="1079" y="2099"/>
                  <a:pt x="1081" y="2118"/>
                  <a:pt x="1090" y="2124"/>
                </a:cubicBezTo>
                <a:cubicBezTo>
                  <a:pt x="1095" y="2105"/>
                  <a:pt x="1099" y="2130"/>
                  <a:pt x="1108" y="2117"/>
                </a:cubicBezTo>
                <a:cubicBezTo>
                  <a:pt x="1101" y="2148"/>
                  <a:pt x="1083" y="2117"/>
                  <a:pt x="1068" y="2127"/>
                </a:cubicBezTo>
                <a:cubicBezTo>
                  <a:pt x="1094" y="2151"/>
                  <a:pt x="1116" y="2133"/>
                  <a:pt x="1141" y="2147"/>
                </a:cubicBezTo>
                <a:cubicBezTo>
                  <a:pt x="1147" y="2137"/>
                  <a:pt x="1140" y="2119"/>
                  <a:pt x="1136" y="2117"/>
                </a:cubicBezTo>
                <a:cubicBezTo>
                  <a:pt x="1133" y="2122"/>
                  <a:pt x="1133" y="2132"/>
                  <a:pt x="1127" y="2131"/>
                </a:cubicBezTo>
                <a:cubicBezTo>
                  <a:pt x="1126" y="2124"/>
                  <a:pt x="1128" y="2123"/>
                  <a:pt x="1130" y="2122"/>
                </a:cubicBezTo>
                <a:cubicBezTo>
                  <a:pt x="1124" y="2111"/>
                  <a:pt x="1113" y="2143"/>
                  <a:pt x="1108" y="2126"/>
                </a:cubicBezTo>
                <a:cubicBezTo>
                  <a:pt x="1110" y="2114"/>
                  <a:pt x="1115" y="2107"/>
                  <a:pt x="1120" y="2102"/>
                </a:cubicBezTo>
                <a:cubicBezTo>
                  <a:pt x="1113" y="2088"/>
                  <a:pt x="1097" y="2091"/>
                  <a:pt x="1087" y="2098"/>
                </a:cubicBezTo>
                <a:cubicBezTo>
                  <a:pt x="1078" y="2068"/>
                  <a:pt x="1064" y="2090"/>
                  <a:pt x="1055" y="2108"/>
                </a:cubicBezTo>
                <a:cubicBezTo>
                  <a:pt x="1056" y="2082"/>
                  <a:pt x="1070" y="2078"/>
                  <a:pt x="1066" y="2062"/>
                </a:cubicBezTo>
                <a:cubicBezTo>
                  <a:pt x="1072" y="2070"/>
                  <a:pt x="1077" y="2077"/>
                  <a:pt x="1085" y="2081"/>
                </a:cubicBezTo>
                <a:cubicBezTo>
                  <a:pt x="1085" y="2067"/>
                  <a:pt x="1093" y="2068"/>
                  <a:pt x="1098" y="2062"/>
                </a:cubicBezTo>
                <a:cubicBezTo>
                  <a:pt x="1096" y="2051"/>
                  <a:pt x="1084" y="2065"/>
                  <a:pt x="1082" y="2056"/>
                </a:cubicBezTo>
                <a:cubicBezTo>
                  <a:pt x="1082" y="2049"/>
                  <a:pt x="1088" y="2053"/>
                  <a:pt x="1087" y="2046"/>
                </a:cubicBezTo>
                <a:cubicBezTo>
                  <a:pt x="1087" y="2033"/>
                  <a:pt x="1074" y="2047"/>
                  <a:pt x="1075" y="2031"/>
                </a:cubicBezTo>
                <a:cubicBezTo>
                  <a:pt x="1083" y="2033"/>
                  <a:pt x="1094" y="2049"/>
                  <a:pt x="1103" y="2035"/>
                </a:cubicBezTo>
                <a:cubicBezTo>
                  <a:pt x="1102" y="2027"/>
                  <a:pt x="1097" y="2028"/>
                  <a:pt x="1099" y="2014"/>
                </a:cubicBezTo>
                <a:cubicBezTo>
                  <a:pt x="1097" y="2005"/>
                  <a:pt x="1089" y="2012"/>
                  <a:pt x="1088" y="2002"/>
                </a:cubicBezTo>
                <a:cubicBezTo>
                  <a:pt x="1086" y="2007"/>
                  <a:pt x="1081" y="2005"/>
                  <a:pt x="1082" y="2016"/>
                </a:cubicBezTo>
                <a:cubicBezTo>
                  <a:pt x="1076" y="2021"/>
                  <a:pt x="1076" y="2010"/>
                  <a:pt x="1072" y="2009"/>
                </a:cubicBezTo>
                <a:cubicBezTo>
                  <a:pt x="1082" y="1996"/>
                  <a:pt x="1092" y="1992"/>
                  <a:pt x="1104" y="2000"/>
                </a:cubicBezTo>
                <a:cubicBezTo>
                  <a:pt x="1103" y="1975"/>
                  <a:pt x="1089" y="1985"/>
                  <a:pt x="1079" y="1982"/>
                </a:cubicBezTo>
                <a:cubicBezTo>
                  <a:pt x="1086" y="1958"/>
                  <a:pt x="1059" y="1946"/>
                  <a:pt x="1061" y="1976"/>
                </a:cubicBezTo>
                <a:cubicBezTo>
                  <a:pt x="1057" y="1977"/>
                  <a:pt x="1054" y="1977"/>
                  <a:pt x="1051" y="1978"/>
                </a:cubicBezTo>
                <a:cubicBezTo>
                  <a:pt x="1052" y="1955"/>
                  <a:pt x="1034" y="1975"/>
                  <a:pt x="1028" y="1972"/>
                </a:cubicBezTo>
                <a:cubicBezTo>
                  <a:pt x="1028" y="1956"/>
                  <a:pt x="1040" y="1964"/>
                  <a:pt x="1040" y="1949"/>
                </a:cubicBezTo>
                <a:cubicBezTo>
                  <a:pt x="1039" y="1940"/>
                  <a:pt x="1031" y="1949"/>
                  <a:pt x="1029" y="1942"/>
                </a:cubicBezTo>
                <a:cubicBezTo>
                  <a:pt x="1027" y="1945"/>
                  <a:pt x="1026" y="1952"/>
                  <a:pt x="1026" y="1960"/>
                </a:cubicBezTo>
                <a:cubicBezTo>
                  <a:pt x="1008" y="1956"/>
                  <a:pt x="999" y="1972"/>
                  <a:pt x="982" y="1966"/>
                </a:cubicBezTo>
                <a:cubicBezTo>
                  <a:pt x="990" y="1959"/>
                  <a:pt x="987" y="1952"/>
                  <a:pt x="979" y="1949"/>
                </a:cubicBezTo>
                <a:cubicBezTo>
                  <a:pt x="983" y="1942"/>
                  <a:pt x="993" y="1933"/>
                  <a:pt x="997" y="1938"/>
                </a:cubicBezTo>
                <a:cubicBezTo>
                  <a:pt x="1000" y="1930"/>
                  <a:pt x="999" y="1911"/>
                  <a:pt x="1002" y="1902"/>
                </a:cubicBezTo>
                <a:cubicBezTo>
                  <a:pt x="998" y="1885"/>
                  <a:pt x="991" y="1906"/>
                  <a:pt x="987" y="1892"/>
                </a:cubicBezTo>
                <a:cubicBezTo>
                  <a:pt x="995" y="1882"/>
                  <a:pt x="1021" y="1875"/>
                  <a:pt x="1030" y="1889"/>
                </a:cubicBezTo>
                <a:cubicBezTo>
                  <a:pt x="1037" y="1886"/>
                  <a:pt x="1033" y="1863"/>
                  <a:pt x="1043" y="1866"/>
                </a:cubicBezTo>
                <a:cubicBezTo>
                  <a:pt x="1045" y="1849"/>
                  <a:pt x="1035" y="1860"/>
                  <a:pt x="1036" y="1845"/>
                </a:cubicBezTo>
                <a:cubicBezTo>
                  <a:pt x="1041" y="1831"/>
                  <a:pt x="1058" y="1867"/>
                  <a:pt x="1058" y="1837"/>
                </a:cubicBezTo>
                <a:cubicBezTo>
                  <a:pt x="1065" y="1840"/>
                  <a:pt x="1060" y="1847"/>
                  <a:pt x="1059" y="1855"/>
                </a:cubicBezTo>
                <a:cubicBezTo>
                  <a:pt x="1069" y="1870"/>
                  <a:pt x="1093" y="1858"/>
                  <a:pt x="1106" y="1865"/>
                </a:cubicBezTo>
                <a:cubicBezTo>
                  <a:pt x="1110" y="1863"/>
                  <a:pt x="1106" y="1845"/>
                  <a:pt x="1103" y="1848"/>
                </a:cubicBezTo>
                <a:cubicBezTo>
                  <a:pt x="1108" y="1836"/>
                  <a:pt x="1118" y="1835"/>
                  <a:pt x="1118" y="1815"/>
                </a:cubicBezTo>
                <a:cubicBezTo>
                  <a:pt x="1122" y="1816"/>
                  <a:pt x="1119" y="1834"/>
                  <a:pt x="1125" y="1831"/>
                </a:cubicBezTo>
                <a:cubicBezTo>
                  <a:pt x="1127" y="1818"/>
                  <a:pt x="1133" y="1779"/>
                  <a:pt x="1148" y="1789"/>
                </a:cubicBezTo>
                <a:cubicBezTo>
                  <a:pt x="1151" y="1768"/>
                  <a:pt x="1147" y="1807"/>
                  <a:pt x="1138" y="1799"/>
                </a:cubicBezTo>
                <a:cubicBezTo>
                  <a:pt x="1138" y="1803"/>
                  <a:pt x="1138" y="1807"/>
                  <a:pt x="1138" y="1812"/>
                </a:cubicBezTo>
                <a:cubicBezTo>
                  <a:pt x="1144" y="1824"/>
                  <a:pt x="1160" y="1820"/>
                  <a:pt x="1164" y="1808"/>
                </a:cubicBezTo>
                <a:cubicBezTo>
                  <a:pt x="1171" y="1812"/>
                  <a:pt x="1164" y="1821"/>
                  <a:pt x="1171" y="1820"/>
                </a:cubicBezTo>
                <a:cubicBezTo>
                  <a:pt x="1171" y="1830"/>
                  <a:pt x="1166" y="1831"/>
                  <a:pt x="1163" y="1826"/>
                </a:cubicBezTo>
                <a:cubicBezTo>
                  <a:pt x="1164" y="1847"/>
                  <a:pt x="1169" y="1829"/>
                  <a:pt x="1177" y="1832"/>
                </a:cubicBezTo>
                <a:cubicBezTo>
                  <a:pt x="1180" y="1830"/>
                  <a:pt x="1179" y="1821"/>
                  <a:pt x="1179" y="1814"/>
                </a:cubicBezTo>
                <a:cubicBezTo>
                  <a:pt x="1178" y="1809"/>
                  <a:pt x="1174" y="1812"/>
                  <a:pt x="1171" y="1811"/>
                </a:cubicBezTo>
                <a:cubicBezTo>
                  <a:pt x="1174" y="1787"/>
                  <a:pt x="1186" y="1822"/>
                  <a:pt x="1181" y="1831"/>
                </a:cubicBezTo>
                <a:cubicBezTo>
                  <a:pt x="1194" y="1810"/>
                  <a:pt x="1200" y="1826"/>
                  <a:pt x="1213" y="1818"/>
                </a:cubicBezTo>
                <a:cubicBezTo>
                  <a:pt x="1217" y="1833"/>
                  <a:pt x="1211" y="1834"/>
                  <a:pt x="1208" y="1849"/>
                </a:cubicBezTo>
                <a:cubicBezTo>
                  <a:pt x="1194" y="1846"/>
                  <a:pt x="1191" y="1841"/>
                  <a:pt x="1182" y="1844"/>
                </a:cubicBezTo>
                <a:cubicBezTo>
                  <a:pt x="1184" y="1848"/>
                  <a:pt x="1184" y="1854"/>
                  <a:pt x="1184" y="1861"/>
                </a:cubicBezTo>
                <a:cubicBezTo>
                  <a:pt x="1178" y="1862"/>
                  <a:pt x="1184" y="1852"/>
                  <a:pt x="1178" y="1845"/>
                </a:cubicBezTo>
                <a:cubicBezTo>
                  <a:pt x="1173" y="1846"/>
                  <a:pt x="1172" y="1854"/>
                  <a:pt x="1168" y="1847"/>
                </a:cubicBezTo>
                <a:cubicBezTo>
                  <a:pt x="1163" y="1859"/>
                  <a:pt x="1158" y="1871"/>
                  <a:pt x="1155" y="1888"/>
                </a:cubicBezTo>
                <a:cubicBezTo>
                  <a:pt x="1159" y="1894"/>
                  <a:pt x="1166" y="1892"/>
                  <a:pt x="1164" y="1912"/>
                </a:cubicBezTo>
                <a:cubicBezTo>
                  <a:pt x="1196" y="1872"/>
                  <a:pt x="1214" y="1986"/>
                  <a:pt x="1247" y="1930"/>
                </a:cubicBezTo>
                <a:cubicBezTo>
                  <a:pt x="1249" y="1949"/>
                  <a:pt x="1235" y="1940"/>
                  <a:pt x="1232" y="1950"/>
                </a:cubicBezTo>
                <a:cubicBezTo>
                  <a:pt x="1233" y="1963"/>
                  <a:pt x="1242" y="1956"/>
                  <a:pt x="1248" y="1956"/>
                </a:cubicBezTo>
                <a:cubicBezTo>
                  <a:pt x="1242" y="1978"/>
                  <a:pt x="1253" y="1970"/>
                  <a:pt x="1259" y="1976"/>
                </a:cubicBezTo>
                <a:cubicBezTo>
                  <a:pt x="1257" y="1981"/>
                  <a:pt x="1259" y="1992"/>
                  <a:pt x="1253" y="1990"/>
                </a:cubicBezTo>
                <a:cubicBezTo>
                  <a:pt x="1259" y="1999"/>
                  <a:pt x="1266" y="2006"/>
                  <a:pt x="1265" y="2032"/>
                </a:cubicBezTo>
                <a:cubicBezTo>
                  <a:pt x="1259" y="2036"/>
                  <a:pt x="1262" y="2017"/>
                  <a:pt x="1255" y="2025"/>
                </a:cubicBezTo>
                <a:cubicBezTo>
                  <a:pt x="1263" y="2030"/>
                  <a:pt x="1261" y="2059"/>
                  <a:pt x="1274" y="2052"/>
                </a:cubicBezTo>
                <a:cubicBezTo>
                  <a:pt x="1270" y="2057"/>
                  <a:pt x="1255" y="2074"/>
                  <a:pt x="1246" y="2065"/>
                </a:cubicBezTo>
                <a:cubicBezTo>
                  <a:pt x="1242" y="2069"/>
                  <a:pt x="1246" y="2087"/>
                  <a:pt x="1238" y="2084"/>
                </a:cubicBezTo>
                <a:cubicBezTo>
                  <a:pt x="1245" y="2104"/>
                  <a:pt x="1255" y="2076"/>
                  <a:pt x="1264" y="2075"/>
                </a:cubicBezTo>
                <a:cubicBezTo>
                  <a:pt x="1264" y="2080"/>
                  <a:pt x="1262" y="2079"/>
                  <a:pt x="1260" y="2080"/>
                </a:cubicBezTo>
                <a:cubicBezTo>
                  <a:pt x="1261" y="2085"/>
                  <a:pt x="1263" y="2083"/>
                  <a:pt x="1265" y="2084"/>
                </a:cubicBezTo>
                <a:cubicBezTo>
                  <a:pt x="1265" y="2092"/>
                  <a:pt x="1258" y="2088"/>
                  <a:pt x="1259" y="2098"/>
                </a:cubicBezTo>
                <a:cubicBezTo>
                  <a:pt x="1261" y="2108"/>
                  <a:pt x="1270" y="2098"/>
                  <a:pt x="1271" y="2092"/>
                </a:cubicBezTo>
                <a:cubicBezTo>
                  <a:pt x="1275" y="2095"/>
                  <a:pt x="1274" y="2109"/>
                  <a:pt x="1281" y="2103"/>
                </a:cubicBezTo>
                <a:cubicBezTo>
                  <a:pt x="1280" y="2114"/>
                  <a:pt x="1275" y="2116"/>
                  <a:pt x="1274" y="2126"/>
                </a:cubicBezTo>
                <a:cubicBezTo>
                  <a:pt x="1271" y="2124"/>
                  <a:pt x="1270" y="2117"/>
                  <a:pt x="1269" y="2109"/>
                </a:cubicBezTo>
                <a:cubicBezTo>
                  <a:pt x="1256" y="2132"/>
                  <a:pt x="1218" y="2120"/>
                  <a:pt x="1208" y="2141"/>
                </a:cubicBezTo>
                <a:cubicBezTo>
                  <a:pt x="1209" y="2136"/>
                  <a:pt x="1212" y="2136"/>
                  <a:pt x="1211" y="2127"/>
                </a:cubicBezTo>
                <a:cubicBezTo>
                  <a:pt x="1205" y="2124"/>
                  <a:pt x="1208" y="2139"/>
                  <a:pt x="1204" y="2141"/>
                </a:cubicBezTo>
                <a:cubicBezTo>
                  <a:pt x="1196" y="2126"/>
                  <a:pt x="1185" y="2130"/>
                  <a:pt x="1175" y="2141"/>
                </a:cubicBezTo>
                <a:cubicBezTo>
                  <a:pt x="1183" y="2109"/>
                  <a:pt x="1157" y="2126"/>
                  <a:pt x="1156" y="2101"/>
                </a:cubicBezTo>
                <a:cubicBezTo>
                  <a:pt x="1149" y="2100"/>
                  <a:pt x="1145" y="2104"/>
                  <a:pt x="1146" y="2120"/>
                </a:cubicBezTo>
                <a:cubicBezTo>
                  <a:pt x="1157" y="2130"/>
                  <a:pt x="1167" y="2123"/>
                  <a:pt x="1175" y="2133"/>
                </a:cubicBezTo>
                <a:cubicBezTo>
                  <a:pt x="1173" y="2154"/>
                  <a:pt x="1159" y="2131"/>
                  <a:pt x="1155" y="2144"/>
                </a:cubicBezTo>
                <a:cubicBezTo>
                  <a:pt x="1177" y="2168"/>
                  <a:pt x="1213" y="2141"/>
                  <a:pt x="1235" y="2167"/>
                </a:cubicBezTo>
                <a:cubicBezTo>
                  <a:pt x="1237" y="2179"/>
                  <a:pt x="1225" y="2165"/>
                  <a:pt x="1227" y="2177"/>
                </a:cubicBezTo>
                <a:cubicBezTo>
                  <a:pt x="1231" y="2185"/>
                  <a:pt x="1243" y="2175"/>
                  <a:pt x="1246" y="2187"/>
                </a:cubicBezTo>
                <a:cubicBezTo>
                  <a:pt x="1250" y="2175"/>
                  <a:pt x="1254" y="2165"/>
                  <a:pt x="1261" y="2159"/>
                </a:cubicBezTo>
                <a:cubicBezTo>
                  <a:pt x="1256" y="2163"/>
                  <a:pt x="1255" y="2142"/>
                  <a:pt x="1248" y="2139"/>
                </a:cubicBezTo>
                <a:cubicBezTo>
                  <a:pt x="1251" y="2128"/>
                  <a:pt x="1263" y="2135"/>
                  <a:pt x="1270" y="2131"/>
                </a:cubicBezTo>
                <a:cubicBezTo>
                  <a:pt x="1279" y="2155"/>
                  <a:pt x="1298" y="2129"/>
                  <a:pt x="1316" y="2120"/>
                </a:cubicBezTo>
                <a:cubicBezTo>
                  <a:pt x="1315" y="2116"/>
                  <a:pt x="1314" y="2110"/>
                  <a:pt x="1314" y="2103"/>
                </a:cubicBezTo>
                <a:cubicBezTo>
                  <a:pt x="1324" y="2100"/>
                  <a:pt x="1334" y="2073"/>
                  <a:pt x="1345" y="2059"/>
                </a:cubicBezTo>
                <a:cubicBezTo>
                  <a:pt x="1348" y="2060"/>
                  <a:pt x="1341" y="2072"/>
                  <a:pt x="1337" y="2073"/>
                </a:cubicBezTo>
                <a:cubicBezTo>
                  <a:pt x="1342" y="2094"/>
                  <a:pt x="1349" y="2069"/>
                  <a:pt x="1355" y="2066"/>
                </a:cubicBezTo>
                <a:cubicBezTo>
                  <a:pt x="1354" y="2075"/>
                  <a:pt x="1349" y="2075"/>
                  <a:pt x="1353" y="2084"/>
                </a:cubicBezTo>
                <a:cubicBezTo>
                  <a:pt x="1362" y="2078"/>
                  <a:pt x="1367" y="2069"/>
                  <a:pt x="1369" y="2051"/>
                </a:cubicBezTo>
                <a:cubicBezTo>
                  <a:pt x="1374" y="2055"/>
                  <a:pt x="1379" y="2050"/>
                  <a:pt x="1385" y="2044"/>
                </a:cubicBezTo>
                <a:cubicBezTo>
                  <a:pt x="1374" y="2018"/>
                  <a:pt x="1353" y="2049"/>
                  <a:pt x="1346" y="2037"/>
                </a:cubicBezTo>
                <a:cubicBezTo>
                  <a:pt x="1343" y="2044"/>
                  <a:pt x="1333" y="2069"/>
                  <a:pt x="1332" y="2043"/>
                </a:cubicBezTo>
                <a:cubicBezTo>
                  <a:pt x="1329" y="2046"/>
                  <a:pt x="1327" y="2051"/>
                  <a:pt x="1326" y="2057"/>
                </a:cubicBezTo>
                <a:cubicBezTo>
                  <a:pt x="1322" y="2059"/>
                  <a:pt x="1331" y="2027"/>
                  <a:pt x="1320" y="2036"/>
                </a:cubicBezTo>
                <a:cubicBezTo>
                  <a:pt x="1319" y="2024"/>
                  <a:pt x="1324" y="2023"/>
                  <a:pt x="1329" y="2022"/>
                </a:cubicBezTo>
                <a:cubicBezTo>
                  <a:pt x="1329" y="2037"/>
                  <a:pt x="1332" y="2044"/>
                  <a:pt x="1336" y="2047"/>
                </a:cubicBezTo>
                <a:cubicBezTo>
                  <a:pt x="1341" y="2043"/>
                  <a:pt x="1341" y="2017"/>
                  <a:pt x="1335" y="2017"/>
                </a:cubicBezTo>
                <a:cubicBezTo>
                  <a:pt x="1333" y="2007"/>
                  <a:pt x="1351" y="2014"/>
                  <a:pt x="1343" y="2007"/>
                </a:cubicBezTo>
                <a:cubicBezTo>
                  <a:pt x="1350" y="1998"/>
                  <a:pt x="1365" y="2011"/>
                  <a:pt x="1366" y="1986"/>
                </a:cubicBezTo>
                <a:cubicBezTo>
                  <a:pt x="1349" y="1960"/>
                  <a:pt x="1330" y="1969"/>
                  <a:pt x="1313" y="1972"/>
                </a:cubicBezTo>
                <a:cubicBezTo>
                  <a:pt x="1307" y="1969"/>
                  <a:pt x="1311" y="1966"/>
                  <a:pt x="1311" y="1955"/>
                </a:cubicBezTo>
                <a:cubicBezTo>
                  <a:pt x="1303" y="1958"/>
                  <a:pt x="1299" y="1952"/>
                  <a:pt x="1294" y="1949"/>
                </a:cubicBezTo>
                <a:cubicBezTo>
                  <a:pt x="1299" y="1945"/>
                  <a:pt x="1298" y="1932"/>
                  <a:pt x="1304" y="1930"/>
                </a:cubicBezTo>
                <a:cubicBezTo>
                  <a:pt x="1301" y="1921"/>
                  <a:pt x="1291" y="1930"/>
                  <a:pt x="1286" y="1929"/>
                </a:cubicBezTo>
                <a:cubicBezTo>
                  <a:pt x="1288" y="1910"/>
                  <a:pt x="1269" y="1907"/>
                  <a:pt x="1268" y="1883"/>
                </a:cubicBezTo>
                <a:cubicBezTo>
                  <a:pt x="1255" y="1888"/>
                  <a:pt x="1233" y="1884"/>
                  <a:pt x="1220" y="1899"/>
                </a:cubicBezTo>
                <a:cubicBezTo>
                  <a:pt x="1213" y="1885"/>
                  <a:pt x="1203" y="1881"/>
                  <a:pt x="1196" y="1899"/>
                </a:cubicBezTo>
                <a:cubicBezTo>
                  <a:pt x="1192" y="1897"/>
                  <a:pt x="1195" y="1878"/>
                  <a:pt x="1191" y="1878"/>
                </a:cubicBezTo>
                <a:cubicBezTo>
                  <a:pt x="1210" y="1892"/>
                  <a:pt x="1239" y="1869"/>
                  <a:pt x="1262" y="1876"/>
                </a:cubicBezTo>
                <a:cubicBezTo>
                  <a:pt x="1264" y="1874"/>
                  <a:pt x="1263" y="1865"/>
                  <a:pt x="1263" y="1858"/>
                </a:cubicBezTo>
                <a:cubicBezTo>
                  <a:pt x="1267" y="1871"/>
                  <a:pt x="1275" y="1861"/>
                  <a:pt x="1279" y="1860"/>
                </a:cubicBezTo>
                <a:cubicBezTo>
                  <a:pt x="1274" y="1840"/>
                  <a:pt x="1255" y="1845"/>
                  <a:pt x="1247" y="1847"/>
                </a:cubicBezTo>
                <a:cubicBezTo>
                  <a:pt x="1245" y="1833"/>
                  <a:pt x="1240" y="1826"/>
                  <a:pt x="1239" y="1809"/>
                </a:cubicBezTo>
                <a:cubicBezTo>
                  <a:pt x="1243" y="1814"/>
                  <a:pt x="1249" y="1814"/>
                  <a:pt x="1250" y="1825"/>
                </a:cubicBezTo>
                <a:cubicBezTo>
                  <a:pt x="1272" y="1793"/>
                  <a:pt x="1286" y="1849"/>
                  <a:pt x="1304" y="1813"/>
                </a:cubicBezTo>
                <a:cubicBezTo>
                  <a:pt x="1307" y="1813"/>
                  <a:pt x="1306" y="1823"/>
                  <a:pt x="1307" y="1830"/>
                </a:cubicBezTo>
                <a:cubicBezTo>
                  <a:pt x="1312" y="1830"/>
                  <a:pt x="1313" y="1822"/>
                  <a:pt x="1314" y="1815"/>
                </a:cubicBezTo>
                <a:cubicBezTo>
                  <a:pt x="1316" y="1814"/>
                  <a:pt x="1315" y="1836"/>
                  <a:pt x="1319" y="1823"/>
                </a:cubicBezTo>
                <a:cubicBezTo>
                  <a:pt x="1322" y="1829"/>
                  <a:pt x="1317" y="1842"/>
                  <a:pt x="1325" y="1844"/>
                </a:cubicBezTo>
                <a:cubicBezTo>
                  <a:pt x="1328" y="1842"/>
                  <a:pt x="1328" y="1836"/>
                  <a:pt x="1331" y="1835"/>
                </a:cubicBezTo>
                <a:cubicBezTo>
                  <a:pt x="1330" y="1828"/>
                  <a:pt x="1328" y="1824"/>
                  <a:pt x="1325" y="1822"/>
                </a:cubicBezTo>
                <a:cubicBezTo>
                  <a:pt x="1330" y="1817"/>
                  <a:pt x="1345" y="1824"/>
                  <a:pt x="1346" y="1845"/>
                </a:cubicBezTo>
                <a:cubicBezTo>
                  <a:pt x="1343" y="1846"/>
                  <a:pt x="1340" y="1846"/>
                  <a:pt x="1338" y="1847"/>
                </a:cubicBezTo>
                <a:cubicBezTo>
                  <a:pt x="1338" y="1856"/>
                  <a:pt x="1343" y="1855"/>
                  <a:pt x="1348" y="1854"/>
                </a:cubicBezTo>
                <a:cubicBezTo>
                  <a:pt x="1346" y="1864"/>
                  <a:pt x="1347" y="1866"/>
                  <a:pt x="1349" y="1875"/>
                </a:cubicBezTo>
                <a:cubicBezTo>
                  <a:pt x="1353" y="1875"/>
                  <a:pt x="1355" y="1871"/>
                  <a:pt x="1354" y="1861"/>
                </a:cubicBezTo>
                <a:cubicBezTo>
                  <a:pt x="1357" y="1864"/>
                  <a:pt x="1358" y="1870"/>
                  <a:pt x="1359" y="1878"/>
                </a:cubicBezTo>
                <a:cubicBezTo>
                  <a:pt x="1346" y="1881"/>
                  <a:pt x="1327" y="1876"/>
                  <a:pt x="1317" y="1889"/>
                </a:cubicBezTo>
                <a:cubicBezTo>
                  <a:pt x="1319" y="1902"/>
                  <a:pt x="1315" y="1905"/>
                  <a:pt x="1316" y="1915"/>
                </a:cubicBezTo>
                <a:cubicBezTo>
                  <a:pt x="1321" y="1932"/>
                  <a:pt x="1336" y="1923"/>
                  <a:pt x="1344" y="1933"/>
                </a:cubicBezTo>
                <a:cubicBezTo>
                  <a:pt x="1341" y="1917"/>
                  <a:pt x="1344" y="1919"/>
                  <a:pt x="1348" y="1928"/>
                </a:cubicBezTo>
                <a:cubicBezTo>
                  <a:pt x="1351" y="1926"/>
                  <a:pt x="1355" y="1908"/>
                  <a:pt x="1350" y="1906"/>
                </a:cubicBezTo>
                <a:cubicBezTo>
                  <a:pt x="1354" y="1901"/>
                  <a:pt x="1356" y="1890"/>
                  <a:pt x="1359" y="1882"/>
                </a:cubicBezTo>
                <a:cubicBezTo>
                  <a:pt x="1376" y="1879"/>
                  <a:pt x="1368" y="1911"/>
                  <a:pt x="1384" y="1909"/>
                </a:cubicBezTo>
                <a:cubicBezTo>
                  <a:pt x="1385" y="1916"/>
                  <a:pt x="1382" y="1917"/>
                  <a:pt x="1383" y="1922"/>
                </a:cubicBezTo>
                <a:cubicBezTo>
                  <a:pt x="1392" y="1910"/>
                  <a:pt x="1392" y="1915"/>
                  <a:pt x="1401" y="1924"/>
                </a:cubicBezTo>
                <a:cubicBezTo>
                  <a:pt x="1405" y="1920"/>
                  <a:pt x="1399" y="1901"/>
                  <a:pt x="1398" y="1894"/>
                </a:cubicBezTo>
                <a:cubicBezTo>
                  <a:pt x="1387" y="1911"/>
                  <a:pt x="1372" y="1876"/>
                  <a:pt x="1359" y="1869"/>
                </a:cubicBezTo>
                <a:cubicBezTo>
                  <a:pt x="1369" y="1862"/>
                  <a:pt x="1377" y="1852"/>
                  <a:pt x="1382" y="1835"/>
                </a:cubicBezTo>
                <a:cubicBezTo>
                  <a:pt x="1382" y="1843"/>
                  <a:pt x="1382" y="1850"/>
                  <a:pt x="1382" y="1857"/>
                </a:cubicBezTo>
                <a:cubicBezTo>
                  <a:pt x="1388" y="1857"/>
                  <a:pt x="1388" y="1846"/>
                  <a:pt x="1394" y="1847"/>
                </a:cubicBezTo>
                <a:cubicBezTo>
                  <a:pt x="1393" y="1850"/>
                  <a:pt x="1392" y="1854"/>
                  <a:pt x="1393" y="1860"/>
                </a:cubicBezTo>
                <a:cubicBezTo>
                  <a:pt x="1401" y="1854"/>
                  <a:pt x="1399" y="1859"/>
                  <a:pt x="1407" y="1862"/>
                </a:cubicBezTo>
                <a:cubicBezTo>
                  <a:pt x="1412" y="1862"/>
                  <a:pt x="1413" y="1854"/>
                  <a:pt x="1414" y="1848"/>
                </a:cubicBezTo>
                <a:cubicBezTo>
                  <a:pt x="1406" y="1845"/>
                  <a:pt x="1399" y="1839"/>
                  <a:pt x="1392" y="1834"/>
                </a:cubicBezTo>
                <a:cubicBezTo>
                  <a:pt x="1396" y="1827"/>
                  <a:pt x="1410" y="1825"/>
                  <a:pt x="1403" y="1810"/>
                </a:cubicBezTo>
                <a:cubicBezTo>
                  <a:pt x="1401" y="1811"/>
                  <a:pt x="1402" y="1819"/>
                  <a:pt x="1401" y="1824"/>
                </a:cubicBezTo>
                <a:cubicBezTo>
                  <a:pt x="1390" y="1810"/>
                  <a:pt x="1376" y="1806"/>
                  <a:pt x="1369" y="1833"/>
                </a:cubicBezTo>
                <a:cubicBezTo>
                  <a:pt x="1359" y="1835"/>
                  <a:pt x="1380" y="1806"/>
                  <a:pt x="1365" y="1808"/>
                </a:cubicBezTo>
                <a:cubicBezTo>
                  <a:pt x="1374" y="1786"/>
                  <a:pt x="1387" y="1794"/>
                  <a:pt x="1402" y="1789"/>
                </a:cubicBezTo>
                <a:cubicBezTo>
                  <a:pt x="1396" y="1781"/>
                  <a:pt x="1408" y="1779"/>
                  <a:pt x="1402" y="1776"/>
                </a:cubicBezTo>
                <a:cubicBezTo>
                  <a:pt x="1403" y="1772"/>
                  <a:pt x="1415" y="1786"/>
                  <a:pt x="1414" y="1761"/>
                </a:cubicBezTo>
                <a:cubicBezTo>
                  <a:pt x="1422" y="1763"/>
                  <a:pt x="1422" y="1763"/>
                  <a:pt x="1430" y="1758"/>
                </a:cubicBezTo>
                <a:cubicBezTo>
                  <a:pt x="1394" y="1755"/>
                  <a:pt x="1354" y="1772"/>
                  <a:pt x="1320" y="1754"/>
                </a:cubicBezTo>
                <a:cubicBezTo>
                  <a:pt x="1317" y="1767"/>
                  <a:pt x="1310" y="1763"/>
                  <a:pt x="1304" y="1760"/>
                </a:cubicBezTo>
                <a:cubicBezTo>
                  <a:pt x="1300" y="1761"/>
                  <a:pt x="1304" y="1779"/>
                  <a:pt x="1303" y="1787"/>
                </a:cubicBezTo>
                <a:cubicBezTo>
                  <a:pt x="1298" y="1785"/>
                  <a:pt x="1296" y="1789"/>
                  <a:pt x="1298" y="1801"/>
                </a:cubicBezTo>
                <a:cubicBezTo>
                  <a:pt x="1293" y="1800"/>
                  <a:pt x="1288" y="1799"/>
                  <a:pt x="1289" y="1784"/>
                </a:cubicBezTo>
                <a:cubicBezTo>
                  <a:pt x="1314" y="1782"/>
                  <a:pt x="1286" y="1739"/>
                  <a:pt x="1273" y="1743"/>
                </a:cubicBezTo>
                <a:cubicBezTo>
                  <a:pt x="1277" y="1737"/>
                  <a:pt x="1268" y="1723"/>
                  <a:pt x="1279" y="1725"/>
                </a:cubicBezTo>
                <a:cubicBezTo>
                  <a:pt x="1264" y="1707"/>
                  <a:pt x="1259" y="1754"/>
                  <a:pt x="1251" y="1738"/>
                </a:cubicBezTo>
                <a:cubicBezTo>
                  <a:pt x="1252" y="1723"/>
                  <a:pt x="1255" y="1735"/>
                  <a:pt x="1261" y="1732"/>
                </a:cubicBezTo>
                <a:cubicBezTo>
                  <a:pt x="1261" y="1726"/>
                  <a:pt x="1261" y="1721"/>
                  <a:pt x="1260" y="1715"/>
                </a:cubicBezTo>
                <a:cubicBezTo>
                  <a:pt x="1254" y="1713"/>
                  <a:pt x="1255" y="1723"/>
                  <a:pt x="1248" y="1721"/>
                </a:cubicBezTo>
                <a:cubicBezTo>
                  <a:pt x="1246" y="1713"/>
                  <a:pt x="1245" y="1700"/>
                  <a:pt x="1238" y="1705"/>
                </a:cubicBezTo>
                <a:cubicBezTo>
                  <a:pt x="1240" y="1699"/>
                  <a:pt x="1239" y="1689"/>
                  <a:pt x="1241" y="1683"/>
                </a:cubicBezTo>
                <a:cubicBezTo>
                  <a:pt x="1244" y="1686"/>
                  <a:pt x="1247" y="1688"/>
                  <a:pt x="1251" y="1686"/>
                </a:cubicBezTo>
                <a:cubicBezTo>
                  <a:pt x="1234" y="1721"/>
                  <a:pt x="1283" y="1726"/>
                  <a:pt x="1288" y="1702"/>
                </a:cubicBezTo>
                <a:cubicBezTo>
                  <a:pt x="1285" y="1695"/>
                  <a:pt x="1272" y="1704"/>
                  <a:pt x="1268" y="1709"/>
                </a:cubicBezTo>
                <a:cubicBezTo>
                  <a:pt x="1269" y="1697"/>
                  <a:pt x="1260" y="1689"/>
                  <a:pt x="1251" y="1686"/>
                </a:cubicBezTo>
                <a:cubicBezTo>
                  <a:pt x="1253" y="1680"/>
                  <a:pt x="1253" y="1669"/>
                  <a:pt x="1255" y="1663"/>
                </a:cubicBezTo>
                <a:cubicBezTo>
                  <a:pt x="1257" y="1671"/>
                  <a:pt x="1258" y="1683"/>
                  <a:pt x="1263" y="1684"/>
                </a:cubicBezTo>
                <a:cubicBezTo>
                  <a:pt x="1265" y="1660"/>
                  <a:pt x="1269" y="1689"/>
                  <a:pt x="1275" y="1673"/>
                </a:cubicBezTo>
                <a:cubicBezTo>
                  <a:pt x="1279" y="1675"/>
                  <a:pt x="1280" y="1679"/>
                  <a:pt x="1278" y="1686"/>
                </a:cubicBezTo>
                <a:cubicBezTo>
                  <a:pt x="1287" y="1687"/>
                  <a:pt x="1289" y="1677"/>
                  <a:pt x="1296" y="1683"/>
                </a:cubicBezTo>
                <a:cubicBezTo>
                  <a:pt x="1301" y="1681"/>
                  <a:pt x="1293" y="1676"/>
                  <a:pt x="1295" y="1666"/>
                </a:cubicBezTo>
                <a:cubicBezTo>
                  <a:pt x="1321" y="1666"/>
                  <a:pt x="1331" y="1677"/>
                  <a:pt x="1350" y="1675"/>
                </a:cubicBezTo>
                <a:cubicBezTo>
                  <a:pt x="1353" y="1696"/>
                  <a:pt x="1356" y="1705"/>
                  <a:pt x="1373" y="1697"/>
                </a:cubicBezTo>
                <a:cubicBezTo>
                  <a:pt x="1373" y="1686"/>
                  <a:pt x="1365" y="1695"/>
                  <a:pt x="1366" y="1681"/>
                </a:cubicBezTo>
                <a:cubicBezTo>
                  <a:pt x="1361" y="1676"/>
                  <a:pt x="1357" y="1692"/>
                  <a:pt x="1356" y="1683"/>
                </a:cubicBezTo>
                <a:cubicBezTo>
                  <a:pt x="1356" y="1664"/>
                  <a:pt x="1374" y="1674"/>
                  <a:pt x="1378" y="1675"/>
                </a:cubicBezTo>
                <a:cubicBezTo>
                  <a:pt x="1377" y="1679"/>
                  <a:pt x="1377" y="1682"/>
                  <a:pt x="1377" y="1688"/>
                </a:cubicBezTo>
                <a:cubicBezTo>
                  <a:pt x="1388" y="1683"/>
                  <a:pt x="1396" y="1671"/>
                  <a:pt x="1401" y="1693"/>
                </a:cubicBezTo>
                <a:cubicBezTo>
                  <a:pt x="1420" y="1703"/>
                  <a:pt x="1412" y="1670"/>
                  <a:pt x="1420" y="1642"/>
                </a:cubicBezTo>
                <a:cubicBezTo>
                  <a:pt x="1420" y="1620"/>
                  <a:pt x="1413" y="1643"/>
                  <a:pt x="1413" y="1626"/>
                </a:cubicBezTo>
                <a:cubicBezTo>
                  <a:pt x="1415" y="1626"/>
                  <a:pt x="1415" y="1621"/>
                  <a:pt x="1415" y="1617"/>
                </a:cubicBezTo>
                <a:cubicBezTo>
                  <a:pt x="1419" y="1618"/>
                  <a:pt x="1419" y="1629"/>
                  <a:pt x="1425" y="1624"/>
                </a:cubicBezTo>
                <a:cubicBezTo>
                  <a:pt x="1427" y="1623"/>
                  <a:pt x="1426" y="1615"/>
                  <a:pt x="1429" y="1615"/>
                </a:cubicBezTo>
                <a:cubicBezTo>
                  <a:pt x="1427" y="1609"/>
                  <a:pt x="1424" y="1606"/>
                  <a:pt x="1419" y="1608"/>
                </a:cubicBezTo>
                <a:cubicBezTo>
                  <a:pt x="1416" y="1592"/>
                  <a:pt x="1428" y="1603"/>
                  <a:pt x="1426" y="1589"/>
                </a:cubicBezTo>
                <a:cubicBezTo>
                  <a:pt x="1430" y="1592"/>
                  <a:pt x="1427" y="1597"/>
                  <a:pt x="1426" y="1602"/>
                </a:cubicBezTo>
                <a:cubicBezTo>
                  <a:pt x="1437" y="1608"/>
                  <a:pt x="1437" y="1579"/>
                  <a:pt x="1444" y="1591"/>
                </a:cubicBezTo>
                <a:cubicBezTo>
                  <a:pt x="1438" y="1605"/>
                  <a:pt x="1426" y="1610"/>
                  <a:pt x="1428" y="1641"/>
                </a:cubicBezTo>
                <a:cubicBezTo>
                  <a:pt x="1425" y="1643"/>
                  <a:pt x="1424" y="1638"/>
                  <a:pt x="1422" y="1638"/>
                </a:cubicBezTo>
                <a:cubicBezTo>
                  <a:pt x="1421" y="1667"/>
                  <a:pt x="1417" y="1666"/>
                  <a:pt x="1421" y="1694"/>
                </a:cubicBezTo>
                <a:cubicBezTo>
                  <a:pt x="1427" y="1694"/>
                  <a:pt x="1432" y="1693"/>
                  <a:pt x="1438" y="1692"/>
                </a:cubicBezTo>
                <a:cubicBezTo>
                  <a:pt x="1438" y="1684"/>
                  <a:pt x="1435" y="1683"/>
                  <a:pt x="1435" y="1675"/>
                </a:cubicBezTo>
                <a:cubicBezTo>
                  <a:pt x="1441" y="1672"/>
                  <a:pt x="1440" y="1688"/>
                  <a:pt x="1442" y="1696"/>
                </a:cubicBezTo>
                <a:cubicBezTo>
                  <a:pt x="1434" y="1694"/>
                  <a:pt x="1433" y="1704"/>
                  <a:pt x="1426" y="1702"/>
                </a:cubicBezTo>
                <a:cubicBezTo>
                  <a:pt x="1425" y="1710"/>
                  <a:pt x="1428" y="1710"/>
                  <a:pt x="1428" y="1715"/>
                </a:cubicBezTo>
                <a:cubicBezTo>
                  <a:pt x="1438" y="1707"/>
                  <a:pt x="1453" y="1681"/>
                  <a:pt x="1464" y="1701"/>
                </a:cubicBezTo>
                <a:cubicBezTo>
                  <a:pt x="1461" y="1707"/>
                  <a:pt x="1451" y="1705"/>
                  <a:pt x="1454" y="1715"/>
                </a:cubicBezTo>
                <a:cubicBezTo>
                  <a:pt x="1441" y="1723"/>
                  <a:pt x="1430" y="1719"/>
                  <a:pt x="1410" y="1722"/>
                </a:cubicBezTo>
                <a:cubicBezTo>
                  <a:pt x="1413" y="1751"/>
                  <a:pt x="1441" y="1715"/>
                  <a:pt x="1443" y="1743"/>
                </a:cubicBezTo>
                <a:cubicBezTo>
                  <a:pt x="1454" y="1722"/>
                  <a:pt x="1464" y="1741"/>
                  <a:pt x="1481" y="1729"/>
                </a:cubicBezTo>
                <a:cubicBezTo>
                  <a:pt x="1480" y="1724"/>
                  <a:pt x="1478" y="1720"/>
                  <a:pt x="1475" y="1721"/>
                </a:cubicBezTo>
                <a:cubicBezTo>
                  <a:pt x="1473" y="1710"/>
                  <a:pt x="1485" y="1729"/>
                  <a:pt x="1491" y="1719"/>
                </a:cubicBezTo>
                <a:cubicBezTo>
                  <a:pt x="1491" y="1713"/>
                  <a:pt x="1490" y="1711"/>
                  <a:pt x="1489" y="1710"/>
                </a:cubicBezTo>
                <a:cubicBezTo>
                  <a:pt x="1491" y="1705"/>
                  <a:pt x="1501" y="1720"/>
                  <a:pt x="1507" y="1720"/>
                </a:cubicBezTo>
                <a:cubicBezTo>
                  <a:pt x="1514" y="1709"/>
                  <a:pt x="1505" y="1699"/>
                  <a:pt x="1519" y="1706"/>
                </a:cubicBezTo>
                <a:cubicBezTo>
                  <a:pt x="1506" y="1682"/>
                  <a:pt x="1489" y="1695"/>
                  <a:pt x="1472" y="1704"/>
                </a:cubicBezTo>
                <a:cubicBezTo>
                  <a:pt x="1474" y="1690"/>
                  <a:pt x="1466" y="1699"/>
                  <a:pt x="1464" y="1692"/>
                </a:cubicBezTo>
                <a:cubicBezTo>
                  <a:pt x="1472" y="1678"/>
                  <a:pt x="1476" y="1700"/>
                  <a:pt x="1486" y="1689"/>
                </a:cubicBezTo>
                <a:cubicBezTo>
                  <a:pt x="1480" y="1678"/>
                  <a:pt x="1469" y="1681"/>
                  <a:pt x="1471" y="1652"/>
                </a:cubicBezTo>
                <a:cubicBezTo>
                  <a:pt x="1474" y="1666"/>
                  <a:pt x="1485" y="1687"/>
                  <a:pt x="1494" y="1688"/>
                </a:cubicBezTo>
                <a:cubicBezTo>
                  <a:pt x="1496" y="1686"/>
                  <a:pt x="1495" y="1679"/>
                  <a:pt x="1498" y="1678"/>
                </a:cubicBezTo>
                <a:cubicBezTo>
                  <a:pt x="1494" y="1669"/>
                  <a:pt x="1493" y="1673"/>
                  <a:pt x="1488" y="1676"/>
                </a:cubicBezTo>
                <a:cubicBezTo>
                  <a:pt x="1492" y="1669"/>
                  <a:pt x="1491" y="1653"/>
                  <a:pt x="1501" y="1656"/>
                </a:cubicBezTo>
                <a:cubicBezTo>
                  <a:pt x="1500" y="1664"/>
                  <a:pt x="1501" y="1674"/>
                  <a:pt x="1498" y="1678"/>
                </a:cubicBezTo>
                <a:cubicBezTo>
                  <a:pt x="1512" y="1676"/>
                  <a:pt x="1521" y="1689"/>
                  <a:pt x="1530" y="1682"/>
                </a:cubicBezTo>
                <a:cubicBezTo>
                  <a:pt x="1528" y="1675"/>
                  <a:pt x="1523" y="1675"/>
                  <a:pt x="1520" y="1671"/>
                </a:cubicBezTo>
                <a:cubicBezTo>
                  <a:pt x="1529" y="1663"/>
                  <a:pt x="1547" y="1689"/>
                  <a:pt x="1560" y="1673"/>
                </a:cubicBezTo>
                <a:cubicBezTo>
                  <a:pt x="1560" y="1659"/>
                  <a:pt x="1552" y="1666"/>
                  <a:pt x="1550" y="1657"/>
                </a:cubicBezTo>
                <a:cubicBezTo>
                  <a:pt x="1559" y="1667"/>
                  <a:pt x="1576" y="1641"/>
                  <a:pt x="1584" y="1648"/>
                </a:cubicBezTo>
                <a:cubicBezTo>
                  <a:pt x="1589" y="1643"/>
                  <a:pt x="1580" y="1637"/>
                  <a:pt x="1585" y="1630"/>
                </a:cubicBezTo>
                <a:cubicBezTo>
                  <a:pt x="1588" y="1636"/>
                  <a:pt x="1596" y="1632"/>
                  <a:pt x="1601" y="1632"/>
                </a:cubicBezTo>
                <a:cubicBezTo>
                  <a:pt x="1606" y="1648"/>
                  <a:pt x="1599" y="1672"/>
                  <a:pt x="1590" y="1664"/>
                </a:cubicBezTo>
                <a:cubicBezTo>
                  <a:pt x="1592" y="1692"/>
                  <a:pt x="1598" y="1675"/>
                  <a:pt x="1607" y="1675"/>
                </a:cubicBezTo>
                <a:cubicBezTo>
                  <a:pt x="1607" y="1669"/>
                  <a:pt x="1606" y="1663"/>
                  <a:pt x="1606" y="1657"/>
                </a:cubicBezTo>
                <a:cubicBezTo>
                  <a:pt x="1613" y="1667"/>
                  <a:pt x="1618" y="1642"/>
                  <a:pt x="1626" y="1654"/>
                </a:cubicBezTo>
                <a:cubicBezTo>
                  <a:pt x="1627" y="1664"/>
                  <a:pt x="1619" y="1657"/>
                  <a:pt x="1616" y="1660"/>
                </a:cubicBezTo>
                <a:cubicBezTo>
                  <a:pt x="1619" y="1676"/>
                  <a:pt x="1629" y="1667"/>
                  <a:pt x="1637" y="1666"/>
                </a:cubicBezTo>
                <a:cubicBezTo>
                  <a:pt x="1640" y="1667"/>
                  <a:pt x="1639" y="1676"/>
                  <a:pt x="1639" y="1683"/>
                </a:cubicBezTo>
                <a:cubicBezTo>
                  <a:pt x="1644" y="1688"/>
                  <a:pt x="1647" y="1670"/>
                  <a:pt x="1647" y="1681"/>
                </a:cubicBezTo>
                <a:cubicBezTo>
                  <a:pt x="1653" y="1680"/>
                  <a:pt x="1644" y="1674"/>
                  <a:pt x="1647" y="1664"/>
                </a:cubicBezTo>
                <a:cubicBezTo>
                  <a:pt x="1655" y="1667"/>
                  <a:pt x="1662" y="1673"/>
                  <a:pt x="1673" y="1669"/>
                </a:cubicBezTo>
                <a:cubicBezTo>
                  <a:pt x="1674" y="1680"/>
                  <a:pt x="1678" y="1682"/>
                  <a:pt x="1672" y="1686"/>
                </a:cubicBezTo>
                <a:cubicBezTo>
                  <a:pt x="1674" y="1693"/>
                  <a:pt x="1679" y="1692"/>
                  <a:pt x="1682" y="1694"/>
                </a:cubicBezTo>
                <a:cubicBezTo>
                  <a:pt x="1671" y="1668"/>
                  <a:pt x="1689" y="1687"/>
                  <a:pt x="1696" y="1674"/>
                </a:cubicBezTo>
                <a:cubicBezTo>
                  <a:pt x="1697" y="1679"/>
                  <a:pt x="1697" y="1685"/>
                  <a:pt x="1702" y="1690"/>
                </a:cubicBezTo>
                <a:cubicBezTo>
                  <a:pt x="1709" y="1683"/>
                  <a:pt x="1701" y="1673"/>
                  <a:pt x="1708" y="1672"/>
                </a:cubicBezTo>
                <a:cubicBezTo>
                  <a:pt x="1711" y="1674"/>
                  <a:pt x="1707" y="1678"/>
                  <a:pt x="1708" y="1685"/>
                </a:cubicBezTo>
                <a:cubicBezTo>
                  <a:pt x="1719" y="1691"/>
                  <a:pt x="1712" y="1666"/>
                  <a:pt x="1720" y="1666"/>
                </a:cubicBezTo>
                <a:cubicBezTo>
                  <a:pt x="1718" y="1693"/>
                  <a:pt x="1722" y="1665"/>
                  <a:pt x="1721" y="1657"/>
                </a:cubicBezTo>
                <a:cubicBezTo>
                  <a:pt x="1721" y="1648"/>
                  <a:pt x="1713" y="1657"/>
                  <a:pt x="1711" y="1650"/>
                </a:cubicBezTo>
                <a:cubicBezTo>
                  <a:pt x="1713" y="1642"/>
                  <a:pt x="1723" y="1650"/>
                  <a:pt x="1727" y="1652"/>
                </a:cubicBezTo>
                <a:cubicBezTo>
                  <a:pt x="1726" y="1656"/>
                  <a:pt x="1727" y="1664"/>
                  <a:pt x="1724" y="1665"/>
                </a:cubicBezTo>
                <a:cubicBezTo>
                  <a:pt x="1725" y="1674"/>
                  <a:pt x="1729" y="1673"/>
                  <a:pt x="1732" y="1677"/>
                </a:cubicBezTo>
                <a:cubicBezTo>
                  <a:pt x="1739" y="1672"/>
                  <a:pt x="1727" y="1653"/>
                  <a:pt x="1733" y="1651"/>
                </a:cubicBezTo>
                <a:cubicBezTo>
                  <a:pt x="1742" y="1646"/>
                  <a:pt x="1731" y="1663"/>
                  <a:pt x="1740" y="1659"/>
                </a:cubicBezTo>
                <a:cubicBezTo>
                  <a:pt x="1739" y="1670"/>
                  <a:pt x="1734" y="1673"/>
                  <a:pt x="1734" y="1686"/>
                </a:cubicBezTo>
                <a:cubicBezTo>
                  <a:pt x="1728" y="1689"/>
                  <a:pt x="1726" y="1681"/>
                  <a:pt x="1722" y="1679"/>
                </a:cubicBezTo>
                <a:cubicBezTo>
                  <a:pt x="1722" y="1699"/>
                  <a:pt x="1729" y="1695"/>
                  <a:pt x="1735" y="1690"/>
                </a:cubicBezTo>
                <a:cubicBezTo>
                  <a:pt x="1728" y="1719"/>
                  <a:pt x="1744" y="1696"/>
                  <a:pt x="1747" y="1697"/>
                </a:cubicBezTo>
                <a:cubicBezTo>
                  <a:pt x="1758" y="1698"/>
                  <a:pt x="1778" y="1718"/>
                  <a:pt x="1783" y="1687"/>
                </a:cubicBezTo>
                <a:cubicBezTo>
                  <a:pt x="1784" y="1679"/>
                  <a:pt x="1781" y="1679"/>
                  <a:pt x="1779" y="1679"/>
                </a:cubicBezTo>
                <a:cubicBezTo>
                  <a:pt x="1778" y="1671"/>
                  <a:pt x="1781" y="1669"/>
                  <a:pt x="1780" y="1661"/>
                </a:cubicBezTo>
                <a:cubicBezTo>
                  <a:pt x="1787" y="1656"/>
                  <a:pt x="1783" y="1675"/>
                  <a:pt x="1787" y="1677"/>
                </a:cubicBezTo>
                <a:cubicBezTo>
                  <a:pt x="1791" y="1672"/>
                  <a:pt x="1797" y="1680"/>
                  <a:pt x="1798" y="1663"/>
                </a:cubicBezTo>
                <a:cubicBezTo>
                  <a:pt x="1808" y="1681"/>
                  <a:pt x="1818" y="1664"/>
                  <a:pt x="1827" y="1667"/>
                </a:cubicBezTo>
                <a:cubicBezTo>
                  <a:pt x="1827" y="1656"/>
                  <a:pt x="1823" y="1658"/>
                  <a:pt x="1824" y="1646"/>
                </a:cubicBezTo>
                <a:cubicBezTo>
                  <a:pt x="1832" y="1651"/>
                  <a:pt x="1824" y="1626"/>
                  <a:pt x="1832" y="1631"/>
                </a:cubicBezTo>
                <a:cubicBezTo>
                  <a:pt x="1832" y="1645"/>
                  <a:pt x="1828" y="1651"/>
                  <a:pt x="1829" y="1667"/>
                </a:cubicBezTo>
                <a:cubicBezTo>
                  <a:pt x="1830" y="1666"/>
                  <a:pt x="1832" y="1666"/>
                  <a:pt x="1833" y="1666"/>
                </a:cubicBezTo>
                <a:cubicBezTo>
                  <a:pt x="1837" y="1666"/>
                  <a:pt x="1833" y="1651"/>
                  <a:pt x="1834" y="1644"/>
                </a:cubicBezTo>
                <a:cubicBezTo>
                  <a:pt x="1839" y="1661"/>
                  <a:pt x="1848" y="1636"/>
                  <a:pt x="1849" y="1659"/>
                </a:cubicBezTo>
                <a:cubicBezTo>
                  <a:pt x="1856" y="1648"/>
                  <a:pt x="1858" y="1655"/>
                  <a:pt x="1865" y="1661"/>
                </a:cubicBezTo>
                <a:cubicBezTo>
                  <a:pt x="1864" y="1650"/>
                  <a:pt x="1862" y="1642"/>
                  <a:pt x="1858" y="1636"/>
                </a:cubicBezTo>
                <a:cubicBezTo>
                  <a:pt x="1861" y="1623"/>
                  <a:pt x="1866" y="1642"/>
                  <a:pt x="1865" y="1652"/>
                </a:cubicBezTo>
                <a:cubicBezTo>
                  <a:pt x="1878" y="1650"/>
                  <a:pt x="1896" y="1666"/>
                  <a:pt x="1905" y="1638"/>
                </a:cubicBezTo>
                <a:cubicBezTo>
                  <a:pt x="1911" y="1642"/>
                  <a:pt x="1915" y="1649"/>
                  <a:pt x="1920" y="1657"/>
                </a:cubicBezTo>
                <a:cubicBezTo>
                  <a:pt x="1925" y="1651"/>
                  <a:pt x="1916" y="1641"/>
                  <a:pt x="1921" y="1635"/>
                </a:cubicBezTo>
                <a:cubicBezTo>
                  <a:pt x="1929" y="1632"/>
                  <a:pt x="1927" y="1632"/>
                  <a:pt x="1935" y="1633"/>
                </a:cubicBezTo>
                <a:cubicBezTo>
                  <a:pt x="1937" y="1647"/>
                  <a:pt x="1932" y="1647"/>
                  <a:pt x="1936" y="1655"/>
                </a:cubicBezTo>
                <a:cubicBezTo>
                  <a:pt x="1941" y="1652"/>
                  <a:pt x="1945" y="1647"/>
                  <a:pt x="1947" y="1640"/>
                </a:cubicBezTo>
                <a:cubicBezTo>
                  <a:pt x="1937" y="1639"/>
                  <a:pt x="1944" y="1624"/>
                  <a:pt x="1941" y="1628"/>
                </a:cubicBezTo>
                <a:cubicBezTo>
                  <a:pt x="1936" y="1623"/>
                  <a:pt x="1943" y="1606"/>
                  <a:pt x="1950" y="1609"/>
                </a:cubicBezTo>
                <a:cubicBezTo>
                  <a:pt x="1942" y="1618"/>
                  <a:pt x="1949" y="1627"/>
                  <a:pt x="1951" y="1643"/>
                </a:cubicBezTo>
                <a:cubicBezTo>
                  <a:pt x="1950" y="1623"/>
                  <a:pt x="1958" y="1632"/>
                  <a:pt x="1960" y="1612"/>
                </a:cubicBezTo>
                <a:cubicBezTo>
                  <a:pt x="1980" y="1601"/>
                  <a:pt x="1989" y="1629"/>
                  <a:pt x="2009" y="1604"/>
                </a:cubicBezTo>
                <a:cubicBezTo>
                  <a:pt x="2005" y="1592"/>
                  <a:pt x="1998" y="1616"/>
                  <a:pt x="1998" y="1593"/>
                </a:cubicBezTo>
                <a:cubicBezTo>
                  <a:pt x="2006" y="1592"/>
                  <a:pt x="2012" y="1596"/>
                  <a:pt x="2015" y="1608"/>
                </a:cubicBezTo>
                <a:cubicBezTo>
                  <a:pt x="2019" y="1598"/>
                  <a:pt x="2017" y="1599"/>
                  <a:pt x="2021" y="1607"/>
                </a:cubicBezTo>
                <a:cubicBezTo>
                  <a:pt x="2027" y="1598"/>
                  <a:pt x="2015" y="1594"/>
                  <a:pt x="2018" y="1577"/>
                </a:cubicBezTo>
                <a:cubicBezTo>
                  <a:pt x="2020" y="1575"/>
                  <a:pt x="2021" y="1572"/>
                  <a:pt x="2022" y="1567"/>
                </a:cubicBezTo>
                <a:cubicBezTo>
                  <a:pt x="2036" y="1570"/>
                  <a:pt x="2052" y="1569"/>
                  <a:pt x="2059" y="1549"/>
                </a:cubicBezTo>
                <a:cubicBezTo>
                  <a:pt x="2055" y="1537"/>
                  <a:pt x="2045" y="1561"/>
                  <a:pt x="2045" y="1542"/>
                </a:cubicBezTo>
                <a:cubicBezTo>
                  <a:pt x="2040" y="1542"/>
                  <a:pt x="2039" y="1550"/>
                  <a:pt x="2037" y="1556"/>
                </a:cubicBezTo>
                <a:cubicBezTo>
                  <a:pt x="2031" y="1554"/>
                  <a:pt x="2040" y="1545"/>
                  <a:pt x="2037" y="1535"/>
                </a:cubicBezTo>
                <a:cubicBezTo>
                  <a:pt x="2035" y="1535"/>
                  <a:pt x="2034" y="1535"/>
                  <a:pt x="2033" y="1535"/>
                </a:cubicBezTo>
                <a:cubicBezTo>
                  <a:pt x="2031" y="1582"/>
                  <a:pt x="2006" y="1531"/>
                  <a:pt x="1992" y="1520"/>
                </a:cubicBezTo>
                <a:cubicBezTo>
                  <a:pt x="1993" y="1536"/>
                  <a:pt x="2003" y="1530"/>
                  <a:pt x="2003" y="1549"/>
                </a:cubicBezTo>
                <a:cubicBezTo>
                  <a:pt x="1999" y="1549"/>
                  <a:pt x="1995" y="1550"/>
                  <a:pt x="1991" y="1550"/>
                </a:cubicBezTo>
                <a:cubicBezTo>
                  <a:pt x="1989" y="1562"/>
                  <a:pt x="2001" y="1560"/>
                  <a:pt x="1991" y="1563"/>
                </a:cubicBezTo>
                <a:cubicBezTo>
                  <a:pt x="1990" y="1575"/>
                  <a:pt x="1996" y="1571"/>
                  <a:pt x="1998" y="1575"/>
                </a:cubicBezTo>
                <a:cubicBezTo>
                  <a:pt x="1993" y="1597"/>
                  <a:pt x="1987" y="1556"/>
                  <a:pt x="1983" y="1573"/>
                </a:cubicBezTo>
                <a:cubicBezTo>
                  <a:pt x="1980" y="1521"/>
                  <a:pt x="1948" y="1546"/>
                  <a:pt x="1922" y="1544"/>
                </a:cubicBezTo>
                <a:cubicBezTo>
                  <a:pt x="1922" y="1556"/>
                  <a:pt x="1927" y="1555"/>
                  <a:pt x="1932" y="1555"/>
                </a:cubicBezTo>
                <a:cubicBezTo>
                  <a:pt x="1924" y="1567"/>
                  <a:pt x="1912" y="1548"/>
                  <a:pt x="1909" y="1532"/>
                </a:cubicBezTo>
                <a:cubicBezTo>
                  <a:pt x="1914" y="1532"/>
                  <a:pt x="1919" y="1532"/>
                  <a:pt x="1921" y="1526"/>
                </a:cubicBezTo>
                <a:cubicBezTo>
                  <a:pt x="1918" y="1514"/>
                  <a:pt x="1913" y="1531"/>
                  <a:pt x="1907" y="1528"/>
                </a:cubicBezTo>
                <a:cubicBezTo>
                  <a:pt x="1905" y="1533"/>
                  <a:pt x="1906" y="1542"/>
                  <a:pt x="1908" y="1554"/>
                </a:cubicBezTo>
                <a:cubicBezTo>
                  <a:pt x="1902" y="1553"/>
                  <a:pt x="1904" y="1533"/>
                  <a:pt x="1897" y="1534"/>
                </a:cubicBezTo>
                <a:cubicBezTo>
                  <a:pt x="1898" y="1531"/>
                  <a:pt x="1899" y="1527"/>
                  <a:pt x="1899" y="1521"/>
                </a:cubicBezTo>
                <a:cubicBezTo>
                  <a:pt x="1907" y="1516"/>
                  <a:pt x="1912" y="1518"/>
                  <a:pt x="1925" y="1513"/>
                </a:cubicBezTo>
                <a:cubicBezTo>
                  <a:pt x="1932" y="1541"/>
                  <a:pt x="1964" y="1531"/>
                  <a:pt x="1986" y="1521"/>
                </a:cubicBezTo>
                <a:cubicBezTo>
                  <a:pt x="1982" y="1512"/>
                  <a:pt x="1975" y="1523"/>
                  <a:pt x="1979" y="1504"/>
                </a:cubicBezTo>
                <a:cubicBezTo>
                  <a:pt x="1971" y="1500"/>
                  <a:pt x="1971" y="1513"/>
                  <a:pt x="1965" y="1515"/>
                </a:cubicBezTo>
                <a:cubicBezTo>
                  <a:pt x="1972" y="1493"/>
                  <a:pt x="1940" y="1495"/>
                  <a:pt x="1952" y="1487"/>
                </a:cubicBezTo>
                <a:cubicBezTo>
                  <a:pt x="1947" y="1473"/>
                  <a:pt x="1943" y="1493"/>
                  <a:pt x="1943" y="1501"/>
                </a:cubicBezTo>
                <a:cubicBezTo>
                  <a:pt x="1940" y="1499"/>
                  <a:pt x="1937" y="1496"/>
                  <a:pt x="1934" y="1494"/>
                </a:cubicBezTo>
                <a:cubicBezTo>
                  <a:pt x="1935" y="1485"/>
                  <a:pt x="1942" y="1489"/>
                  <a:pt x="1942" y="1480"/>
                </a:cubicBezTo>
                <a:cubicBezTo>
                  <a:pt x="1938" y="1470"/>
                  <a:pt x="1931" y="1470"/>
                  <a:pt x="1925" y="1465"/>
                </a:cubicBezTo>
                <a:cubicBezTo>
                  <a:pt x="1921" y="1467"/>
                  <a:pt x="1928" y="1479"/>
                  <a:pt x="1932" y="1477"/>
                </a:cubicBezTo>
                <a:cubicBezTo>
                  <a:pt x="1931" y="1482"/>
                  <a:pt x="1928" y="1482"/>
                  <a:pt x="1928" y="1477"/>
                </a:cubicBezTo>
                <a:cubicBezTo>
                  <a:pt x="1925" y="1479"/>
                  <a:pt x="1930" y="1485"/>
                  <a:pt x="1926" y="1486"/>
                </a:cubicBezTo>
                <a:cubicBezTo>
                  <a:pt x="1915" y="1456"/>
                  <a:pt x="1901" y="1454"/>
                  <a:pt x="1890" y="1448"/>
                </a:cubicBezTo>
                <a:cubicBezTo>
                  <a:pt x="1898" y="1474"/>
                  <a:pt x="1912" y="1457"/>
                  <a:pt x="1916" y="1488"/>
                </a:cubicBezTo>
                <a:cubicBezTo>
                  <a:pt x="1915" y="1475"/>
                  <a:pt x="1905" y="1487"/>
                  <a:pt x="1905" y="1472"/>
                </a:cubicBezTo>
                <a:cubicBezTo>
                  <a:pt x="1896" y="1476"/>
                  <a:pt x="1895" y="1481"/>
                  <a:pt x="1890" y="1483"/>
                </a:cubicBezTo>
                <a:cubicBezTo>
                  <a:pt x="1890" y="1492"/>
                  <a:pt x="1895" y="1491"/>
                  <a:pt x="1898" y="1495"/>
                </a:cubicBezTo>
                <a:cubicBezTo>
                  <a:pt x="1906" y="1499"/>
                  <a:pt x="1903" y="1483"/>
                  <a:pt x="1910" y="1485"/>
                </a:cubicBezTo>
                <a:cubicBezTo>
                  <a:pt x="1910" y="1492"/>
                  <a:pt x="1910" y="1499"/>
                  <a:pt x="1910" y="1506"/>
                </a:cubicBezTo>
                <a:cubicBezTo>
                  <a:pt x="1904" y="1492"/>
                  <a:pt x="1905" y="1507"/>
                  <a:pt x="1899" y="1512"/>
                </a:cubicBezTo>
                <a:cubicBezTo>
                  <a:pt x="1894" y="1487"/>
                  <a:pt x="1878" y="1492"/>
                  <a:pt x="1877" y="1459"/>
                </a:cubicBezTo>
                <a:cubicBezTo>
                  <a:pt x="1867" y="1454"/>
                  <a:pt x="1859" y="1476"/>
                  <a:pt x="1858" y="1453"/>
                </a:cubicBezTo>
                <a:cubicBezTo>
                  <a:pt x="1868" y="1451"/>
                  <a:pt x="1870" y="1457"/>
                  <a:pt x="1878" y="1450"/>
                </a:cubicBezTo>
                <a:cubicBezTo>
                  <a:pt x="1877" y="1459"/>
                  <a:pt x="1888" y="1464"/>
                  <a:pt x="1883" y="1467"/>
                </a:cubicBezTo>
                <a:cubicBezTo>
                  <a:pt x="1885" y="1473"/>
                  <a:pt x="1890" y="1472"/>
                  <a:pt x="1893" y="1474"/>
                </a:cubicBezTo>
                <a:cubicBezTo>
                  <a:pt x="1895" y="1454"/>
                  <a:pt x="1886" y="1464"/>
                  <a:pt x="1886" y="1449"/>
                </a:cubicBezTo>
                <a:cubicBezTo>
                  <a:pt x="1890" y="1446"/>
                  <a:pt x="1892" y="1437"/>
                  <a:pt x="1898" y="1438"/>
                </a:cubicBezTo>
                <a:cubicBezTo>
                  <a:pt x="1896" y="1435"/>
                  <a:pt x="1894" y="1432"/>
                  <a:pt x="1892" y="1431"/>
                </a:cubicBezTo>
                <a:cubicBezTo>
                  <a:pt x="1885" y="1419"/>
                  <a:pt x="1900" y="1438"/>
                  <a:pt x="1900" y="1425"/>
                </a:cubicBezTo>
                <a:cubicBezTo>
                  <a:pt x="1902" y="1432"/>
                  <a:pt x="1908" y="1438"/>
                  <a:pt x="1904" y="1446"/>
                </a:cubicBezTo>
                <a:cubicBezTo>
                  <a:pt x="1907" y="1452"/>
                  <a:pt x="1914" y="1447"/>
                  <a:pt x="1915" y="1458"/>
                </a:cubicBezTo>
                <a:cubicBezTo>
                  <a:pt x="1918" y="1451"/>
                  <a:pt x="1917" y="1438"/>
                  <a:pt x="1924" y="1439"/>
                </a:cubicBezTo>
                <a:cubicBezTo>
                  <a:pt x="1926" y="1458"/>
                  <a:pt x="1940" y="1447"/>
                  <a:pt x="1944" y="1471"/>
                </a:cubicBezTo>
                <a:cubicBezTo>
                  <a:pt x="1943" y="1455"/>
                  <a:pt x="1952" y="1468"/>
                  <a:pt x="1958" y="1473"/>
                </a:cubicBezTo>
                <a:cubicBezTo>
                  <a:pt x="1961" y="1474"/>
                  <a:pt x="1961" y="1448"/>
                  <a:pt x="1955" y="1456"/>
                </a:cubicBezTo>
                <a:cubicBezTo>
                  <a:pt x="1960" y="1447"/>
                  <a:pt x="1969" y="1443"/>
                  <a:pt x="1977" y="1431"/>
                </a:cubicBezTo>
                <a:cubicBezTo>
                  <a:pt x="1980" y="1434"/>
                  <a:pt x="1980" y="1444"/>
                  <a:pt x="1985" y="1442"/>
                </a:cubicBezTo>
                <a:cubicBezTo>
                  <a:pt x="1988" y="1423"/>
                  <a:pt x="1979" y="1421"/>
                  <a:pt x="1970" y="1419"/>
                </a:cubicBezTo>
                <a:cubicBezTo>
                  <a:pt x="1967" y="1433"/>
                  <a:pt x="1962" y="1434"/>
                  <a:pt x="1953" y="1443"/>
                </a:cubicBezTo>
                <a:cubicBezTo>
                  <a:pt x="1954" y="1440"/>
                  <a:pt x="1957" y="1418"/>
                  <a:pt x="1952" y="1417"/>
                </a:cubicBezTo>
                <a:cubicBezTo>
                  <a:pt x="1951" y="1410"/>
                  <a:pt x="1963" y="1408"/>
                  <a:pt x="1960" y="1420"/>
                </a:cubicBezTo>
                <a:cubicBezTo>
                  <a:pt x="1962" y="1419"/>
                  <a:pt x="1962" y="1416"/>
                  <a:pt x="1964" y="1415"/>
                </a:cubicBezTo>
                <a:cubicBezTo>
                  <a:pt x="1964" y="1403"/>
                  <a:pt x="1955" y="1404"/>
                  <a:pt x="1966" y="1402"/>
                </a:cubicBezTo>
                <a:cubicBezTo>
                  <a:pt x="1962" y="1394"/>
                  <a:pt x="1962" y="1399"/>
                  <a:pt x="1963" y="1385"/>
                </a:cubicBezTo>
                <a:cubicBezTo>
                  <a:pt x="1956" y="1405"/>
                  <a:pt x="1952" y="1384"/>
                  <a:pt x="1950" y="1413"/>
                </a:cubicBezTo>
                <a:cubicBezTo>
                  <a:pt x="1942" y="1411"/>
                  <a:pt x="1955" y="1390"/>
                  <a:pt x="1945" y="1396"/>
                </a:cubicBezTo>
                <a:cubicBezTo>
                  <a:pt x="1945" y="1392"/>
                  <a:pt x="1948" y="1393"/>
                  <a:pt x="1949" y="1391"/>
                </a:cubicBezTo>
                <a:cubicBezTo>
                  <a:pt x="1948" y="1385"/>
                  <a:pt x="1943" y="1389"/>
                  <a:pt x="1945" y="1375"/>
                </a:cubicBezTo>
                <a:cubicBezTo>
                  <a:pt x="1940" y="1388"/>
                  <a:pt x="1934" y="1402"/>
                  <a:pt x="1932" y="1420"/>
                </a:cubicBezTo>
                <a:cubicBezTo>
                  <a:pt x="1925" y="1417"/>
                  <a:pt x="1931" y="1412"/>
                  <a:pt x="1929" y="1399"/>
                </a:cubicBezTo>
                <a:cubicBezTo>
                  <a:pt x="1924" y="1405"/>
                  <a:pt x="1923" y="1409"/>
                  <a:pt x="1926" y="1421"/>
                </a:cubicBezTo>
                <a:cubicBezTo>
                  <a:pt x="1922" y="1420"/>
                  <a:pt x="1920" y="1423"/>
                  <a:pt x="1920" y="1431"/>
                </a:cubicBezTo>
                <a:cubicBezTo>
                  <a:pt x="1914" y="1434"/>
                  <a:pt x="1911" y="1429"/>
                  <a:pt x="1906" y="1429"/>
                </a:cubicBezTo>
                <a:cubicBezTo>
                  <a:pt x="1906" y="1418"/>
                  <a:pt x="1913" y="1426"/>
                  <a:pt x="1914" y="1427"/>
                </a:cubicBezTo>
                <a:cubicBezTo>
                  <a:pt x="1917" y="1426"/>
                  <a:pt x="1915" y="1416"/>
                  <a:pt x="1915" y="1410"/>
                </a:cubicBezTo>
                <a:cubicBezTo>
                  <a:pt x="1907" y="1426"/>
                  <a:pt x="1895" y="1401"/>
                  <a:pt x="1894" y="1422"/>
                </a:cubicBezTo>
                <a:cubicBezTo>
                  <a:pt x="1889" y="1426"/>
                  <a:pt x="1886" y="1403"/>
                  <a:pt x="1883" y="1419"/>
                </a:cubicBezTo>
                <a:cubicBezTo>
                  <a:pt x="1876" y="1413"/>
                  <a:pt x="1888" y="1412"/>
                  <a:pt x="1885" y="1401"/>
                </a:cubicBezTo>
                <a:cubicBezTo>
                  <a:pt x="1887" y="1406"/>
                  <a:pt x="1892" y="1401"/>
                  <a:pt x="1891" y="1413"/>
                </a:cubicBezTo>
                <a:cubicBezTo>
                  <a:pt x="1899" y="1402"/>
                  <a:pt x="1914" y="1405"/>
                  <a:pt x="1917" y="1383"/>
                </a:cubicBezTo>
                <a:cubicBezTo>
                  <a:pt x="1923" y="1376"/>
                  <a:pt x="1918" y="1398"/>
                  <a:pt x="1923" y="1395"/>
                </a:cubicBezTo>
                <a:cubicBezTo>
                  <a:pt x="1925" y="1394"/>
                  <a:pt x="1924" y="1391"/>
                  <a:pt x="1923" y="1391"/>
                </a:cubicBezTo>
                <a:cubicBezTo>
                  <a:pt x="1924" y="1378"/>
                  <a:pt x="1927" y="1395"/>
                  <a:pt x="1931" y="1390"/>
                </a:cubicBezTo>
                <a:cubicBezTo>
                  <a:pt x="1921" y="1364"/>
                  <a:pt x="1908" y="1383"/>
                  <a:pt x="1899" y="1390"/>
                </a:cubicBezTo>
                <a:cubicBezTo>
                  <a:pt x="1902" y="1380"/>
                  <a:pt x="1891" y="1375"/>
                  <a:pt x="1890" y="1361"/>
                </a:cubicBezTo>
                <a:cubicBezTo>
                  <a:pt x="1887" y="1366"/>
                  <a:pt x="1883" y="1369"/>
                  <a:pt x="1884" y="1380"/>
                </a:cubicBezTo>
                <a:cubicBezTo>
                  <a:pt x="1878" y="1376"/>
                  <a:pt x="1887" y="1368"/>
                  <a:pt x="1881" y="1363"/>
                </a:cubicBezTo>
                <a:cubicBezTo>
                  <a:pt x="1876" y="1362"/>
                  <a:pt x="1875" y="1370"/>
                  <a:pt x="1876" y="1381"/>
                </a:cubicBezTo>
                <a:cubicBezTo>
                  <a:pt x="1872" y="1378"/>
                  <a:pt x="1872" y="1365"/>
                  <a:pt x="1867" y="1365"/>
                </a:cubicBezTo>
                <a:cubicBezTo>
                  <a:pt x="1866" y="1373"/>
                  <a:pt x="1860" y="1373"/>
                  <a:pt x="1862" y="1387"/>
                </a:cubicBezTo>
                <a:cubicBezTo>
                  <a:pt x="1858" y="1377"/>
                  <a:pt x="1851" y="1374"/>
                  <a:pt x="1849" y="1359"/>
                </a:cubicBezTo>
                <a:cubicBezTo>
                  <a:pt x="1856" y="1365"/>
                  <a:pt x="1854" y="1362"/>
                  <a:pt x="1859" y="1370"/>
                </a:cubicBezTo>
                <a:cubicBezTo>
                  <a:pt x="1864" y="1370"/>
                  <a:pt x="1866" y="1366"/>
                  <a:pt x="1865" y="1356"/>
                </a:cubicBezTo>
                <a:cubicBezTo>
                  <a:pt x="1870" y="1357"/>
                  <a:pt x="1872" y="1372"/>
                  <a:pt x="1873" y="1351"/>
                </a:cubicBezTo>
                <a:cubicBezTo>
                  <a:pt x="1878" y="1349"/>
                  <a:pt x="1880" y="1357"/>
                  <a:pt x="1881" y="1363"/>
                </a:cubicBezTo>
                <a:cubicBezTo>
                  <a:pt x="1887" y="1355"/>
                  <a:pt x="1886" y="1333"/>
                  <a:pt x="1895" y="1343"/>
                </a:cubicBezTo>
                <a:cubicBezTo>
                  <a:pt x="1888" y="1324"/>
                  <a:pt x="1874" y="1350"/>
                  <a:pt x="1864" y="1335"/>
                </a:cubicBezTo>
                <a:cubicBezTo>
                  <a:pt x="1867" y="1324"/>
                  <a:pt x="1875" y="1325"/>
                  <a:pt x="1880" y="1319"/>
                </a:cubicBezTo>
                <a:cubicBezTo>
                  <a:pt x="1874" y="1320"/>
                  <a:pt x="1869" y="1311"/>
                  <a:pt x="1858" y="1314"/>
                </a:cubicBezTo>
                <a:cubicBezTo>
                  <a:pt x="1857" y="1331"/>
                  <a:pt x="1861" y="1336"/>
                  <a:pt x="1865" y="1343"/>
                </a:cubicBezTo>
                <a:cubicBezTo>
                  <a:pt x="1862" y="1354"/>
                  <a:pt x="1854" y="1335"/>
                  <a:pt x="1859" y="1357"/>
                </a:cubicBezTo>
                <a:cubicBezTo>
                  <a:pt x="1850" y="1355"/>
                  <a:pt x="1854" y="1346"/>
                  <a:pt x="1854" y="1332"/>
                </a:cubicBezTo>
                <a:cubicBezTo>
                  <a:pt x="1852" y="1321"/>
                  <a:pt x="1842" y="1331"/>
                  <a:pt x="1842" y="1338"/>
                </a:cubicBezTo>
                <a:cubicBezTo>
                  <a:pt x="1843" y="1346"/>
                  <a:pt x="1848" y="1333"/>
                  <a:pt x="1851" y="1346"/>
                </a:cubicBezTo>
                <a:cubicBezTo>
                  <a:pt x="1849" y="1359"/>
                  <a:pt x="1846" y="1354"/>
                  <a:pt x="1839" y="1360"/>
                </a:cubicBezTo>
                <a:cubicBezTo>
                  <a:pt x="1838" y="1346"/>
                  <a:pt x="1830" y="1351"/>
                  <a:pt x="1830" y="1336"/>
                </a:cubicBezTo>
                <a:cubicBezTo>
                  <a:pt x="1826" y="1336"/>
                  <a:pt x="1826" y="1342"/>
                  <a:pt x="1822" y="1341"/>
                </a:cubicBezTo>
                <a:cubicBezTo>
                  <a:pt x="1824" y="1327"/>
                  <a:pt x="1823" y="1330"/>
                  <a:pt x="1819" y="1320"/>
                </a:cubicBezTo>
                <a:cubicBezTo>
                  <a:pt x="1809" y="1314"/>
                  <a:pt x="1799" y="1348"/>
                  <a:pt x="1808" y="1352"/>
                </a:cubicBezTo>
                <a:cubicBezTo>
                  <a:pt x="1807" y="1358"/>
                  <a:pt x="1804" y="1361"/>
                  <a:pt x="1801" y="1362"/>
                </a:cubicBezTo>
                <a:cubicBezTo>
                  <a:pt x="1802" y="1358"/>
                  <a:pt x="1802" y="1352"/>
                  <a:pt x="1802" y="1344"/>
                </a:cubicBezTo>
                <a:cubicBezTo>
                  <a:pt x="1796" y="1346"/>
                  <a:pt x="1791" y="1373"/>
                  <a:pt x="1788" y="1347"/>
                </a:cubicBezTo>
                <a:cubicBezTo>
                  <a:pt x="1793" y="1346"/>
                  <a:pt x="1794" y="1354"/>
                  <a:pt x="1798" y="1345"/>
                </a:cubicBezTo>
                <a:cubicBezTo>
                  <a:pt x="1797" y="1337"/>
                  <a:pt x="1789" y="1346"/>
                  <a:pt x="1791" y="1329"/>
                </a:cubicBezTo>
                <a:cubicBezTo>
                  <a:pt x="1783" y="1324"/>
                  <a:pt x="1780" y="1336"/>
                  <a:pt x="1775" y="1322"/>
                </a:cubicBezTo>
                <a:cubicBezTo>
                  <a:pt x="1769" y="1325"/>
                  <a:pt x="1766" y="1333"/>
                  <a:pt x="1766" y="1346"/>
                </a:cubicBezTo>
                <a:cubicBezTo>
                  <a:pt x="1768" y="1358"/>
                  <a:pt x="1768" y="1335"/>
                  <a:pt x="1774" y="1340"/>
                </a:cubicBezTo>
                <a:cubicBezTo>
                  <a:pt x="1776" y="1341"/>
                  <a:pt x="1768" y="1357"/>
                  <a:pt x="1762" y="1355"/>
                </a:cubicBezTo>
                <a:cubicBezTo>
                  <a:pt x="1764" y="1331"/>
                  <a:pt x="1768" y="1325"/>
                  <a:pt x="1766" y="1302"/>
                </a:cubicBezTo>
                <a:cubicBezTo>
                  <a:pt x="1776" y="1310"/>
                  <a:pt x="1778" y="1313"/>
                  <a:pt x="1791" y="1307"/>
                </a:cubicBezTo>
                <a:cubicBezTo>
                  <a:pt x="1783" y="1294"/>
                  <a:pt x="1766" y="1297"/>
                  <a:pt x="1756" y="1304"/>
                </a:cubicBezTo>
                <a:cubicBezTo>
                  <a:pt x="1759" y="1286"/>
                  <a:pt x="1771" y="1290"/>
                  <a:pt x="1776" y="1296"/>
                </a:cubicBezTo>
                <a:cubicBezTo>
                  <a:pt x="1782" y="1286"/>
                  <a:pt x="1765" y="1282"/>
                  <a:pt x="1771" y="1271"/>
                </a:cubicBezTo>
                <a:cubicBezTo>
                  <a:pt x="1756" y="1282"/>
                  <a:pt x="1747" y="1269"/>
                  <a:pt x="1735" y="1268"/>
                </a:cubicBezTo>
                <a:cubicBezTo>
                  <a:pt x="1729" y="1271"/>
                  <a:pt x="1737" y="1277"/>
                  <a:pt x="1735" y="1285"/>
                </a:cubicBezTo>
                <a:cubicBezTo>
                  <a:pt x="1729" y="1288"/>
                  <a:pt x="1727" y="1277"/>
                  <a:pt x="1723" y="1287"/>
                </a:cubicBezTo>
                <a:cubicBezTo>
                  <a:pt x="1723" y="1292"/>
                  <a:pt x="1730" y="1301"/>
                  <a:pt x="1729" y="1290"/>
                </a:cubicBezTo>
                <a:cubicBezTo>
                  <a:pt x="1734" y="1294"/>
                  <a:pt x="1725" y="1306"/>
                  <a:pt x="1720" y="1305"/>
                </a:cubicBezTo>
                <a:cubicBezTo>
                  <a:pt x="1719" y="1312"/>
                  <a:pt x="1731" y="1310"/>
                  <a:pt x="1730" y="1303"/>
                </a:cubicBezTo>
                <a:cubicBezTo>
                  <a:pt x="1733" y="1301"/>
                  <a:pt x="1729" y="1327"/>
                  <a:pt x="1734" y="1311"/>
                </a:cubicBezTo>
                <a:cubicBezTo>
                  <a:pt x="1739" y="1314"/>
                  <a:pt x="1729" y="1323"/>
                  <a:pt x="1733" y="1338"/>
                </a:cubicBezTo>
                <a:cubicBezTo>
                  <a:pt x="1732" y="1325"/>
                  <a:pt x="1722" y="1335"/>
                  <a:pt x="1720" y="1322"/>
                </a:cubicBezTo>
                <a:cubicBezTo>
                  <a:pt x="1713" y="1327"/>
                  <a:pt x="1721" y="1333"/>
                  <a:pt x="1719" y="1348"/>
                </a:cubicBezTo>
                <a:cubicBezTo>
                  <a:pt x="1717" y="1338"/>
                  <a:pt x="1711" y="1333"/>
                  <a:pt x="1703" y="1338"/>
                </a:cubicBezTo>
                <a:cubicBezTo>
                  <a:pt x="1705" y="1325"/>
                  <a:pt x="1713" y="1325"/>
                  <a:pt x="1718" y="1318"/>
                </a:cubicBezTo>
                <a:cubicBezTo>
                  <a:pt x="1708" y="1316"/>
                  <a:pt x="1702" y="1326"/>
                  <a:pt x="1692" y="1313"/>
                </a:cubicBezTo>
                <a:cubicBezTo>
                  <a:pt x="1689" y="1315"/>
                  <a:pt x="1692" y="1321"/>
                  <a:pt x="1694" y="1322"/>
                </a:cubicBezTo>
                <a:cubicBezTo>
                  <a:pt x="1688" y="1341"/>
                  <a:pt x="1685" y="1310"/>
                  <a:pt x="1678" y="1316"/>
                </a:cubicBezTo>
                <a:cubicBezTo>
                  <a:pt x="1673" y="1316"/>
                  <a:pt x="1679" y="1327"/>
                  <a:pt x="1682" y="1324"/>
                </a:cubicBezTo>
                <a:cubicBezTo>
                  <a:pt x="1684" y="1338"/>
                  <a:pt x="1671" y="1328"/>
                  <a:pt x="1670" y="1338"/>
                </a:cubicBezTo>
                <a:cubicBezTo>
                  <a:pt x="1664" y="1332"/>
                  <a:pt x="1674" y="1324"/>
                  <a:pt x="1674" y="1316"/>
                </a:cubicBezTo>
                <a:cubicBezTo>
                  <a:pt x="1673" y="1313"/>
                  <a:pt x="1672" y="1312"/>
                  <a:pt x="1671" y="1308"/>
                </a:cubicBezTo>
                <a:cubicBezTo>
                  <a:pt x="1663" y="1306"/>
                  <a:pt x="1664" y="1325"/>
                  <a:pt x="1659" y="1310"/>
                </a:cubicBezTo>
                <a:cubicBezTo>
                  <a:pt x="1661" y="1343"/>
                  <a:pt x="1633" y="1320"/>
                  <a:pt x="1640" y="1343"/>
                </a:cubicBezTo>
                <a:cubicBezTo>
                  <a:pt x="1634" y="1348"/>
                  <a:pt x="1636" y="1332"/>
                  <a:pt x="1632" y="1331"/>
                </a:cubicBezTo>
                <a:cubicBezTo>
                  <a:pt x="1630" y="1332"/>
                  <a:pt x="1630" y="1336"/>
                  <a:pt x="1628" y="1336"/>
                </a:cubicBezTo>
                <a:cubicBezTo>
                  <a:pt x="1628" y="1341"/>
                  <a:pt x="1632" y="1339"/>
                  <a:pt x="1634" y="1340"/>
                </a:cubicBezTo>
                <a:cubicBezTo>
                  <a:pt x="1625" y="1356"/>
                  <a:pt x="1616" y="1332"/>
                  <a:pt x="1606" y="1335"/>
                </a:cubicBezTo>
                <a:cubicBezTo>
                  <a:pt x="1606" y="1338"/>
                  <a:pt x="1606" y="1341"/>
                  <a:pt x="1606" y="1344"/>
                </a:cubicBezTo>
                <a:cubicBezTo>
                  <a:pt x="1610" y="1354"/>
                  <a:pt x="1616" y="1336"/>
                  <a:pt x="1622" y="1346"/>
                </a:cubicBezTo>
                <a:cubicBezTo>
                  <a:pt x="1614" y="1362"/>
                  <a:pt x="1625" y="1349"/>
                  <a:pt x="1632" y="1349"/>
                </a:cubicBezTo>
                <a:cubicBezTo>
                  <a:pt x="1635" y="1374"/>
                  <a:pt x="1622" y="1346"/>
                  <a:pt x="1623" y="1367"/>
                </a:cubicBezTo>
                <a:cubicBezTo>
                  <a:pt x="1611" y="1356"/>
                  <a:pt x="1599" y="1348"/>
                  <a:pt x="1595" y="1328"/>
                </a:cubicBezTo>
                <a:cubicBezTo>
                  <a:pt x="1593" y="1330"/>
                  <a:pt x="1594" y="1339"/>
                  <a:pt x="1594" y="1346"/>
                </a:cubicBezTo>
                <a:cubicBezTo>
                  <a:pt x="1591" y="1343"/>
                  <a:pt x="1587" y="1340"/>
                  <a:pt x="1587" y="1329"/>
                </a:cubicBezTo>
                <a:cubicBezTo>
                  <a:pt x="1590" y="1329"/>
                  <a:pt x="1593" y="1329"/>
                  <a:pt x="1593" y="1324"/>
                </a:cubicBezTo>
                <a:cubicBezTo>
                  <a:pt x="1593" y="1318"/>
                  <a:pt x="1583" y="1327"/>
                  <a:pt x="1583" y="1334"/>
                </a:cubicBezTo>
                <a:cubicBezTo>
                  <a:pt x="1579" y="1334"/>
                  <a:pt x="1579" y="1323"/>
                  <a:pt x="1575" y="1323"/>
                </a:cubicBezTo>
                <a:cubicBezTo>
                  <a:pt x="1572" y="1333"/>
                  <a:pt x="1568" y="1340"/>
                  <a:pt x="1561" y="1342"/>
                </a:cubicBezTo>
                <a:cubicBezTo>
                  <a:pt x="1557" y="1323"/>
                  <a:pt x="1568" y="1334"/>
                  <a:pt x="1569" y="1324"/>
                </a:cubicBezTo>
                <a:cubicBezTo>
                  <a:pt x="1564" y="1318"/>
                  <a:pt x="1553" y="1313"/>
                  <a:pt x="1551" y="1326"/>
                </a:cubicBezTo>
                <a:cubicBezTo>
                  <a:pt x="1534" y="1290"/>
                  <a:pt x="1513" y="1349"/>
                  <a:pt x="1500" y="1321"/>
                </a:cubicBezTo>
                <a:cubicBezTo>
                  <a:pt x="1494" y="1343"/>
                  <a:pt x="1484" y="1336"/>
                  <a:pt x="1477" y="1351"/>
                </a:cubicBezTo>
                <a:cubicBezTo>
                  <a:pt x="1469" y="1343"/>
                  <a:pt x="1482" y="1340"/>
                  <a:pt x="1482" y="1333"/>
                </a:cubicBezTo>
                <a:cubicBezTo>
                  <a:pt x="1480" y="1320"/>
                  <a:pt x="1459" y="1342"/>
                  <a:pt x="1466" y="1322"/>
                </a:cubicBezTo>
                <a:cubicBezTo>
                  <a:pt x="1456" y="1326"/>
                  <a:pt x="1443" y="1343"/>
                  <a:pt x="1436" y="1331"/>
                </a:cubicBezTo>
                <a:cubicBezTo>
                  <a:pt x="1441" y="1323"/>
                  <a:pt x="1455" y="1325"/>
                  <a:pt x="1451" y="1311"/>
                </a:cubicBezTo>
                <a:cubicBezTo>
                  <a:pt x="1451" y="1298"/>
                  <a:pt x="1446" y="1323"/>
                  <a:pt x="1445" y="1308"/>
                </a:cubicBezTo>
                <a:cubicBezTo>
                  <a:pt x="1446" y="1321"/>
                  <a:pt x="1435" y="1320"/>
                  <a:pt x="1435" y="1301"/>
                </a:cubicBezTo>
                <a:cubicBezTo>
                  <a:pt x="1432" y="1303"/>
                  <a:pt x="1430" y="1308"/>
                  <a:pt x="1427" y="1311"/>
                </a:cubicBezTo>
                <a:cubicBezTo>
                  <a:pt x="1439" y="1316"/>
                  <a:pt x="1431" y="1320"/>
                  <a:pt x="1421" y="1324"/>
                </a:cubicBezTo>
                <a:cubicBezTo>
                  <a:pt x="1422" y="1314"/>
                  <a:pt x="1420" y="1308"/>
                  <a:pt x="1419" y="1303"/>
                </a:cubicBezTo>
                <a:cubicBezTo>
                  <a:pt x="1400" y="1322"/>
                  <a:pt x="1382" y="1297"/>
                  <a:pt x="1360" y="1312"/>
                </a:cubicBezTo>
                <a:cubicBezTo>
                  <a:pt x="1364" y="1303"/>
                  <a:pt x="1359" y="1304"/>
                  <a:pt x="1360" y="1290"/>
                </a:cubicBezTo>
                <a:cubicBezTo>
                  <a:pt x="1362" y="1290"/>
                  <a:pt x="1365" y="1290"/>
                  <a:pt x="1368" y="1289"/>
                </a:cubicBezTo>
                <a:cubicBezTo>
                  <a:pt x="1367" y="1295"/>
                  <a:pt x="1362" y="1292"/>
                  <a:pt x="1362" y="1299"/>
                </a:cubicBezTo>
                <a:cubicBezTo>
                  <a:pt x="1370" y="1309"/>
                  <a:pt x="1375" y="1300"/>
                  <a:pt x="1386" y="1299"/>
                </a:cubicBezTo>
                <a:cubicBezTo>
                  <a:pt x="1391" y="1297"/>
                  <a:pt x="1385" y="1276"/>
                  <a:pt x="1389" y="1273"/>
                </a:cubicBezTo>
                <a:cubicBezTo>
                  <a:pt x="1390" y="1285"/>
                  <a:pt x="1392" y="1297"/>
                  <a:pt x="1400" y="1302"/>
                </a:cubicBezTo>
                <a:cubicBezTo>
                  <a:pt x="1409" y="1286"/>
                  <a:pt x="1404" y="1296"/>
                  <a:pt x="1414" y="1286"/>
                </a:cubicBezTo>
                <a:cubicBezTo>
                  <a:pt x="1414" y="1291"/>
                  <a:pt x="1414" y="1295"/>
                  <a:pt x="1414" y="1299"/>
                </a:cubicBezTo>
                <a:cubicBezTo>
                  <a:pt x="1420" y="1295"/>
                  <a:pt x="1422" y="1303"/>
                  <a:pt x="1427" y="1302"/>
                </a:cubicBezTo>
                <a:cubicBezTo>
                  <a:pt x="1433" y="1300"/>
                  <a:pt x="1428" y="1278"/>
                  <a:pt x="1436" y="1279"/>
                </a:cubicBezTo>
                <a:cubicBezTo>
                  <a:pt x="1433" y="1293"/>
                  <a:pt x="1437" y="1291"/>
                  <a:pt x="1441" y="1300"/>
                </a:cubicBezTo>
                <a:cubicBezTo>
                  <a:pt x="1448" y="1286"/>
                  <a:pt x="1447" y="1296"/>
                  <a:pt x="1457" y="1297"/>
                </a:cubicBezTo>
                <a:cubicBezTo>
                  <a:pt x="1459" y="1309"/>
                  <a:pt x="1453" y="1307"/>
                  <a:pt x="1453" y="1315"/>
                </a:cubicBezTo>
                <a:cubicBezTo>
                  <a:pt x="1454" y="1319"/>
                  <a:pt x="1456" y="1319"/>
                  <a:pt x="1456" y="1324"/>
                </a:cubicBezTo>
                <a:cubicBezTo>
                  <a:pt x="1469" y="1316"/>
                  <a:pt x="1458" y="1290"/>
                  <a:pt x="1475" y="1290"/>
                </a:cubicBezTo>
                <a:cubicBezTo>
                  <a:pt x="1476" y="1280"/>
                  <a:pt x="1459" y="1277"/>
                  <a:pt x="1461" y="1292"/>
                </a:cubicBezTo>
                <a:cubicBezTo>
                  <a:pt x="1457" y="1304"/>
                  <a:pt x="1460" y="1280"/>
                  <a:pt x="1460" y="1275"/>
                </a:cubicBezTo>
                <a:cubicBezTo>
                  <a:pt x="1455" y="1273"/>
                  <a:pt x="1453" y="1278"/>
                  <a:pt x="1455" y="1289"/>
                </a:cubicBezTo>
                <a:cubicBezTo>
                  <a:pt x="1447" y="1267"/>
                  <a:pt x="1435" y="1283"/>
                  <a:pt x="1430" y="1267"/>
                </a:cubicBezTo>
                <a:cubicBezTo>
                  <a:pt x="1424" y="1273"/>
                  <a:pt x="1434" y="1285"/>
                  <a:pt x="1428" y="1293"/>
                </a:cubicBezTo>
                <a:cubicBezTo>
                  <a:pt x="1424" y="1291"/>
                  <a:pt x="1423" y="1282"/>
                  <a:pt x="1422" y="1272"/>
                </a:cubicBezTo>
                <a:cubicBezTo>
                  <a:pt x="1412" y="1274"/>
                  <a:pt x="1403" y="1275"/>
                  <a:pt x="1400" y="1289"/>
                </a:cubicBezTo>
                <a:cubicBezTo>
                  <a:pt x="1394" y="1285"/>
                  <a:pt x="1400" y="1274"/>
                  <a:pt x="1401" y="1271"/>
                </a:cubicBezTo>
                <a:cubicBezTo>
                  <a:pt x="1399" y="1257"/>
                  <a:pt x="1387" y="1278"/>
                  <a:pt x="1387" y="1269"/>
                </a:cubicBezTo>
                <a:cubicBezTo>
                  <a:pt x="1385" y="1283"/>
                  <a:pt x="1378" y="1285"/>
                  <a:pt x="1365" y="1281"/>
                </a:cubicBezTo>
                <a:cubicBezTo>
                  <a:pt x="1366" y="1276"/>
                  <a:pt x="1369" y="1277"/>
                  <a:pt x="1369" y="1272"/>
                </a:cubicBezTo>
                <a:cubicBezTo>
                  <a:pt x="1357" y="1264"/>
                  <a:pt x="1339" y="1248"/>
                  <a:pt x="1331" y="1277"/>
                </a:cubicBezTo>
                <a:cubicBezTo>
                  <a:pt x="1328" y="1270"/>
                  <a:pt x="1324" y="1267"/>
                  <a:pt x="1324" y="1252"/>
                </a:cubicBezTo>
                <a:cubicBezTo>
                  <a:pt x="1317" y="1255"/>
                  <a:pt x="1310" y="1255"/>
                  <a:pt x="1309" y="1242"/>
                </a:cubicBezTo>
                <a:cubicBezTo>
                  <a:pt x="1308" y="1243"/>
                  <a:pt x="1308" y="1246"/>
                  <a:pt x="1306" y="1247"/>
                </a:cubicBezTo>
                <a:cubicBezTo>
                  <a:pt x="1307" y="1267"/>
                  <a:pt x="1320" y="1257"/>
                  <a:pt x="1321" y="1279"/>
                </a:cubicBezTo>
                <a:cubicBezTo>
                  <a:pt x="1299" y="1265"/>
                  <a:pt x="1283" y="1251"/>
                  <a:pt x="1258" y="1263"/>
                </a:cubicBezTo>
                <a:cubicBezTo>
                  <a:pt x="1257" y="1256"/>
                  <a:pt x="1259" y="1255"/>
                  <a:pt x="1259" y="1249"/>
                </a:cubicBezTo>
                <a:cubicBezTo>
                  <a:pt x="1257" y="1255"/>
                  <a:pt x="1241" y="1271"/>
                  <a:pt x="1239" y="1252"/>
                </a:cubicBezTo>
                <a:cubicBezTo>
                  <a:pt x="1247" y="1264"/>
                  <a:pt x="1248" y="1240"/>
                  <a:pt x="1255" y="1250"/>
                </a:cubicBezTo>
                <a:cubicBezTo>
                  <a:pt x="1254" y="1241"/>
                  <a:pt x="1251" y="1234"/>
                  <a:pt x="1245" y="1238"/>
                </a:cubicBezTo>
                <a:cubicBezTo>
                  <a:pt x="1244" y="1203"/>
                  <a:pt x="1259" y="1232"/>
                  <a:pt x="1261" y="1245"/>
                </a:cubicBezTo>
                <a:cubicBezTo>
                  <a:pt x="1273" y="1240"/>
                  <a:pt x="1272" y="1238"/>
                  <a:pt x="1279" y="1238"/>
                </a:cubicBezTo>
                <a:cubicBezTo>
                  <a:pt x="1276" y="1222"/>
                  <a:pt x="1267" y="1221"/>
                  <a:pt x="1262" y="1210"/>
                </a:cubicBezTo>
                <a:cubicBezTo>
                  <a:pt x="1261" y="1227"/>
                  <a:pt x="1243" y="1209"/>
                  <a:pt x="1232" y="1227"/>
                </a:cubicBezTo>
                <a:cubicBezTo>
                  <a:pt x="1227" y="1216"/>
                  <a:pt x="1248" y="1218"/>
                  <a:pt x="1245" y="1199"/>
                </a:cubicBezTo>
                <a:cubicBezTo>
                  <a:pt x="1245" y="1187"/>
                  <a:pt x="1240" y="1210"/>
                  <a:pt x="1241" y="1191"/>
                </a:cubicBezTo>
                <a:cubicBezTo>
                  <a:pt x="1246" y="1187"/>
                  <a:pt x="1253" y="1186"/>
                  <a:pt x="1257" y="1189"/>
                </a:cubicBezTo>
                <a:cubicBezTo>
                  <a:pt x="1258" y="1209"/>
                  <a:pt x="1249" y="1188"/>
                  <a:pt x="1247" y="1199"/>
                </a:cubicBezTo>
                <a:cubicBezTo>
                  <a:pt x="1255" y="1218"/>
                  <a:pt x="1270" y="1189"/>
                  <a:pt x="1276" y="1208"/>
                </a:cubicBezTo>
                <a:cubicBezTo>
                  <a:pt x="1272" y="1198"/>
                  <a:pt x="1285" y="1194"/>
                  <a:pt x="1287" y="1184"/>
                </a:cubicBezTo>
                <a:cubicBezTo>
                  <a:pt x="1291" y="1192"/>
                  <a:pt x="1287" y="1190"/>
                  <a:pt x="1288" y="1201"/>
                </a:cubicBezTo>
                <a:cubicBezTo>
                  <a:pt x="1294" y="1204"/>
                  <a:pt x="1290" y="1186"/>
                  <a:pt x="1298" y="1191"/>
                </a:cubicBezTo>
                <a:cubicBezTo>
                  <a:pt x="1297" y="1201"/>
                  <a:pt x="1291" y="1200"/>
                  <a:pt x="1292" y="1214"/>
                </a:cubicBezTo>
                <a:cubicBezTo>
                  <a:pt x="1289" y="1214"/>
                  <a:pt x="1286" y="1212"/>
                  <a:pt x="1284" y="1206"/>
                </a:cubicBezTo>
                <a:cubicBezTo>
                  <a:pt x="1280" y="1208"/>
                  <a:pt x="1280" y="1218"/>
                  <a:pt x="1279" y="1225"/>
                </a:cubicBezTo>
                <a:cubicBezTo>
                  <a:pt x="1286" y="1244"/>
                  <a:pt x="1301" y="1221"/>
                  <a:pt x="1307" y="1220"/>
                </a:cubicBezTo>
                <a:cubicBezTo>
                  <a:pt x="1306" y="1214"/>
                  <a:pt x="1302" y="1217"/>
                  <a:pt x="1299" y="1217"/>
                </a:cubicBezTo>
                <a:cubicBezTo>
                  <a:pt x="1308" y="1188"/>
                  <a:pt x="1321" y="1212"/>
                  <a:pt x="1331" y="1229"/>
                </a:cubicBezTo>
                <a:cubicBezTo>
                  <a:pt x="1337" y="1228"/>
                  <a:pt x="1333" y="1209"/>
                  <a:pt x="1341" y="1211"/>
                </a:cubicBezTo>
                <a:cubicBezTo>
                  <a:pt x="1341" y="1219"/>
                  <a:pt x="1335" y="1217"/>
                  <a:pt x="1337" y="1229"/>
                </a:cubicBezTo>
                <a:cubicBezTo>
                  <a:pt x="1355" y="1215"/>
                  <a:pt x="1380" y="1192"/>
                  <a:pt x="1399" y="1197"/>
                </a:cubicBezTo>
                <a:cubicBezTo>
                  <a:pt x="1398" y="1184"/>
                  <a:pt x="1388" y="1193"/>
                  <a:pt x="1388" y="1177"/>
                </a:cubicBezTo>
                <a:cubicBezTo>
                  <a:pt x="1394" y="1181"/>
                  <a:pt x="1402" y="1181"/>
                  <a:pt x="1403" y="1197"/>
                </a:cubicBezTo>
                <a:cubicBezTo>
                  <a:pt x="1415" y="1190"/>
                  <a:pt x="1433" y="1226"/>
                  <a:pt x="1447" y="1194"/>
                </a:cubicBezTo>
                <a:cubicBezTo>
                  <a:pt x="1447" y="1203"/>
                  <a:pt x="1454" y="1201"/>
                  <a:pt x="1458" y="1210"/>
                </a:cubicBezTo>
                <a:cubicBezTo>
                  <a:pt x="1463" y="1205"/>
                  <a:pt x="1461" y="1190"/>
                  <a:pt x="1466" y="1204"/>
                </a:cubicBezTo>
                <a:cubicBezTo>
                  <a:pt x="1471" y="1201"/>
                  <a:pt x="1462" y="1193"/>
                  <a:pt x="1463" y="1183"/>
                </a:cubicBezTo>
                <a:cubicBezTo>
                  <a:pt x="1470" y="1182"/>
                  <a:pt x="1467" y="1205"/>
                  <a:pt x="1474" y="1203"/>
                </a:cubicBezTo>
                <a:cubicBezTo>
                  <a:pt x="1477" y="1200"/>
                  <a:pt x="1474" y="1199"/>
                  <a:pt x="1472" y="1199"/>
                </a:cubicBezTo>
                <a:cubicBezTo>
                  <a:pt x="1479" y="1184"/>
                  <a:pt x="1509" y="1221"/>
                  <a:pt x="1514" y="1188"/>
                </a:cubicBezTo>
                <a:cubicBezTo>
                  <a:pt x="1516" y="1189"/>
                  <a:pt x="1516" y="1196"/>
                  <a:pt x="1516" y="1201"/>
                </a:cubicBezTo>
                <a:cubicBezTo>
                  <a:pt x="1522" y="1195"/>
                  <a:pt x="1532" y="1204"/>
                  <a:pt x="1541" y="1206"/>
                </a:cubicBezTo>
                <a:cubicBezTo>
                  <a:pt x="1548" y="1204"/>
                  <a:pt x="1536" y="1192"/>
                  <a:pt x="1542" y="1193"/>
                </a:cubicBezTo>
                <a:cubicBezTo>
                  <a:pt x="1551" y="1201"/>
                  <a:pt x="1578" y="1216"/>
                  <a:pt x="1580" y="1170"/>
                </a:cubicBezTo>
                <a:cubicBezTo>
                  <a:pt x="1587" y="1172"/>
                  <a:pt x="1581" y="1180"/>
                  <a:pt x="1583" y="1195"/>
                </a:cubicBezTo>
                <a:cubicBezTo>
                  <a:pt x="1583" y="1200"/>
                  <a:pt x="1587" y="1198"/>
                  <a:pt x="1587" y="1203"/>
                </a:cubicBezTo>
                <a:cubicBezTo>
                  <a:pt x="1591" y="1203"/>
                  <a:pt x="1588" y="1188"/>
                  <a:pt x="1588" y="1181"/>
                </a:cubicBezTo>
                <a:cubicBezTo>
                  <a:pt x="1601" y="1178"/>
                  <a:pt x="1611" y="1169"/>
                  <a:pt x="1615" y="1142"/>
                </a:cubicBezTo>
                <a:cubicBezTo>
                  <a:pt x="1614" y="1139"/>
                  <a:pt x="1612" y="1136"/>
                  <a:pt x="1609" y="1135"/>
                </a:cubicBezTo>
                <a:cubicBezTo>
                  <a:pt x="1606" y="1136"/>
                  <a:pt x="1608" y="1146"/>
                  <a:pt x="1608" y="1152"/>
                </a:cubicBezTo>
                <a:cubicBezTo>
                  <a:pt x="1604" y="1140"/>
                  <a:pt x="1602" y="1151"/>
                  <a:pt x="1597" y="1145"/>
                </a:cubicBezTo>
                <a:cubicBezTo>
                  <a:pt x="1595" y="1152"/>
                  <a:pt x="1595" y="1156"/>
                  <a:pt x="1600" y="1158"/>
                </a:cubicBezTo>
                <a:cubicBezTo>
                  <a:pt x="1596" y="1168"/>
                  <a:pt x="1593" y="1179"/>
                  <a:pt x="1586" y="1173"/>
                </a:cubicBezTo>
                <a:cubicBezTo>
                  <a:pt x="1591" y="1166"/>
                  <a:pt x="1596" y="1162"/>
                  <a:pt x="1591" y="1146"/>
                </a:cubicBezTo>
                <a:cubicBezTo>
                  <a:pt x="1598" y="1146"/>
                  <a:pt x="1601" y="1139"/>
                  <a:pt x="1605" y="1135"/>
                </a:cubicBezTo>
                <a:cubicBezTo>
                  <a:pt x="1605" y="1124"/>
                  <a:pt x="1598" y="1128"/>
                  <a:pt x="1593" y="1128"/>
                </a:cubicBezTo>
                <a:cubicBezTo>
                  <a:pt x="1601" y="1117"/>
                  <a:pt x="1591" y="1115"/>
                  <a:pt x="1590" y="1103"/>
                </a:cubicBezTo>
                <a:cubicBezTo>
                  <a:pt x="1586" y="1117"/>
                  <a:pt x="1590" y="1114"/>
                  <a:pt x="1582" y="1108"/>
                </a:cubicBezTo>
                <a:cubicBezTo>
                  <a:pt x="1583" y="1124"/>
                  <a:pt x="1591" y="1123"/>
                  <a:pt x="1595" y="1132"/>
                </a:cubicBezTo>
                <a:cubicBezTo>
                  <a:pt x="1593" y="1140"/>
                  <a:pt x="1587" y="1138"/>
                  <a:pt x="1583" y="1143"/>
                </a:cubicBezTo>
                <a:cubicBezTo>
                  <a:pt x="1584" y="1131"/>
                  <a:pt x="1579" y="1135"/>
                  <a:pt x="1577" y="1131"/>
                </a:cubicBezTo>
                <a:cubicBezTo>
                  <a:pt x="1578" y="1126"/>
                  <a:pt x="1581" y="1126"/>
                  <a:pt x="1580" y="1117"/>
                </a:cubicBezTo>
                <a:cubicBezTo>
                  <a:pt x="1576" y="1108"/>
                  <a:pt x="1565" y="1118"/>
                  <a:pt x="1558" y="1116"/>
                </a:cubicBezTo>
                <a:cubicBezTo>
                  <a:pt x="1558" y="1111"/>
                  <a:pt x="1561" y="1109"/>
                  <a:pt x="1562" y="1103"/>
                </a:cubicBezTo>
                <a:cubicBezTo>
                  <a:pt x="1552" y="1113"/>
                  <a:pt x="1546" y="1099"/>
                  <a:pt x="1546" y="1123"/>
                </a:cubicBezTo>
                <a:cubicBezTo>
                  <a:pt x="1542" y="1117"/>
                  <a:pt x="1540" y="1107"/>
                  <a:pt x="1533" y="1107"/>
                </a:cubicBezTo>
                <a:cubicBezTo>
                  <a:pt x="1530" y="1109"/>
                  <a:pt x="1534" y="1113"/>
                  <a:pt x="1534" y="1120"/>
                </a:cubicBezTo>
                <a:cubicBezTo>
                  <a:pt x="1529" y="1113"/>
                  <a:pt x="1524" y="1107"/>
                  <a:pt x="1521" y="1096"/>
                </a:cubicBezTo>
                <a:cubicBezTo>
                  <a:pt x="1515" y="1103"/>
                  <a:pt x="1500" y="1132"/>
                  <a:pt x="1493" y="1109"/>
                </a:cubicBezTo>
                <a:cubicBezTo>
                  <a:pt x="1489" y="1109"/>
                  <a:pt x="1487" y="1113"/>
                  <a:pt x="1487" y="1123"/>
                </a:cubicBezTo>
                <a:cubicBezTo>
                  <a:pt x="1481" y="1114"/>
                  <a:pt x="1476" y="1118"/>
                  <a:pt x="1463" y="1118"/>
                </a:cubicBezTo>
                <a:cubicBezTo>
                  <a:pt x="1461" y="1101"/>
                  <a:pt x="1470" y="1104"/>
                  <a:pt x="1477" y="1103"/>
                </a:cubicBezTo>
                <a:cubicBezTo>
                  <a:pt x="1474" y="1087"/>
                  <a:pt x="1468" y="1105"/>
                  <a:pt x="1462" y="1096"/>
                </a:cubicBezTo>
                <a:cubicBezTo>
                  <a:pt x="1460" y="1095"/>
                  <a:pt x="1456" y="1110"/>
                  <a:pt x="1461" y="1110"/>
                </a:cubicBezTo>
                <a:cubicBezTo>
                  <a:pt x="1458" y="1120"/>
                  <a:pt x="1447" y="1109"/>
                  <a:pt x="1448" y="1094"/>
                </a:cubicBezTo>
                <a:cubicBezTo>
                  <a:pt x="1438" y="1095"/>
                  <a:pt x="1431" y="1086"/>
                  <a:pt x="1424" y="1102"/>
                </a:cubicBezTo>
                <a:cubicBezTo>
                  <a:pt x="1424" y="1114"/>
                  <a:pt x="1432" y="1089"/>
                  <a:pt x="1430" y="1110"/>
                </a:cubicBezTo>
                <a:cubicBezTo>
                  <a:pt x="1422" y="1118"/>
                  <a:pt x="1417" y="1102"/>
                  <a:pt x="1408" y="1105"/>
                </a:cubicBezTo>
                <a:cubicBezTo>
                  <a:pt x="1405" y="1107"/>
                  <a:pt x="1409" y="1110"/>
                  <a:pt x="1408" y="1118"/>
                </a:cubicBezTo>
                <a:cubicBezTo>
                  <a:pt x="1373" y="1094"/>
                  <a:pt x="1340" y="1127"/>
                  <a:pt x="1307" y="1098"/>
                </a:cubicBezTo>
                <a:cubicBezTo>
                  <a:pt x="1293" y="1127"/>
                  <a:pt x="1269" y="1100"/>
                  <a:pt x="1253" y="1111"/>
                </a:cubicBezTo>
                <a:cubicBezTo>
                  <a:pt x="1265" y="1092"/>
                  <a:pt x="1279" y="1111"/>
                  <a:pt x="1286" y="1084"/>
                </a:cubicBezTo>
                <a:cubicBezTo>
                  <a:pt x="1291" y="1092"/>
                  <a:pt x="1285" y="1098"/>
                  <a:pt x="1289" y="1105"/>
                </a:cubicBezTo>
                <a:cubicBezTo>
                  <a:pt x="1292" y="1081"/>
                  <a:pt x="1310" y="1094"/>
                  <a:pt x="1314" y="1080"/>
                </a:cubicBezTo>
                <a:cubicBezTo>
                  <a:pt x="1321" y="1085"/>
                  <a:pt x="1312" y="1102"/>
                  <a:pt x="1317" y="1105"/>
                </a:cubicBezTo>
                <a:cubicBezTo>
                  <a:pt x="1321" y="1102"/>
                  <a:pt x="1325" y="1091"/>
                  <a:pt x="1329" y="1099"/>
                </a:cubicBezTo>
                <a:cubicBezTo>
                  <a:pt x="1323" y="1081"/>
                  <a:pt x="1333" y="1093"/>
                  <a:pt x="1332" y="1077"/>
                </a:cubicBezTo>
                <a:cubicBezTo>
                  <a:pt x="1336" y="1077"/>
                  <a:pt x="1337" y="1084"/>
                  <a:pt x="1337" y="1094"/>
                </a:cubicBezTo>
                <a:cubicBezTo>
                  <a:pt x="1344" y="1079"/>
                  <a:pt x="1347" y="1104"/>
                  <a:pt x="1355" y="1100"/>
                </a:cubicBezTo>
                <a:cubicBezTo>
                  <a:pt x="1360" y="1098"/>
                  <a:pt x="1353" y="1088"/>
                  <a:pt x="1351" y="1087"/>
                </a:cubicBezTo>
                <a:cubicBezTo>
                  <a:pt x="1353" y="1077"/>
                  <a:pt x="1359" y="1093"/>
                  <a:pt x="1361" y="1077"/>
                </a:cubicBezTo>
                <a:cubicBezTo>
                  <a:pt x="1377" y="1082"/>
                  <a:pt x="1388" y="1096"/>
                  <a:pt x="1403" y="1070"/>
                </a:cubicBezTo>
                <a:cubicBezTo>
                  <a:pt x="1403" y="1076"/>
                  <a:pt x="1403" y="1082"/>
                  <a:pt x="1403" y="1088"/>
                </a:cubicBezTo>
                <a:cubicBezTo>
                  <a:pt x="1407" y="1079"/>
                  <a:pt x="1408" y="1087"/>
                  <a:pt x="1413" y="1086"/>
                </a:cubicBezTo>
                <a:cubicBezTo>
                  <a:pt x="1417" y="1082"/>
                  <a:pt x="1408" y="1072"/>
                  <a:pt x="1407" y="1066"/>
                </a:cubicBezTo>
                <a:cubicBezTo>
                  <a:pt x="1410" y="1060"/>
                  <a:pt x="1415" y="1056"/>
                  <a:pt x="1412" y="1039"/>
                </a:cubicBezTo>
                <a:cubicBezTo>
                  <a:pt x="1416" y="1037"/>
                  <a:pt x="1424" y="1062"/>
                  <a:pt x="1424" y="1041"/>
                </a:cubicBezTo>
                <a:cubicBezTo>
                  <a:pt x="1430" y="1046"/>
                  <a:pt x="1424" y="1063"/>
                  <a:pt x="1423" y="1067"/>
                </a:cubicBezTo>
                <a:cubicBezTo>
                  <a:pt x="1431" y="1078"/>
                  <a:pt x="1435" y="1065"/>
                  <a:pt x="1438" y="1043"/>
                </a:cubicBezTo>
                <a:cubicBezTo>
                  <a:pt x="1441" y="1042"/>
                  <a:pt x="1446" y="1044"/>
                  <a:pt x="1446" y="1038"/>
                </a:cubicBezTo>
                <a:cubicBezTo>
                  <a:pt x="1453" y="1042"/>
                  <a:pt x="1445" y="1050"/>
                  <a:pt x="1440" y="1047"/>
                </a:cubicBezTo>
                <a:cubicBezTo>
                  <a:pt x="1433" y="1088"/>
                  <a:pt x="1463" y="1084"/>
                  <a:pt x="1467" y="1056"/>
                </a:cubicBezTo>
                <a:cubicBezTo>
                  <a:pt x="1475" y="1056"/>
                  <a:pt x="1464" y="1078"/>
                  <a:pt x="1476" y="1072"/>
                </a:cubicBezTo>
                <a:cubicBezTo>
                  <a:pt x="1475" y="1078"/>
                  <a:pt x="1472" y="1077"/>
                  <a:pt x="1470" y="1078"/>
                </a:cubicBezTo>
                <a:cubicBezTo>
                  <a:pt x="1476" y="1094"/>
                  <a:pt x="1481" y="1061"/>
                  <a:pt x="1486" y="1075"/>
                </a:cubicBezTo>
                <a:cubicBezTo>
                  <a:pt x="1489" y="1071"/>
                  <a:pt x="1485" y="1069"/>
                  <a:pt x="1487" y="1058"/>
                </a:cubicBezTo>
                <a:cubicBezTo>
                  <a:pt x="1498" y="1069"/>
                  <a:pt x="1501" y="1050"/>
                  <a:pt x="1510" y="1063"/>
                </a:cubicBezTo>
                <a:cubicBezTo>
                  <a:pt x="1509" y="1044"/>
                  <a:pt x="1518" y="1058"/>
                  <a:pt x="1523" y="1039"/>
                </a:cubicBezTo>
                <a:cubicBezTo>
                  <a:pt x="1527" y="1048"/>
                  <a:pt x="1523" y="1044"/>
                  <a:pt x="1521" y="1052"/>
                </a:cubicBezTo>
                <a:cubicBezTo>
                  <a:pt x="1525" y="1062"/>
                  <a:pt x="1537" y="1051"/>
                  <a:pt x="1535" y="1037"/>
                </a:cubicBezTo>
                <a:cubicBezTo>
                  <a:pt x="1544" y="1039"/>
                  <a:pt x="1537" y="1049"/>
                  <a:pt x="1544" y="1053"/>
                </a:cubicBezTo>
                <a:cubicBezTo>
                  <a:pt x="1553" y="1048"/>
                  <a:pt x="1547" y="1035"/>
                  <a:pt x="1556" y="1047"/>
                </a:cubicBezTo>
                <a:cubicBezTo>
                  <a:pt x="1563" y="1033"/>
                  <a:pt x="1551" y="1028"/>
                  <a:pt x="1551" y="1017"/>
                </a:cubicBezTo>
                <a:cubicBezTo>
                  <a:pt x="1557" y="1011"/>
                  <a:pt x="1558" y="1013"/>
                  <a:pt x="1563" y="1020"/>
                </a:cubicBezTo>
                <a:cubicBezTo>
                  <a:pt x="1564" y="1009"/>
                  <a:pt x="1573" y="1011"/>
                  <a:pt x="1574" y="1001"/>
                </a:cubicBezTo>
                <a:cubicBezTo>
                  <a:pt x="1573" y="990"/>
                  <a:pt x="1571" y="1007"/>
                  <a:pt x="1566" y="1002"/>
                </a:cubicBezTo>
                <a:cubicBezTo>
                  <a:pt x="1569" y="979"/>
                  <a:pt x="1569" y="993"/>
                  <a:pt x="1563" y="976"/>
                </a:cubicBezTo>
                <a:cubicBezTo>
                  <a:pt x="1575" y="982"/>
                  <a:pt x="1583" y="977"/>
                  <a:pt x="1590" y="998"/>
                </a:cubicBezTo>
                <a:cubicBezTo>
                  <a:pt x="1598" y="979"/>
                  <a:pt x="1609" y="972"/>
                  <a:pt x="1620" y="968"/>
                </a:cubicBezTo>
                <a:cubicBezTo>
                  <a:pt x="1615" y="993"/>
                  <a:pt x="1595" y="976"/>
                  <a:pt x="1599" y="1001"/>
                </a:cubicBezTo>
                <a:cubicBezTo>
                  <a:pt x="1605" y="1011"/>
                  <a:pt x="1615" y="1015"/>
                  <a:pt x="1616" y="1038"/>
                </a:cubicBezTo>
                <a:cubicBezTo>
                  <a:pt x="1607" y="1037"/>
                  <a:pt x="1602" y="1015"/>
                  <a:pt x="1587" y="1016"/>
                </a:cubicBezTo>
                <a:cubicBezTo>
                  <a:pt x="1590" y="1028"/>
                  <a:pt x="1600" y="1025"/>
                  <a:pt x="1604" y="1035"/>
                </a:cubicBezTo>
                <a:cubicBezTo>
                  <a:pt x="1595" y="1043"/>
                  <a:pt x="1575" y="1020"/>
                  <a:pt x="1561" y="1037"/>
                </a:cubicBezTo>
                <a:cubicBezTo>
                  <a:pt x="1564" y="1044"/>
                  <a:pt x="1573" y="1059"/>
                  <a:pt x="1567" y="1071"/>
                </a:cubicBezTo>
                <a:cubicBezTo>
                  <a:pt x="1573" y="1086"/>
                  <a:pt x="1582" y="1073"/>
                  <a:pt x="1595" y="1071"/>
                </a:cubicBezTo>
                <a:cubicBezTo>
                  <a:pt x="1595" y="1064"/>
                  <a:pt x="1592" y="1063"/>
                  <a:pt x="1592" y="1054"/>
                </a:cubicBezTo>
                <a:cubicBezTo>
                  <a:pt x="1598" y="1055"/>
                  <a:pt x="1599" y="1062"/>
                  <a:pt x="1598" y="1045"/>
                </a:cubicBezTo>
                <a:cubicBezTo>
                  <a:pt x="1601" y="1052"/>
                  <a:pt x="1605" y="1056"/>
                  <a:pt x="1611" y="1056"/>
                </a:cubicBezTo>
                <a:cubicBezTo>
                  <a:pt x="1615" y="1055"/>
                  <a:pt x="1609" y="1044"/>
                  <a:pt x="1606" y="1048"/>
                </a:cubicBezTo>
                <a:cubicBezTo>
                  <a:pt x="1620" y="1053"/>
                  <a:pt x="1634" y="1055"/>
                  <a:pt x="1655" y="1054"/>
                </a:cubicBezTo>
                <a:cubicBezTo>
                  <a:pt x="1657" y="1052"/>
                  <a:pt x="1656" y="1045"/>
                  <a:pt x="1659" y="1044"/>
                </a:cubicBezTo>
                <a:cubicBezTo>
                  <a:pt x="1657" y="1038"/>
                  <a:pt x="1653" y="1036"/>
                  <a:pt x="1648" y="1037"/>
                </a:cubicBezTo>
                <a:cubicBezTo>
                  <a:pt x="1658" y="1030"/>
                  <a:pt x="1651" y="1017"/>
                  <a:pt x="1644" y="1016"/>
                </a:cubicBezTo>
                <a:cubicBezTo>
                  <a:pt x="1641" y="1024"/>
                  <a:pt x="1646" y="1037"/>
                  <a:pt x="1638" y="1043"/>
                </a:cubicBezTo>
                <a:cubicBezTo>
                  <a:pt x="1634" y="1038"/>
                  <a:pt x="1640" y="1023"/>
                  <a:pt x="1635" y="1013"/>
                </a:cubicBezTo>
                <a:cubicBezTo>
                  <a:pt x="1629" y="1017"/>
                  <a:pt x="1632" y="1033"/>
                  <a:pt x="1630" y="1036"/>
                </a:cubicBezTo>
                <a:cubicBezTo>
                  <a:pt x="1619" y="1024"/>
                  <a:pt x="1628" y="994"/>
                  <a:pt x="1613" y="1003"/>
                </a:cubicBezTo>
                <a:cubicBezTo>
                  <a:pt x="1610" y="988"/>
                  <a:pt x="1621" y="996"/>
                  <a:pt x="1625" y="993"/>
                </a:cubicBezTo>
                <a:cubicBezTo>
                  <a:pt x="1626" y="997"/>
                  <a:pt x="1627" y="1002"/>
                  <a:pt x="1627" y="1010"/>
                </a:cubicBezTo>
                <a:cubicBezTo>
                  <a:pt x="1646" y="1016"/>
                  <a:pt x="1641" y="964"/>
                  <a:pt x="1622" y="980"/>
                </a:cubicBezTo>
                <a:cubicBezTo>
                  <a:pt x="1623" y="976"/>
                  <a:pt x="1624" y="972"/>
                  <a:pt x="1622" y="972"/>
                </a:cubicBezTo>
                <a:cubicBezTo>
                  <a:pt x="1622" y="968"/>
                  <a:pt x="1638" y="965"/>
                  <a:pt x="1638" y="978"/>
                </a:cubicBezTo>
                <a:cubicBezTo>
                  <a:pt x="1644" y="973"/>
                  <a:pt x="1634" y="963"/>
                  <a:pt x="1640" y="956"/>
                </a:cubicBezTo>
                <a:cubicBezTo>
                  <a:pt x="1624" y="964"/>
                  <a:pt x="1620" y="945"/>
                  <a:pt x="1605" y="952"/>
                </a:cubicBezTo>
                <a:cubicBezTo>
                  <a:pt x="1606" y="961"/>
                  <a:pt x="1596" y="969"/>
                  <a:pt x="1600" y="971"/>
                </a:cubicBezTo>
                <a:cubicBezTo>
                  <a:pt x="1589" y="971"/>
                  <a:pt x="1577" y="965"/>
                  <a:pt x="1565" y="967"/>
                </a:cubicBezTo>
                <a:cubicBezTo>
                  <a:pt x="1572" y="959"/>
                  <a:pt x="1574" y="954"/>
                  <a:pt x="1568" y="941"/>
                </a:cubicBezTo>
                <a:cubicBezTo>
                  <a:pt x="1575" y="938"/>
                  <a:pt x="1578" y="945"/>
                  <a:pt x="1575" y="953"/>
                </a:cubicBezTo>
                <a:cubicBezTo>
                  <a:pt x="1580" y="946"/>
                  <a:pt x="1587" y="947"/>
                  <a:pt x="1583" y="960"/>
                </a:cubicBezTo>
                <a:cubicBezTo>
                  <a:pt x="1590" y="963"/>
                  <a:pt x="1585" y="945"/>
                  <a:pt x="1591" y="946"/>
                </a:cubicBezTo>
                <a:cubicBezTo>
                  <a:pt x="1590" y="934"/>
                  <a:pt x="1577" y="952"/>
                  <a:pt x="1576" y="939"/>
                </a:cubicBezTo>
                <a:cubicBezTo>
                  <a:pt x="1574" y="924"/>
                  <a:pt x="1585" y="934"/>
                  <a:pt x="1586" y="925"/>
                </a:cubicBezTo>
                <a:cubicBezTo>
                  <a:pt x="1586" y="915"/>
                  <a:pt x="1580" y="921"/>
                  <a:pt x="1580" y="913"/>
                </a:cubicBezTo>
                <a:cubicBezTo>
                  <a:pt x="1582" y="925"/>
                  <a:pt x="1570" y="932"/>
                  <a:pt x="1562" y="924"/>
                </a:cubicBezTo>
                <a:cubicBezTo>
                  <a:pt x="1570" y="938"/>
                  <a:pt x="1565" y="937"/>
                  <a:pt x="1556" y="947"/>
                </a:cubicBezTo>
                <a:cubicBezTo>
                  <a:pt x="1561" y="918"/>
                  <a:pt x="1531" y="927"/>
                  <a:pt x="1528" y="951"/>
                </a:cubicBezTo>
                <a:cubicBezTo>
                  <a:pt x="1520" y="957"/>
                  <a:pt x="1520" y="943"/>
                  <a:pt x="1514" y="945"/>
                </a:cubicBezTo>
                <a:cubicBezTo>
                  <a:pt x="1513" y="935"/>
                  <a:pt x="1520" y="939"/>
                  <a:pt x="1519" y="931"/>
                </a:cubicBezTo>
                <a:cubicBezTo>
                  <a:pt x="1517" y="918"/>
                  <a:pt x="1515" y="937"/>
                  <a:pt x="1509" y="932"/>
                </a:cubicBezTo>
                <a:cubicBezTo>
                  <a:pt x="1507" y="934"/>
                  <a:pt x="1509" y="945"/>
                  <a:pt x="1506" y="946"/>
                </a:cubicBezTo>
                <a:cubicBezTo>
                  <a:pt x="1510" y="950"/>
                  <a:pt x="1513" y="956"/>
                  <a:pt x="1518" y="957"/>
                </a:cubicBezTo>
                <a:cubicBezTo>
                  <a:pt x="1518" y="967"/>
                  <a:pt x="1516" y="974"/>
                  <a:pt x="1517" y="988"/>
                </a:cubicBezTo>
                <a:cubicBezTo>
                  <a:pt x="1519" y="993"/>
                  <a:pt x="1522" y="995"/>
                  <a:pt x="1526" y="995"/>
                </a:cubicBezTo>
                <a:cubicBezTo>
                  <a:pt x="1516" y="972"/>
                  <a:pt x="1540" y="993"/>
                  <a:pt x="1539" y="980"/>
                </a:cubicBezTo>
                <a:cubicBezTo>
                  <a:pt x="1538" y="999"/>
                  <a:pt x="1550" y="994"/>
                  <a:pt x="1556" y="995"/>
                </a:cubicBezTo>
                <a:cubicBezTo>
                  <a:pt x="1557" y="982"/>
                  <a:pt x="1553" y="984"/>
                  <a:pt x="1553" y="973"/>
                </a:cubicBezTo>
                <a:cubicBezTo>
                  <a:pt x="1562" y="979"/>
                  <a:pt x="1557" y="988"/>
                  <a:pt x="1560" y="1003"/>
                </a:cubicBezTo>
                <a:cubicBezTo>
                  <a:pt x="1555" y="1004"/>
                  <a:pt x="1550" y="1004"/>
                  <a:pt x="1544" y="1005"/>
                </a:cubicBezTo>
                <a:cubicBezTo>
                  <a:pt x="1545" y="1013"/>
                  <a:pt x="1546" y="1020"/>
                  <a:pt x="1549" y="1022"/>
                </a:cubicBezTo>
                <a:cubicBezTo>
                  <a:pt x="1550" y="1034"/>
                  <a:pt x="1541" y="1027"/>
                  <a:pt x="1541" y="1036"/>
                </a:cubicBezTo>
                <a:cubicBezTo>
                  <a:pt x="1535" y="1032"/>
                  <a:pt x="1547" y="1026"/>
                  <a:pt x="1544" y="1014"/>
                </a:cubicBezTo>
                <a:cubicBezTo>
                  <a:pt x="1543" y="1014"/>
                  <a:pt x="1543" y="1020"/>
                  <a:pt x="1543" y="1023"/>
                </a:cubicBezTo>
                <a:cubicBezTo>
                  <a:pt x="1542" y="1014"/>
                  <a:pt x="1529" y="1008"/>
                  <a:pt x="1533" y="1029"/>
                </a:cubicBezTo>
                <a:cubicBezTo>
                  <a:pt x="1528" y="1031"/>
                  <a:pt x="1527" y="1021"/>
                  <a:pt x="1526" y="1012"/>
                </a:cubicBezTo>
                <a:cubicBezTo>
                  <a:pt x="1518" y="1012"/>
                  <a:pt x="1512" y="1025"/>
                  <a:pt x="1508" y="1011"/>
                </a:cubicBezTo>
                <a:cubicBezTo>
                  <a:pt x="1505" y="1013"/>
                  <a:pt x="1509" y="1016"/>
                  <a:pt x="1508" y="1024"/>
                </a:cubicBezTo>
                <a:cubicBezTo>
                  <a:pt x="1498" y="1007"/>
                  <a:pt x="1477" y="1015"/>
                  <a:pt x="1466" y="1030"/>
                </a:cubicBezTo>
                <a:cubicBezTo>
                  <a:pt x="1453" y="1025"/>
                  <a:pt x="1447" y="1030"/>
                  <a:pt x="1425" y="1019"/>
                </a:cubicBezTo>
                <a:cubicBezTo>
                  <a:pt x="1425" y="1027"/>
                  <a:pt x="1428" y="1028"/>
                  <a:pt x="1428" y="1036"/>
                </a:cubicBezTo>
                <a:cubicBezTo>
                  <a:pt x="1424" y="1019"/>
                  <a:pt x="1417" y="1037"/>
                  <a:pt x="1413" y="1017"/>
                </a:cubicBezTo>
                <a:cubicBezTo>
                  <a:pt x="1412" y="1019"/>
                  <a:pt x="1410" y="1022"/>
                  <a:pt x="1407" y="1022"/>
                </a:cubicBezTo>
                <a:cubicBezTo>
                  <a:pt x="1406" y="1023"/>
                  <a:pt x="1402" y="1037"/>
                  <a:pt x="1406" y="1035"/>
                </a:cubicBezTo>
                <a:cubicBezTo>
                  <a:pt x="1400" y="1047"/>
                  <a:pt x="1401" y="1018"/>
                  <a:pt x="1399" y="1015"/>
                </a:cubicBezTo>
                <a:cubicBezTo>
                  <a:pt x="1402" y="1012"/>
                  <a:pt x="1414" y="1002"/>
                  <a:pt x="1415" y="1021"/>
                </a:cubicBezTo>
                <a:cubicBezTo>
                  <a:pt x="1420" y="1012"/>
                  <a:pt x="1431" y="1014"/>
                  <a:pt x="1435" y="1005"/>
                </a:cubicBezTo>
                <a:cubicBezTo>
                  <a:pt x="1439" y="1005"/>
                  <a:pt x="1440" y="1011"/>
                  <a:pt x="1440" y="1021"/>
                </a:cubicBezTo>
                <a:cubicBezTo>
                  <a:pt x="1454" y="1006"/>
                  <a:pt x="1470" y="1018"/>
                  <a:pt x="1477" y="994"/>
                </a:cubicBezTo>
                <a:cubicBezTo>
                  <a:pt x="1471" y="988"/>
                  <a:pt x="1460" y="993"/>
                  <a:pt x="1447" y="994"/>
                </a:cubicBezTo>
                <a:cubicBezTo>
                  <a:pt x="1448" y="977"/>
                  <a:pt x="1464" y="988"/>
                  <a:pt x="1468" y="978"/>
                </a:cubicBezTo>
                <a:cubicBezTo>
                  <a:pt x="1466" y="971"/>
                  <a:pt x="1456" y="976"/>
                  <a:pt x="1462" y="961"/>
                </a:cubicBezTo>
                <a:cubicBezTo>
                  <a:pt x="1454" y="964"/>
                  <a:pt x="1455" y="967"/>
                  <a:pt x="1450" y="959"/>
                </a:cubicBezTo>
                <a:cubicBezTo>
                  <a:pt x="1463" y="962"/>
                  <a:pt x="1473" y="924"/>
                  <a:pt x="1456" y="919"/>
                </a:cubicBezTo>
                <a:cubicBezTo>
                  <a:pt x="1449" y="923"/>
                  <a:pt x="1458" y="932"/>
                  <a:pt x="1453" y="941"/>
                </a:cubicBezTo>
                <a:cubicBezTo>
                  <a:pt x="1450" y="940"/>
                  <a:pt x="1448" y="934"/>
                  <a:pt x="1449" y="924"/>
                </a:cubicBezTo>
                <a:cubicBezTo>
                  <a:pt x="1442" y="942"/>
                  <a:pt x="1437" y="917"/>
                  <a:pt x="1435" y="935"/>
                </a:cubicBezTo>
                <a:cubicBezTo>
                  <a:pt x="1426" y="932"/>
                  <a:pt x="1434" y="917"/>
                  <a:pt x="1432" y="901"/>
                </a:cubicBezTo>
                <a:cubicBezTo>
                  <a:pt x="1433" y="911"/>
                  <a:pt x="1440" y="933"/>
                  <a:pt x="1444" y="916"/>
                </a:cubicBezTo>
                <a:cubicBezTo>
                  <a:pt x="1444" y="916"/>
                  <a:pt x="1434" y="900"/>
                  <a:pt x="1446" y="903"/>
                </a:cubicBezTo>
                <a:cubicBezTo>
                  <a:pt x="1444" y="893"/>
                  <a:pt x="1434" y="903"/>
                  <a:pt x="1435" y="887"/>
                </a:cubicBezTo>
                <a:cubicBezTo>
                  <a:pt x="1442" y="883"/>
                  <a:pt x="1444" y="894"/>
                  <a:pt x="1447" y="885"/>
                </a:cubicBezTo>
                <a:cubicBezTo>
                  <a:pt x="1448" y="878"/>
                  <a:pt x="1445" y="877"/>
                  <a:pt x="1443" y="877"/>
                </a:cubicBezTo>
                <a:cubicBezTo>
                  <a:pt x="1443" y="873"/>
                  <a:pt x="1454" y="874"/>
                  <a:pt x="1455" y="862"/>
                </a:cubicBezTo>
                <a:cubicBezTo>
                  <a:pt x="1459" y="869"/>
                  <a:pt x="1453" y="875"/>
                  <a:pt x="1457" y="884"/>
                </a:cubicBezTo>
                <a:cubicBezTo>
                  <a:pt x="1461" y="874"/>
                  <a:pt x="1469" y="878"/>
                  <a:pt x="1470" y="891"/>
                </a:cubicBezTo>
                <a:cubicBezTo>
                  <a:pt x="1473" y="889"/>
                  <a:pt x="1474" y="882"/>
                  <a:pt x="1473" y="873"/>
                </a:cubicBezTo>
                <a:cubicBezTo>
                  <a:pt x="1482" y="883"/>
                  <a:pt x="1489" y="869"/>
                  <a:pt x="1496" y="882"/>
                </a:cubicBezTo>
                <a:cubicBezTo>
                  <a:pt x="1496" y="892"/>
                  <a:pt x="1489" y="885"/>
                  <a:pt x="1486" y="888"/>
                </a:cubicBezTo>
                <a:cubicBezTo>
                  <a:pt x="1489" y="924"/>
                  <a:pt x="1501" y="875"/>
                  <a:pt x="1506" y="889"/>
                </a:cubicBezTo>
                <a:cubicBezTo>
                  <a:pt x="1506" y="896"/>
                  <a:pt x="1500" y="892"/>
                  <a:pt x="1500" y="899"/>
                </a:cubicBezTo>
                <a:cubicBezTo>
                  <a:pt x="1502" y="906"/>
                  <a:pt x="1508" y="906"/>
                  <a:pt x="1511" y="910"/>
                </a:cubicBezTo>
                <a:cubicBezTo>
                  <a:pt x="1514" y="909"/>
                  <a:pt x="1511" y="897"/>
                  <a:pt x="1514" y="897"/>
                </a:cubicBezTo>
                <a:cubicBezTo>
                  <a:pt x="1514" y="891"/>
                  <a:pt x="1510" y="893"/>
                  <a:pt x="1510" y="897"/>
                </a:cubicBezTo>
                <a:cubicBezTo>
                  <a:pt x="1502" y="889"/>
                  <a:pt x="1516" y="891"/>
                  <a:pt x="1516" y="883"/>
                </a:cubicBezTo>
                <a:cubicBezTo>
                  <a:pt x="1516" y="884"/>
                  <a:pt x="1521" y="903"/>
                  <a:pt x="1514" y="901"/>
                </a:cubicBezTo>
                <a:cubicBezTo>
                  <a:pt x="1514" y="914"/>
                  <a:pt x="1519" y="914"/>
                  <a:pt x="1519" y="926"/>
                </a:cubicBezTo>
                <a:cubicBezTo>
                  <a:pt x="1526" y="928"/>
                  <a:pt x="1526" y="917"/>
                  <a:pt x="1533" y="920"/>
                </a:cubicBezTo>
                <a:cubicBezTo>
                  <a:pt x="1531" y="904"/>
                  <a:pt x="1527" y="923"/>
                  <a:pt x="1523" y="913"/>
                </a:cubicBezTo>
                <a:cubicBezTo>
                  <a:pt x="1523" y="907"/>
                  <a:pt x="1528" y="908"/>
                  <a:pt x="1531" y="907"/>
                </a:cubicBezTo>
                <a:cubicBezTo>
                  <a:pt x="1536" y="908"/>
                  <a:pt x="1529" y="888"/>
                  <a:pt x="1536" y="893"/>
                </a:cubicBezTo>
                <a:cubicBezTo>
                  <a:pt x="1536" y="901"/>
                  <a:pt x="1536" y="908"/>
                  <a:pt x="1533" y="911"/>
                </a:cubicBezTo>
                <a:cubicBezTo>
                  <a:pt x="1535" y="928"/>
                  <a:pt x="1546" y="922"/>
                  <a:pt x="1556" y="921"/>
                </a:cubicBezTo>
                <a:cubicBezTo>
                  <a:pt x="1557" y="912"/>
                  <a:pt x="1559" y="900"/>
                  <a:pt x="1554" y="886"/>
                </a:cubicBezTo>
                <a:cubicBezTo>
                  <a:pt x="1559" y="888"/>
                  <a:pt x="1563" y="902"/>
                  <a:pt x="1559" y="912"/>
                </a:cubicBezTo>
                <a:cubicBezTo>
                  <a:pt x="1563" y="923"/>
                  <a:pt x="1570" y="908"/>
                  <a:pt x="1573" y="905"/>
                </a:cubicBezTo>
                <a:cubicBezTo>
                  <a:pt x="1567" y="902"/>
                  <a:pt x="1571" y="891"/>
                  <a:pt x="1569" y="888"/>
                </a:cubicBezTo>
                <a:cubicBezTo>
                  <a:pt x="1573" y="879"/>
                  <a:pt x="1570" y="906"/>
                  <a:pt x="1579" y="904"/>
                </a:cubicBezTo>
                <a:cubicBezTo>
                  <a:pt x="1587" y="895"/>
                  <a:pt x="1576" y="873"/>
                  <a:pt x="1588" y="868"/>
                </a:cubicBezTo>
                <a:cubicBezTo>
                  <a:pt x="1587" y="858"/>
                  <a:pt x="1577" y="866"/>
                  <a:pt x="1578" y="874"/>
                </a:cubicBezTo>
                <a:cubicBezTo>
                  <a:pt x="1574" y="872"/>
                  <a:pt x="1574" y="868"/>
                  <a:pt x="1576" y="861"/>
                </a:cubicBezTo>
                <a:cubicBezTo>
                  <a:pt x="1572" y="860"/>
                  <a:pt x="1572" y="865"/>
                  <a:pt x="1572" y="870"/>
                </a:cubicBezTo>
                <a:cubicBezTo>
                  <a:pt x="1568" y="869"/>
                  <a:pt x="1568" y="864"/>
                  <a:pt x="1570" y="858"/>
                </a:cubicBezTo>
                <a:cubicBezTo>
                  <a:pt x="1556" y="849"/>
                  <a:pt x="1547" y="851"/>
                  <a:pt x="1535" y="846"/>
                </a:cubicBezTo>
                <a:cubicBezTo>
                  <a:pt x="1533" y="834"/>
                  <a:pt x="1537" y="834"/>
                  <a:pt x="1536" y="824"/>
                </a:cubicBezTo>
                <a:cubicBezTo>
                  <a:pt x="1547" y="841"/>
                  <a:pt x="1554" y="816"/>
                  <a:pt x="1563" y="828"/>
                </a:cubicBezTo>
                <a:cubicBezTo>
                  <a:pt x="1555" y="788"/>
                  <a:pt x="1528" y="781"/>
                  <a:pt x="1510" y="780"/>
                </a:cubicBezTo>
                <a:cubicBezTo>
                  <a:pt x="1508" y="789"/>
                  <a:pt x="1510" y="793"/>
                  <a:pt x="1507" y="806"/>
                </a:cubicBezTo>
                <a:cubicBezTo>
                  <a:pt x="1505" y="805"/>
                  <a:pt x="1502" y="800"/>
                  <a:pt x="1505" y="798"/>
                </a:cubicBezTo>
                <a:cubicBezTo>
                  <a:pt x="1502" y="784"/>
                  <a:pt x="1500" y="799"/>
                  <a:pt x="1496" y="786"/>
                </a:cubicBezTo>
                <a:cubicBezTo>
                  <a:pt x="1497" y="780"/>
                  <a:pt x="1501" y="782"/>
                  <a:pt x="1504" y="781"/>
                </a:cubicBezTo>
                <a:cubicBezTo>
                  <a:pt x="1495" y="780"/>
                  <a:pt x="1481" y="752"/>
                  <a:pt x="1478" y="776"/>
                </a:cubicBezTo>
                <a:cubicBezTo>
                  <a:pt x="1475" y="769"/>
                  <a:pt x="1480" y="760"/>
                  <a:pt x="1479" y="750"/>
                </a:cubicBezTo>
                <a:cubicBezTo>
                  <a:pt x="1457" y="758"/>
                  <a:pt x="1458" y="757"/>
                  <a:pt x="1433" y="757"/>
                </a:cubicBezTo>
                <a:cubicBezTo>
                  <a:pt x="1439" y="749"/>
                  <a:pt x="1439" y="734"/>
                  <a:pt x="1430" y="744"/>
                </a:cubicBezTo>
                <a:cubicBezTo>
                  <a:pt x="1427" y="725"/>
                  <a:pt x="1440" y="736"/>
                  <a:pt x="1442" y="725"/>
                </a:cubicBezTo>
                <a:cubicBezTo>
                  <a:pt x="1440" y="720"/>
                  <a:pt x="1427" y="726"/>
                  <a:pt x="1426" y="736"/>
                </a:cubicBezTo>
                <a:cubicBezTo>
                  <a:pt x="1423" y="730"/>
                  <a:pt x="1419" y="726"/>
                  <a:pt x="1417" y="716"/>
                </a:cubicBezTo>
                <a:cubicBezTo>
                  <a:pt x="1415" y="723"/>
                  <a:pt x="1407" y="721"/>
                  <a:pt x="1408" y="735"/>
                </a:cubicBezTo>
                <a:cubicBezTo>
                  <a:pt x="1400" y="727"/>
                  <a:pt x="1397" y="734"/>
                  <a:pt x="1389" y="729"/>
                </a:cubicBezTo>
                <a:cubicBezTo>
                  <a:pt x="1390" y="720"/>
                  <a:pt x="1394" y="702"/>
                  <a:pt x="1385" y="708"/>
                </a:cubicBezTo>
                <a:cubicBezTo>
                  <a:pt x="1385" y="699"/>
                  <a:pt x="1390" y="699"/>
                  <a:pt x="1388" y="685"/>
                </a:cubicBezTo>
                <a:cubicBezTo>
                  <a:pt x="1394" y="692"/>
                  <a:pt x="1406" y="697"/>
                  <a:pt x="1408" y="678"/>
                </a:cubicBezTo>
                <a:cubicBezTo>
                  <a:pt x="1425" y="707"/>
                  <a:pt x="1430" y="705"/>
                  <a:pt x="1455" y="688"/>
                </a:cubicBezTo>
                <a:cubicBezTo>
                  <a:pt x="1456" y="698"/>
                  <a:pt x="1451" y="695"/>
                  <a:pt x="1451" y="702"/>
                </a:cubicBezTo>
                <a:cubicBezTo>
                  <a:pt x="1453" y="701"/>
                  <a:pt x="1453" y="703"/>
                  <a:pt x="1453" y="706"/>
                </a:cubicBezTo>
                <a:cubicBezTo>
                  <a:pt x="1458" y="705"/>
                  <a:pt x="1457" y="694"/>
                  <a:pt x="1457" y="684"/>
                </a:cubicBezTo>
                <a:cubicBezTo>
                  <a:pt x="1461" y="684"/>
                  <a:pt x="1459" y="699"/>
                  <a:pt x="1463" y="700"/>
                </a:cubicBezTo>
                <a:cubicBezTo>
                  <a:pt x="1469" y="695"/>
                  <a:pt x="1465" y="693"/>
                  <a:pt x="1465" y="682"/>
                </a:cubicBezTo>
                <a:cubicBezTo>
                  <a:pt x="1473" y="707"/>
                  <a:pt x="1481" y="677"/>
                  <a:pt x="1486" y="705"/>
                </a:cubicBezTo>
                <a:cubicBezTo>
                  <a:pt x="1496" y="706"/>
                  <a:pt x="1498" y="693"/>
                  <a:pt x="1505" y="689"/>
                </a:cubicBezTo>
                <a:cubicBezTo>
                  <a:pt x="1508" y="695"/>
                  <a:pt x="1508" y="705"/>
                  <a:pt x="1512" y="706"/>
                </a:cubicBezTo>
                <a:cubicBezTo>
                  <a:pt x="1515" y="695"/>
                  <a:pt x="1507" y="684"/>
                  <a:pt x="1511" y="671"/>
                </a:cubicBezTo>
                <a:cubicBezTo>
                  <a:pt x="1515" y="670"/>
                  <a:pt x="1514" y="682"/>
                  <a:pt x="1519" y="678"/>
                </a:cubicBezTo>
                <a:cubicBezTo>
                  <a:pt x="1515" y="686"/>
                  <a:pt x="1515" y="703"/>
                  <a:pt x="1524" y="699"/>
                </a:cubicBezTo>
                <a:cubicBezTo>
                  <a:pt x="1520" y="686"/>
                  <a:pt x="1519" y="676"/>
                  <a:pt x="1527" y="668"/>
                </a:cubicBezTo>
                <a:cubicBezTo>
                  <a:pt x="1523" y="696"/>
                  <a:pt x="1538" y="685"/>
                  <a:pt x="1541" y="679"/>
                </a:cubicBezTo>
                <a:cubicBezTo>
                  <a:pt x="1545" y="679"/>
                  <a:pt x="1540" y="698"/>
                  <a:pt x="1548" y="696"/>
                </a:cubicBezTo>
                <a:cubicBezTo>
                  <a:pt x="1553" y="675"/>
                  <a:pt x="1539" y="660"/>
                  <a:pt x="1529" y="672"/>
                </a:cubicBezTo>
                <a:cubicBezTo>
                  <a:pt x="1535" y="652"/>
                  <a:pt x="1544" y="668"/>
                  <a:pt x="1549" y="661"/>
                </a:cubicBezTo>
                <a:cubicBezTo>
                  <a:pt x="1550" y="666"/>
                  <a:pt x="1551" y="694"/>
                  <a:pt x="1558" y="698"/>
                </a:cubicBezTo>
                <a:cubicBezTo>
                  <a:pt x="1563" y="695"/>
                  <a:pt x="1567" y="688"/>
                  <a:pt x="1565" y="671"/>
                </a:cubicBezTo>
                <a:cubicBezTo>
                  <a:pt x="1559" y="675"/>
                  <a:pt x="1562" y="686"/>
                  <a:pt x="1558" y="685"/>
                </a:cubicBezTo>
                <a:cubicBezTo>
                  <a:pt x="1547" y="668"/>
                  <a:pt x="1569" y="663"/>
                  <a:pt x="1557" y="659"/>
                </a:cubicBezTo>
                <a:cubicBezTo>
                  <a:pt x="1559" y="649"/>
                  <a:pt x="1570" y="656"/>
                  <a:pt x="1575" y="652"/>
                </a:cubicBezTo>
                <a:cubicBezTo>
                  <a:pt x="1575" y="661"/>
                  <a:pt x="1561" y="662"/>
                  <a:pt x="1570" y="684"/>
                </a:cubicBezTo>
                <a:cubicBezTo>
                  <a:pt x="1577" y="685"/>
                  <a:pt x="1580" y="678"/>
                  <a:pt x="1582" y="669"/>
                </a:cubicBezTo>
                <a:cubicBezTo>
                  <a:pt x="1583" y="680"/>
                  <a:pt x="1598" y="677"/>
                  <a:pt x="1595" y="658"/>
                </a:cubicBezTo>
                <a:cubicBezTo>
                  <a:pt x="1605" y="656"/>
                  <a:pt x="1618" y="660"/>
                  <a:pt x="1617" y="637"/>
                </a:cubicBezTo>
                <a:cubicBezTo>
                  <a:pt x="1620" y="638"/>
                  <a:pt x="1618" y="650"/>
                  <a:pt x="1621" y="650"/>
                </a:cubicBezTo>
                <a:cubicBezTo>
                  <a:pt x="1609" y="664"/>
                  <a:pt x="1619" y="683"/>
                  <a:pt x="1623" y="702"/>
                </a:cubicBezTo>
                <a:cubicBezTo>
                  <a:pt x="1631" y="693"/>
                  <a:pt x="1626" y="685"/>
                  <a:pt x="1628" y="666"/>
                </a:cubicBezTo>
                <a:cubicBezTo>
                  <a:pt x="1633" y="675"/>
                  <a:pt x="1643" y="673"/>
                  <a:pt x="1647" y="685"/>
                </a:cubicBezTo>
                <a:cubicBezTo>
                  <a:pt x="1663" y="667"/>
                  <a:pt x="1679" y="685"/>
                  <a:pt x="1691" y="665"/>
                </a:cubicBezTo>
                <a:cubicBezTo>
                  <a:pt x="1691" y="654"/>
                  <a:pt x="1683" y="663"/>
                  <a:pt x="1684" y="649"/>
                </a:cubicBezTo>
                <a:cubicBezTo>
                  <a:pt x="1686" y="651"/>
                  <a:pt x="1690" y="655"/>
                  <a:pt x="1690" y="648"/>
                </a:cubicBezTo>
                <a:cubicBezTo>
                  <a:pt x="1692" y="648"/>
                  <a:pt x="1692" y="655"/>
                  <a:pt x="1692" y="660"/>
                </a:cubicBezTo>
                <a:cubicBezTo>
                  <a:pt x="1702" y="658"/>
                  <a:pt x="1704" y="643"/>
                  <a:pt x="1712" y="640"/>
                </a:cubicBezTo>
                <a:cubicBezTo>
                  <a:pt x="1711" y="646"/>
                  <a:pt x="1709" y="647"/>
                  <a:pt x="1708" y="654"/>
                </a:cubicBezTo>
                <a:cubicBezTo>
                  <a:pt x="1744" y="646"/>
                  <a:pt x="1761" y="655"/>
                  <a:pt x="1797" y="653"/>
                </a:cubicBezTo>
                <a:cubicBezTo>
                  <a:pt x="1790" y="647"/>
                  <a:pt x="1784" y="644"/>
                  <a:pt x="1779" y="643"/>
                </a:cubicBezTo>
                <a:cubicBezTo>
                  <a:pt x="1790" y="608"/>
                  <a:pt x="1811" y="652"/>
                  <a:pt x="1825" y="627"/>
                </a:cubicBezTo>
                <a:cubicBezTo>
                  <a:pt x="1821" y="619"/>
                  <a:pt x="1817" y="621"/>
                  <a:pt x="1820" y="606"/>
                </a:cubicBezTo>
                <a:cubicBezTo>
                  <a:pt x="1839" y="609"/>
                  <a:pt x="1856" y="628"/>
                  <a:pt x="1862" y="591"/>
                </a:cubicBezTo>
                <a:cubicBezTo>
                  <a:pt x="1850" y="588"/>
                  <a:pt x="1836" y="598"/>
                  <a:pt x="1837" y="556"/>
                </a:cubicBezTo>
                <a:cubicBezTo>
                  <a:pt x="1839" y="555"/>
                  <a:pt x="1842" y="555"/>
                  <a:pt x="1845" y="554"/>
                </a:cubicBezTo>
                <a:cubicBezTo>
                  <a:pt x="1845" y="534"/>
                  <a:pt x="1839" y="527"/>
                  <a:pt x="1833" y="521"/>
                </a:cubicBezTo>
                <a:cubicBezTo>
                  <a:pt x="1827" y="521"/>
                  <a:pt x="1839" y="533"/>
                  <a:pt x="1832" y="535"/>
                </a:cubicBezTo>
                <a:cubicBezTo>
                  <a:pt x="1825" y="494"/>
                  <a:pt x="1793" y="483"/>
                  <a:pt x="1783" y="533"/>
                </a:cubicBezTo>
                <a:cubicBezTo>
                  <a:pt x="1776" y="517"/>
                  <a:pt x="1791" y="507"/>
                  <a:pt x="1796" y="501"/>
                </a:cubicBezTo>
                <a:cubicBezTo>
                  <a:pt x="1794" y="483"/>
                  <a:pt x="1783" y="484"/>
                  <a:pt x="1779" y="469"/>
                </a:cubicBezTo>
                <a:cubicBezTo>
                  <a:pt x="1775" y="482"/>
                  <a:pt x="1770" y="476"/>
                  <a:pt x="1770" y="488"/>
                </a:cubicBezTo>
                <a:cubicBezTo>
                  <a:pt x="1765" y="486"/>
                  <a:pt x="1769" y="465"/>
                  <a:pt x="1765" y="462"/>
                </a:cubicBezTo>
                <a:cubicBezTo>
                  <a:pt x="1760" y="464"/>
                  <a:pt x="1761" y="478"/>
                  <a:pt x="1755" y="477"/>
                </a:cubicBezTo>
                <a:cubicBezTo>
                  <a:pt x="1751" y="452"/>
                  <a:pt x="1741" y="473"/>
                  <a:pt x="1733" y="480"/>
                </a:cubicBezTo>
                <a:cubicBezTo>
                  <a:pt x="1720" y="459"/>
                  <a:pt x="1700" y="476"/>
                  <a:pt x="1692" y="456"/>
                </a:cubicBezTo>
                <a:cubicBezTo>
                  <a:pt x="1686" y="461"/>
                  <a:pt x="1683" y="473"/>
                  <a:pt x="1676" y="476"/>
                </a:cubicBezTo>
                <a:cubicBezTo>
                  <a:pt x="1675" y="466"/>
                  <a:pt x="1669" y="469"/>
                  <a:pt x="1669" y="455"/>
                </a:cubicBezTo>
                <a:cubicBezTo>
                  <a:pt x="1652" y="458"/>
                  <a:pt x="1648" y="462"/>
                  <a:pt x="1629" y="466"/>
                </a:cubicBezTo>
                <a:cubicBezTo>
                  <a:pt x="1629" y="454"/>
                  <a:pt x="1636" y="456"/>
                  <a:pt x="1641" y="455"/>
                </a:cubicBezTo>
                <a:cubicBezTo>
                  <a:pt x="1633" y="449"/>
                  <a:pt x="1628" y="434"/>
                  <a:pt x="1620" y="428"/>
                </a:cubicBezTo>
                <a:cubicBezTo>
                  <a:pt x="1618" y="431"/>
                  <a:pt x="1617" y="436"/>
                  <a:pt x="1616" y="441"/>
                </a:cubicBezTo>
                <a:cubicBezTo>
                  <a:pt x="1613" y="436"/>
                  <a:pt x="1608" y="434"/>
                  <a:pt x="1608" y="421"/>
                </a:cubicBezTo>
                <a:cubicBezTo>
                  <a:pt x="1610" y="407"/>
                  <a:pt x="1619" y="429"/>
                  <a:pt x="1617" y="411"/>
                </a:cubicBezTo>
                <a:cubicBezTo>
                  <a:pt x="1629" y="417"/>
                  <a:pt x="1648" y="410"/>
                  <a:pt x="1647" y="380"/>
                </a:cubicBezTo>
                <a:cubicBezTo>
                  <a:pt x="1649" y="366"/>
                  <a:pt x="1650" y="392"/>
                  <a:pt x="1647" y="393"/>
                </a:cubicBezTo>
                <a:cubicBezTo>
                  <a:pt x="1655" y="381"/>
                  <a:pt x="1656" y="403"/>
                  <a:pt x="1667" y="394"/>
                </a:cubicBezTo>
                <a:cubicBezTo>
                  <a:pt x="1671" y="392"/>
                  <a:pt x="1668" y="377"/>
                  <a:pt x="1675" y="380"/>
                </a:cubicBezTo>
                <a:cubicBezTo>
                  <a:pt x="1675" y="372"/>
                  <a:pt x="1672" y="371"/>
                  <a:pt x="1673" y="363"/>
                </a:cubicBezTo>
                <a:cubicBezTo>
                  <a:pt x="1681" y="364"/>
                  <a:pt x="1699" y="367"/>
                  <a:pt x="1702" y="346"/>
                </a:cubicBezTo>
                <a:cubicBezTo>
                  <a:pt x="1713" y="355"/>
                  <a:pt x="1729" y="339"/>
                  <a:pt x="1739" y="362"/>
                </a:cubicBezTo>
                <a:cubicBezTo>
                  <a:pt x="1746" y="330"/>
                  <a:pt x="1768" y="368"/>
                  <a:pt x="1773" y="339"/>
                </a:cubicBezTo>
                <a:cubicBezTo>
                  <a:pt x="1776" y="343"/>
                  <a:pt x="1776" y="357"/>
                  <a:pt x="1778" y="364"/>
                </a:cubicBezTo>
                <a:cubicBezTo>
                  <a:pt x="1778" y="350"/>
                  <a:pt x="1782" y="347"/>
                  <a:pt x="1784" y="364"/>
                </a:cubicBezTo>
                <a:cubicBezTo>
                  <a:pt x="1801" y="353"/>
                  <a:pt x="1830" y="379"/>
                  <a:pt x="1842" y="350"/>
                </a:cubicBezTo>
                <a:cubicBezTo>
                  <a:pt x="1848" y="368"/>
                  <a:pt x="1866" y="367"/>
                  <a:pt x="1874" y="354"/>
                </a:cubicBezTo>
                <a:cubicBezTo>
                  <a:pt x="1873" y="351"/>
                  <a:pt x="1872" y="347"/>
                  <a:pt x="1872" y="341"/>
                </a:cubicBezTo>
                <a:cubicBezTo>
                  <a:pt x="1896" y="318"/>
                  <a:pt x="1915" y="345"/>
                  <a:pt x="1927" y="298"/>
                </a:cubicBezTo>
                <a:cubicBezTo>
                  <a:pt x="1920" y="283"/>
                  <a:pt x="1920" y="314"/>
                  <a:pt x="1911" y="309"/>
                </a:cubicBezTo>
                <a:cubicBezTo>
                  <a:pt x="1927" y="258"/>
                  <a:pt x="1972" y="303"/>
                  <a:pt x="1993" y="266"/>
                </a:cubicBezTo>
                <a:cubicBezTo>
                  <a:pt x="2008" y="297"/>
                  <a:pt x="2020" y="235"/>
                  <a:pt x="2027" y="270"/>
                </a:cubicBezTo>
                <a:cubicBezTo>
                  <a:pt x="2031" y="268"/>
                  <a:pt x="2034" y="266"/>
                  <a:pt x="2035" y="260"/>
                </a:cubicBezTo>
                <a:cubicBezTo>
                  <a:pt x="2039" y="264"/>
                  <a:pt x="2042" y="270"/>
                  <a:pt x="2046" y="275"/>
                </a:cubicBezTo>
                <a:cubicBezTo>
                  <a:pt x="2048" y="274"/>
                  <a:pt x="2050" y="267"/>
                  <a:pt x="2047" y="266"/>
                </a:cubicBezTo>
                <a:cubicBezTo>
                  <a:pt x="2053" y="259"/>
                  <a:pt x="2057" y="264"/>
                  <a:pt x="2062" y="273"/>
                </a:cubicBezTo>
                <a:cubicBezTo>
                  <a:pt x="2086" y="267"/>
                  <a:pt x="2102" y="252"/>
                  <a:pt x="2126" y="263"/>
                </a:cubicBezTo>
                <a:cubicBezTo>
                  <a:pt x="2141" y="238"/>
                  <a:pt x="2170" y="254"/>
                  <a:pt x="2189" y="258"/>
                </a:cubicBezTo>
                <a:cubicBezTo>
                  <a:pt x="2230" y="233"/>
                  <a:pt x="2271" y="263"/>
                  <a:pt x="2301" y="232"/>
                </a:cubicBezTo>
                <a:cubicBezTo>
                  <a:pt x="2300" y="242"/>
                  <a:pt x="2305" y="241"/>
                  <a:pt x="2304" y="253"/>
                </a:cubicBezTo>
                <a:cubicBezTo>
                  <a:pt x="2310" y="254"/>
                  <a:pt x="2310" y="243"/>
                  <a:pt x="2309" y="231"/>
                </a:cubicBezTo>
                <a:cubicBezTo>
                  <a:pt x="2316" y="235"/>
                  <a:pt x="2313" y="243"/>
                  <a:pt x="2316" y="251"/>
                </a:cubicBezTo>
                <a:cubicBezTo>
                  <a:pt x="2318" y="233"/>
                  <a:pt x="2320" y="241"/>
                  <a:pt x="2328" y="245"/>
                </a:cubicBezTo>
                <a:cubicBezTo>
                  <a:pt x="2330" y="226"/>
                  <a:pt x="2318" y="241"/>
                  <a:pt x="2319" y="225"/>
                </a:cubicBezTo>
                <a:cubicBezTo>
                  <a:pt x="2326" y="232"/>
                  <a:pt x="2344" y="236"/>
                  <a:pt x="2342" y="252"/>
                </a:cubicBezTo>
                <a:cubicBezTo>
                  <a:pt x="2349" y="255"/>
                  <a:pt x="2348" y="245"/>
                  <a:pt x="2347" y="233"/>
                </a:cubicBezTo>
                <a:cubicBezTo>
                  <a:pt x="2372" y="233"/>
                  <a:pt x="2377" y="262"/>
                  <a:pt x="2402" y="238"/>
                </a:cubicBezTo>
                <a:cubicBezTo>
                  <a:pt x="2400" y="244"/>
                  <a:pt x="2402" y="245"/>
                  <a:pt x="2403" y="251"/>
                </a:cubicBezTo>
                <a:cubicBezTo>
                  <a:pt x="2410" y="252"/>
                  <a:pt x="2413" y="246"/>
                  <a:pt x="2414" y="236"/>
                </a:cubicBezTo>
                <a:cubicBezTo>
                  <a:pt x="2420" y="233"/>
                  <a:pt x="2420" y="247"/>
                  <a:pt x="2425" y="248"/>
                </a:cubicBezTo>
                <a:cubicBezTo>
                  <a:pt x="2435" y="246"/>
                  <a:pt x="2433" y="222"/>
                  <a:pt x="2444" y="223"/>
                </a:cubicBezTo>
                <a:cubicBezTo>
                  <a:pt x="2438" y="247"/>
                  <a:pt x="2459" y="229"/>
                  <a:pt x="2463" y="242"/>
                </a:cubicBezTo>
                <a:cubicBezTo>
                  <a:pt x="2469" y="239"/>
                  <a:pt x="2469" y="224"/>
                  <a:pt x="2476" y="222"/>
                </a:cubicBezTo>
                <a:cubicBezTo>
                  <a:pt x="2477" y="232"/>
                  <a:pt x="2471" y="228"/>
                  <a:pt x="2471" y="236"/>
                </a:cubicBezTo>
                <a:cubicBezTo>
                  <a:pt x="2492" y="239"/>
                  <a:pt x="2498" y="229"/>
                  <a:pt x="2519" y="233"/>
                </a:cubicBezTo>
                <a:cubicBezTo>
                  <a:pt x="2529" y="235"/>
                  <a:pt x="2542" y="226"/>
                  <a:pt x="2547" y="229"/>
                </a:cubicBezTo>
                <a:cubicBezTo>
                  <a:pt x="2554" y="232"/>
                  <a:pt x="2556" y="246"/>
                  <a:pt x="2562" y="248"/>
                </a:cubicBezTo>
                <a:cubicBezTo>
                  <a:pt x="2573" y="252"/>
                  <a:pt x="2591" y="232"/>
                  <a:pt x="2595" y="252"/>
                </a:cubicBezTo>
                <a:cubicBezTo>
                  <a:pt x="2614" y="240"/>
                  <a:pt x="2633" y="244"/>
                  <a:pt x="2659" y="242"/>
                </a:cubicBezTo>
                <a:cubicBezTo>
                  <a:pt x="2660" y="223"/>
                  <a:pt x="2682" y="238"/>
                  <a:pt x="2687" y="242"/>
                </a:cubicBezTo>
                <a:cubicBezTo>
                  <a:pt x="2693" y="238"/>
                  <a:pt x="2689" y="235"/>
                  <a:pt x="2689" y="225"/>
                </a:cubicBezTo>
                <a:cubicBezTo>
                  <a:pt x="2695" y="228"/>
                  <a:pt x="2698" y="239"/>
                  <a:pt x="2707" y="235"/>
                </a:cubicBezTo>
                <a:cubicBezTo>
                  <a:pt x="2713" y="231"/>
                  <a:pt x="2710" y="223"/>
                  <a:pt x="2709" y="213"/>
                </a:cubicBezTo>
                <a:cubicBezTo>
                  <a:pt x="2713" y="210"/>
                  <a:pt x="2713" y="218"/>
                  <a:pt x="2713" y="225"/>
                </a:cubicBezTo>
                <a:cubicBezTo>
                  <a:pt x="2733" y="238"/>
                  <a:pt x="2753" y="194"/>
                  <a:pt x="2771" y="221"/>
                </a:cubicBezTo>
                <a:cubicBezTo>
                  <a:pt x="2778" y="205"/>
                  <a:pt x="2800" y="231"/>
                  <a:pt x="2805" y="198"/>
                </a:cubicBezTo>
                <a:cubicBezTo>
                  <a:pt x="2808" y="203"/>
                  <a:pt x="2814" y="200"/>
                  <a:pt x="2814" y="214"/>
                </a:cubicBezTo>
                <a:cubicBezTo>
                  <a:pt x="2819" y="214"/>
                  <a:pt x="2818" y="201"/>
                  <a:pt x="2821" y="196"/>
                </a:cubicBezTo>
                <a:cubicBezTo>
                  <a:pt x="2822" y="226"/>
                  <a:pt x="2844" y="196"/>
                  <a:pt x="2854" y="195"/>
                </a:cubicBezTo>
                <a:cubicBezTo>
                  <a:pt x="2862" y="194"/>
                  <a:pt x="2871" y="217"/>
                  <a:pt x="2878" y="191"/>
                </a:cubicBezTo>
                <a:cubicBezTo>
                  <a:pt x="2888" y="221"/>
                  <a:pt x="2901" y="193"/>
                  <a:pt x="2918" y="189"/>
                </a:cubicBezTo>
                <a:cubicBezTo>
                  <a:pt x="2920" y="188"/>
                  <a:pt x="2919" y="181"/>
                  <a:pt x="2920" y="176"/>
                </a:cubicBezTo>
                <a:cubicBezTo>
                  <a:pt x="2943" y="189"/>
                  <a:pt x="2958" y="168"/>
                  <a:pt x="2974" y="159"/>
                </a:cubicBezTo>
                <a:cubicBezTo>
                  <a:pt x="2981" y="159"/>
                  <a:pt x="2984" y="167"/>
                  <a:pt x="2986" y="179"/>
                </a:cubicBezTo>
                <a:cubicBezTo>
                  <a:pt x="2997" y="182"/>
                  <a:pt x="2997" y="166"/>
                  <a:pt x="3004" y="163"/>
                </a:cubicBezTo>
                <a:cubicBezTo>
                  <a:pt x="3003" y="184"/>
                  <a:pt x="3021" y="159"/>
                  <a:pt x="3021" y="178"/>
                </a:cubicBezTo>
                <a:cubicBezTo>
                  <a:pt x="3028" y="161"/>
                  <a:pt x="3040" y="167"/>
                  <a:pt x="3049" y="169"/>
                </a:cubicBezTo>
                <a:cubicBezTo>
                  <a:pt x="3043" y="168"/>
                  <a:pt x="3059" y="180"/>
                  <a:pt x="3063" y="180"/>
                </a:cubicBezTo>
                <a:cubicBezTo>
                  <a:pt x="3069" y="180"/>
                  <a:pt x="3073" y="170"/>
                  <a:pt x="3079" y="169"/>
                </a:cubicBezTo>
                <a:cubicBezTo>
                  <a:pt x="3086" y="168"/>
                  <a:pt x="3093" y="182"/>
                  <a:pt x="3100" y="183"/>
                </a:cubicBezTo>
                <a:cubicBezTo>
                  <a:pt x="3110" y="185"/>
                  <a:pt x="3130" y="189"/>
                  <a:pt x="3146" y="180"/>
                </a:cubicBezTo>
                <a:cubicBezTo>
                  <a:pt x="3149" y="190"/>
                  <a:pt x="3151" y="188"/>
                  <a:pt x="3149" y="202"/>
                </a:cubicBezTo>
                <a:cubicBezTo>
                  <a:pt x="3163" y="168"/>
                  <a:pt x="3174" y="203"/>
                  <a:pt x="3189" y="196"/>
                </a:cubicBezTo>
                <a:cubicBezTo>
                  <a:pt x="3187" y="184"/>
                  <a:pt x="3180" y="186"/>
                  <a:pt x="3180" y="171"/>
                </a:cubicBezTo>
                <a:cubicBezTo>
                  <a:pt x="3188" y="204"/>
                  <a:pt x="3217" y="174"/>
                  <a:pt x="3233" y="180"/>
                </a:cubicBezTo>
                <a:cubicBezTo>
                  <a:pt x="3232" y="160"/>
                  <a:pt x="3215" y="178"/>
                  <a:pt x="3216" y="152"/>
                </a:cubicBezTo>
                <a:cubicBezTo>
                  <a:pt x="3209" y="179"/>
                  <a:pt x="3196" y="156"/>
                  <a:pt x="3184" y="166"/>
                </a:cubicBezTo>
                <a:cubicBezTo>
                  <a:pt x="3214" y="135"/>
                  <a:pt x="3260" y="131"/>
                  <a:pt x="3284" y="120"/>
                </a:cubicBezTo>
                <a:cubicBezTo>
                  <a:pt x="3273" y="84"/>
                  <a:pt x="3234" y="137"/>
                  <a:pt x="3224" y="94"/>
                </a:cubicBezTo>
                <a:cubicBezTo>
                  <a:pt x="3211" y="107"/>
                  <a:pt x="3209" y="105"/>
                  <a:pt x="3201" y="116"/>
                </a:cubicBezTo>
                <a:cubicBezTo>
                  <a:pt x="3202" y="103"/>
                  <a:pt x="3201" y="95"/>
                  <a:pt x="3196" y="90"/>
                </a:cubicBezTo>
                <a:cubicBezTo>
                  <a:pt x="3184" y="125"/>
                  <a:pt x="3156" y="88"/>
                  <a:pt x="3150" y="123"/>
                </a:cubicBezTo>
                <a:cubicBezTo>
                  <a:pt x="3145" y="101"/>
                  <a:pt x="3135" y="123"/>
                  <a:pt x="3130" y="118"/>
                </a:cubicBezTo>
                <a:cubicBezTo>
                  <a:pt x="3130" y="111"/>
                  <a:pt x="3136" y="115"/>
                  <a:pt x="3136" y="108"/>
                </a:cubicBezTo>
                <a:cubicBezTo>
                  <a:pt x="3134" y="85"/>
                  <a:pt x="3107" y="106"/>
                  <a:pt x="3110" y="116"/>
                </a:cubicBezTo>
                <a:cubicBezTo>
                  <a:pt x="3099" y="94"/>
                  <a:pt x="3086" y="115"/>
                  <a:pt x="3072" y="127"/>
                </a:cubicBezTo>
                <a:cubicBezTo>
                  <a:pt x="3063" y="112"/>
                  <a:pt x="3025" y="101"/>
                  <a:pt x="3017" y="131"/>
                </a:cubicBezTo>
                <a:cubicBezTo>
                  <a:pt x="3014" y="130"/>
                  <a:pt x="3012" y="124"/>
                  <a:pt x="3013" y="114"/>
                </a:cubicBezTo>
                <a:cubicBezTo>
                  <a:pt x="2991" y="120"/>
                  <a:pt x="2979" y="128"/>
                  <a:pt x="2956" y="114"/>
                </a:cubicBezTo>
                <a:cubicBezTo>
                  <a:pt x="2974" y="100"/>
                  <a:pt x="2991" y="117"/>
                  <a:pt x="3002" y="90"/>
                </a:cubicBezTo>
                <a:cubicBezTo>
                  <a:pt x="3000" y="85"/>
                  <a:pt x="2997" y="86"/>
                  <a:pt x="2997" y="77"/>
                </a:cubicBezTo>
                <a:cubicBezTo>
                  <a:pt x="2989" y="81"/>
                  <a:pt x="2989" y="82"/>
                  <a:pt x="2983" y="75"/>
                </a:cubicBezTo>
                <a:cubicBezTo>
                  <a:pt x="2976" y="87"/>
                  <a:pt x="2964" y="97"/>
                  <a:pt x="2957" y="83"/>
                </a:cubicBezTo>
                <a:cubicBezTo>
                  <a:pt x="2951" y="106"/>
                  <a:pt x="2939" y="96"/>
                  <a:pt x="2932" y="118"/>
                </a:cubicBezTo>
                <a:cubicBezTo>
                  <a:pt x="2940" y="100"/>
                  <a:pt x="2928" y="104"/>
                  <a:pt x="2921" y="102"/>
                </a:cubicBezTo>
                <a:cubicBezTo>
                  <a:pt x="2953" y="69"/>
                  <a:pt x="2989" y="75"/>
                  <a:pt x="3015" y="57"/>
                </a:cubicBezTo>
                <a:cubicBezTo>
                  <a:pt x="3019" y="61"/>
                  <a:pt x="3028" y="80"/>
                  <a:pt x="3031" y="59"/>
                </a:cubicBezTo>
                <a:cubicBezTo>
                  <a:pt x="3036" y="62"/>
                  <a:pt x="3038" y="75"/>
                  <a:pt x="3044" y="79"/>
                </a:cubicBezTo>
                <a:cubicBezTo>
                  <a:pt x="3041" y="71"/>
                  <a:pt x="3046" y="71"/>
                  <a:pt x="3051" y="60"/>
                </a:cubicBezTo>
                <a:cubicBezTo>
                  <a:pt x="3055" y="60"/>
                  <a:pt x="3053" y="74"/>
                  <a:pt x="3058" y="72"/>
                </a:cubicBezTo>
                <a:cubicBezTo>
                  <a:pt x="3066" y="74"/>
                  <a:pt x="3061" y="51"/>
                  <a:pt x="3069" y="53"/>
                </a:cubicBezTo>
                <a:cubicBezTo>
                  <a:pt x="3069" y="60"/>
                  <a:pt x="3071" y="61"/>
                  <a:pt x="3073" y="61"/>
                </a:cubicBezTo>
                <a:cubicBezTo>
                  <a:pt x="3090" y="28"/>
                  <a:pt x="3127" y="58"/>
                  <a:pt x="3142" y="42"/>
                </a:cubicBezTo>
                <a:cubicBezTo>
                  <a:pt x="3158" y="61"/>
                  <a:pt x="3176" y="28"/>
                  <a:pt x="3200" y="42"/>
                </a:cubicBezTo>
                <a:cubicBezTo>
                  <a:pt x="3209" y="30"/>
                  <a:pt x="3225" y="20"/>
                  <a:pt x="3228" y="37"/>
                </a:cubicBezTo>
                <a:cubicBezTo>
                  <a:pt x="3232" y="34"/>
                  <a:pt x="3235" y="27"/>
                  <a:pt x="3238" y="23"/>
                </a:cubicBezTo>
                <a:cubicBezTo>
                  <a:pt x="3237" y="18"/>
                  <a:pt x="3233" y="19"/>
                  <a:pt x="3234" y="10"/>
                </a:cubicBezTo>
                <a:cubicBezTo>
                  <a:pt x="3237" y="27"/>
                  <a:pt x="3242" y="12"/>
                  <a:pt x="3248" y="13"/>
                </a:cubicBezTo>
                <a:cubicBezTo>
                  <a:pt x="3271" y="13"/>
                  <a:pt x="3305" y="11"/>
                  <a:pt x="3333" y="13"/>
                </a:cubicBezTo>
                <a:cubicBezTo>
                  <a:pt x="3333" y="29"/>
                  <a:pt x="3330" y="24"/>
                  <a:pt x="3325" y="22"/>
                </a:cubicBezTo>
                <a:cubicBezTo>
                  <a:pt x="3325" y="27"/>
                  <a:pt x="3325" y="30"/>
                  <a:pt x="3323" y="31"/>
                </a:cubicBezTo>
                <a:cubicBezTo>
                  <a:pt x="3324" y="37"/>
                  <a:pt x="3327" y="35"/>
                  <a:pt x="3327" y="31"/>
                </a:cubicBezTo>
                <a:cubicBezTo>
                  <a:pt x="3333" y="34"/>
                  <a:pt x="3325" y="43"/>
                  <a:pt x="3330" y="48"/>
                </a:cubicBezTo>
                <a:cubicBezTo>
                  <a:pt x="3341" y="6"/>
                  <a:pt x="3364" y="42"/>
                  <a:pt x="3382" y="40"/>
                </a:cubicBezTo>
                <a:cubicBezTo>
                  <a:pt x="3382" y="37"/>
                  <a:pt x="3379" y="35"/>
                  <a:pt x="3378" y="36"/>
                </a:cubicBezTo>
                <a:cubicBezTo>
                  <a:pt x="3398" y="12"/>
                  <a:pt x="3427" y="3"/>
                  <a:pt x="3438" y="22"/>
                </a:cubicBezTo>
                <a:cubicBezTo>
                  <a:pt x="3444" y="24"/>
                  <a:pt x="3438" y="1"/>
                  <a:pt x="3446" y="4"/>
                </a:cubicBezTo>
                <a:cubicBezTo>
                  <a:pt x="3440" y="19"/>
                  <a:pt x="3454" y="11"/>
                  <a:pt x="3452" y="29"/>
                </a:cubicBezTo>
                <a:cubicBezTo>
                  <a:pt x="3458" y="18"/>
                  <a:pt x="3466" y="20"/>
                  <a:pt x="3469" y="40"/>
                </a:cubicBezTo>
                <a:cubicBezTo>
                  <a:pt x="3467" y="40"/>
                  <a:pt x="3467" y="34"/>
                  <a:pt x="3467" y="31"/>
                </a:cubicBezTo>
                <a:cubicBezTo>
                  <a:pt x="3460" y="41"/>
                  <a:pt x="3471" y="48"/>
                  <a:pt x="3473" y="52"/>
                </a:cubicBezTo>
                <a:cubicBezTo>
                  <a:pt x="3478" y="35"/>
                  <a:pt x="3485" y="34"/>
                  <a:pt x="3493" y="31"/>
                </a:cubicBezTo>
                <a:cubicBezTo>
                  <a:pt x="3493" y="42"/>
                  <a:pt x="3488" y="42"/>
                  <a:pt x="3485" y="37"/>
                </a:cubicBezTo>
                <a:cubicBezTo>
                  <a:pt x="3484" y="49"/>
                  <a:pt x="3482" y="54"/>
                  <a:pt x="3486" y="72"/>
                </a:cubicBezTo>
                <a:cubicBezTo>
                  <a:pt x="3490" y="52"/>
                  <a:pt x="3493" y="78"/>
                  <a:pt x="3500" y="65"/>
                </a:cubicBezTo>
                <a:cubicBezTo>
                  <a:pt x="3500" y="70"/>
                  <a:pt x="3501" y="73"/>
                  <a:pt x="3502" y="74"/>
                </a:cubicBezTo>
                <a:cubicBezTo>
                  <a:pt x="3498" y="93"/>
                  <a:pt x="3498" y="111"/>
                  <a:pt x="3492" y="114"/>
                </a:cubicBezTo>
                <a:cubicBezTo>
                  <a:pt x="3493" y="118"/>
                  <a:pt x="3494" y="124"/>
                  <a:pt x="3494" y="131"/>
                </a:cubicBezTo>
                <a:cubicBezTo>
                  <a:pt x="3498" y="131"/>
                  <a:pt x="3498" y="125"/>
                  <a:pt x="3502" y="126"/>
                </a:cubicBezTo>
                <a:cubicBezTo>
                  <a:pt x="3502" y="137"/>
                  <a:pt x="3505" y="140"/>
                  <a:pt x="3511" y="138"/>
                </a:cubicBezTo>
                <a:cubicBezTo>
                  <a:pt x="3505" y="148"/>
                  <a:pt x="3508" y="162"/>
                  <a:pt x="3512" y="172"/>
                </a:cubicBezTo>
                <a:cubicBezTo>
                  <a:pt x="3509" y="168"/>
                  <a:pt x="3507" y="168"/>
                  <a:pt x="3504" y="173"/>
                </a:cubicBezTo>
                <a:cubicBezTo>
                  <a:pt x="3509" y="184"/>
                  <a:pt x="3505" y="203"/>
                  <a:pt x="3499" y="209"/>
                </a:cubicBezTo>
                <a:cubicBezTo>
                  <a:pt x="3501" y="221"/>
                  <a:pt x="3504" y="203"/>
                  <a:pt x="3509" y="207"/>
                </a:cubicBezTo>
                <a:cubicBezTo>
                  <a:pt x="3509" y="218"/>
                  <a:pt x="3510" y="228"/>
                  <a:pt x="3510" y="238"/>
                </a:cubicBezTo>
                <a:cubicBezTo>
                  <a:pt x="3502" y="232"/>
                  <a:pt x="3502" y="248"/>
                  <a:pt x="3492" y="241"/>
                </a:cubicBezTo>
                <a:cubicBezTo>
                  <a:pt x="3490" y="250"/>
                  <a:pt x="3487" y="260"/>
                  <a:pt x="3485" y="268"/>
                </a:cubicBezTo>
                <a:cubicBezTo>
                  <a:pt x="3481" y="260"/>
                  <a:pt x="3480" y="268"/>
                  <a:pt x="3475" y="269"/>
                </a:cubicBezTo>
                <a:cubicBezTo>
                  <a:pt x="3474" y="256"/>
                  <a:pt x="3461" y="258"/>
                  <a:pt x="3458" y="263"/>
                </a:cubicBezTo>
                <a:cubicBezTo>
                  <a:pt x="3460" y="269"/>
                  <a:pt x="3462" y="276"/>
                  <a:pt x="3467" y="275"/>
                </a:cubicBezTo>
                <a:cubicBezTo>
                  <a:pt x="3461" y="297"/>
                  <a:pt x="3468" y="302"/>
                  <a:pt x="3478" y="308"/>
                </a:cubicBezTo>
                <a:cubicBezTo>
                  <a:pt x="3480" y="303"/>
                  <a:pt x="3481" y="296"/>
                  <a:pt x="3483" y="290"/>
                </a:cubicBezTo>
                <a:cubicBezTo>
                  <a:pt x="3488" y="322"/>
                  <a:pt x="3504" y="299"/>
                  <a:pt x="3511" y="320"/>
                </a:cubicBezTo>
                <a:cubicBezTo>
                  <a:pt x="3516" y="310"/>
                  <a:pt x="3524" y="281"/>
                  <a:pt x="3513" y="281"/>
                </a:cubicBezTo>
                <a:cubicBezTo>
                  <a:pt x="3514" y="266"/>
                  <a:pt x="3525" y="275"/>
                  <a:pt x="3529" y="278"/>
                </a:cubicBezTo>
                <a:cubicBezTo>
                  <a:pt x="3532" y="292"/>
                  <a:pt x="3523" y="285"/>
                  <a:pt x="3522" y="293"/>
                </a:cubicBezTo>
                <a:cubicBezTo>
                  <a:pt x="3522" y="304"/>
                  <a:pt x="3533" y="307"/>
                  <a:pt x="3525" y="314"/>
                </a:cubicBezTo>
                <a:cubicBezTo>
                  <a:pt x="3528" y="317"/>
                  <a:pt x="3530" y="324"/>
                  <a:pt x="3535" y="325"/>
                </a:cubicBezTo>
                <a:cubicBezTo>
                  <a:pt x="3534" y="329"/>
                  <a:pt x="3533" y="333"/>
                  <a:pt x="3535" y="334"/>
                </a:cubicBezTo>
                <a:cubicBezTo>
                  <a:pt x="3533" y="341"/>
                  <a:pt x="3522" y="351"/>
                  <a:pt x="3526" y="357"/>
                </a:cubicBezTo>
                <a:cubicBezTo>
                  <a:pt x="3517" y="368"/>
                  <a:pt x="3509" y="357"/>
                  <a:pt x="3498" y="366"/>
                </a:cubicBezTo>
                <a:cubicBezTo>
                  <a:pt x="3500" y="380"/>
                  <a:pt x="3506" y="371"/>
                  <a:pt x="3510" y="368"/>
                </a:cubicBezTo>
                <a:cubicBezTo>
                  <a:pt x="3509" y="386"/>
                  <a:pt x="3517" y="380"/>
                  <a:pt x="3515" y="398"/>
                </a:cubicBezTo>
                <a:cubicBezTo>
                  <a:pt x="3514" y="402"/>
                  <a:pt x="3497" y="399"/>
                  <a:pt x="3504" y="413"/>
                </a:cubicBezTo>
                <a:cubicBezTo>
                  <a:pt x="3497" y="408"/>
                  <a:pt x="3493" y="405"/>
                  <a:pt x="3481" y="408"/>
                </a:cubicBezTo>
                <a:cubicBezTo>
                  <a:pt x="3478" y="442"/>
                  <a:pt x="3462" y="431"/>
                  <a:pt x="3452" y="451"/>
                </a:cubicBezTo>
                <a:cubicBezTo>
                  <a:pt x="3461" y="462"/>
                  <a:pt x="3462" y="440"/>
                  <a:pt x="3472" y="448"/>
                </a:cubicBezTo>
                <a:cubicBezTo>
                  <a:pt x="3473" y="463"/>
                  <a:pt x="3464" y="446"/>
                  <a:pt x="3465" y="467"/>
                </a:cubicBezTo>
                <a:cubicBezTo>
                  <a:pt x="3463" y="455"/>
                  <a:pt x="3461" y="460"/>
                  <a:pt x="3463" y="480"/>
                </a:cubicBezTo>
                <a:cubicBezTo>
                  <a:pt x="3460" y="477"/>
                  <a:pt x="3455" y="471"/>
                  <a:pt x="3459" y="463"/>
                </a:cubicBezTo>
                <a:cubicBezTo>
                  <a:pt x="3451" y="465"/>
                  <a:pt x="3448" y="468"/>
                  <a:pt x="3445" y="487"/>
                </a:cubicBezTo>
                <a:cubicBezTo>
                  <a:pt x="3436" y="475"/>
                  <a:pt x="3430" y="500"/>
                  <a:pt x="3422" y="504"/>
                </a:cubicBezTo>
                <a:cubicBezTo>
                  <a:pt x="3427" y="518"/>
                  <a:pt x="3446" y="544"/>
                  <a:pt x="3451" y="530"/>
                </a:cubicBezTo>
                <a:cubicBezTo>
                  <a:pt x="3457" y="538"/>
                  <a:pt x="3446" y="548"/>
                  <a:pt x="3448" y="561"/>
                </a:cubicBezTo>
                <a:cubicBezTo>
                  <a:pt x="3452" y="572"/>
                  <a:pt x="3453" y="591"/>
                  <a:pt x="3461" y="593"/>
                </a:cubicBezTo>
                <a:cubicBezTo>
                  <a:pt x="3463" y="592"/>
                  <a:pt x="3462" y="589"/>
                  <a:pt x="3461" y="589"/>
                </a:cubicBezTo>
                <a:cubicBezTo>
                  <a:pt x="3462" y="576"/>
                  <a:pt x="3466" y="594"/>
                  <a:pt x="3471" y="588"/>
                </a:cubicBezTo>
                <a:cubicBezTo>
                  <a:pt x="3475" y="588"/>
                  <a:pt x="3470" y="575"/>
                  <a:pt x="3469" y="575"/>
                </a:cubicBezTo>
                <a:cubicBezTo>
                  <a:pt x="3471" y="569"/>
                  <a:pt x="3483" y="575"/>
                  <a:pt x="3485" y="585"/>
                </a:cubicBezTo>
                <a:cubicBezTo>
                  <a:pt x="3496" y="566"/>
                  <a:pt x="3528" y="564"/>
                  <a:pt x="3532" y="543"/>
                </a:cubicBezTo>
                <a:cubicBezTo>
                  <a:pt x="3534" y="534"/>
                  <a:pt x="3540" y="554"/>
                  <a:pt x="3543" y="559"/>
                </a:cubicBezTo>
                <a:cubicBezTo>
                  <a:pt x="3544" y="558"/>
                  <a:pt x="3545" y="555"/>
                  <a:pt x="3547" y="554"/>
                </a:cubicBezTo>
                <a:cubicBezTo>
                  <a:pt x="3550" y="542"/>
                  <a:pt x="3538" y="547"/>
                  <a:pt x="3544" y="542"/>
                </a:cubicBezTo>
                <a:cubicBezTo>
                  <a:pt x="3546" y="539"/>
                  <a:pt x="3547" y="537"/>
                  <a:pt x="3550" y="536"/>
                </a:cubicBezTo>
                <a:cubicBezTo>
                  <a:pt x="3552" y="572"/>
                  <a:pt x="3586" y="538"/>
                  <a:pt x="3596" y="529"/>
                </a:cubicBezTo>
                <a:cubicBezTo>
                  <a:pt x="3603" y="541"/>
                  <a:pt x="3616" y="550"/>
                  <a:pt x="3621" y="530"/>
                </a:cubicBezTo>
                <a:cubicBezTo>
                  <a:pt x="3628" y="528"/>
                  <a:pt x="3621" y="533"/>
                  <a:pt x="3623" y="542"/>
                </a:cubicBezTo>
                <a:cubicBezTo>
                  <a:pt x="3629" y="532"/>
                  <a:pt x="3628" y="536"/>
                  <a:pt x="3637" y="532"/>
                </a:cubicBezTo>
                <a:cubicBezTo>
                  <a:pt x="3627" y="521"/>
                  <a:pt x="3630" y="508"/>
                  <a:pt x="3623" y="490"/>
                </a:cubicBezTo>
                <a:cubicBezTo>
                  <a:pt x="3619" y="500"/>
                  <a:pt x="3618" y="489"/>
                  <a:pt x="3611" y="492"/>
                </a:cubicBezTo>
                <a:cubicBezTo>
                  <a:pt x="3619" y="479"/>
                  <a:pt x="3631" y="475"/>
                  <a:pt x="3645" y="474"/>
                </a:cubicBezTo>
                <a:cubicBezTo>
                  <a:pt x="3647" y="483"/>
                  <a:pt x="3652" y="495"/>
                  <a:pt x="3648" y="504"/>
                </a:cubicBezTo>
                <a:cubicBezTo>
                  <a:pt x="3654" y="503"/>
                  <a:pt x="3655" y="481"/>
                  <a:pt x="3649" y="482"/>
                </a:cubicBezTo>
                <a:cubicBezTo>
                  <a:pt x="3650" y="467"/>
                  <a:pt x="3667" y="491"/>
                  <a:pt x="3658" y="489"/>
                </a:cubicBezTo>
                <a:cubicBezTo>
                  <a:pt x="3660" y="501"/>
                  <a:pt x="3664" y="482"/>
                  <a:pt x="3670" y="487"/>
                </a:cubicBezTo>
                <a:cubicBezTo>
                  <a:pt x="3673" y="511"/>
                  <a:pt x="3680" y="529"/>
                  <a:pt x="3694" y="536"/>
                </a:cubicBezTo>
                <a:cubicBezTo>
                  <a:pt x="3690" y="554"/>
                  <a:pt x="3663" y="529"/>
                  <a:pt x="3659" y="533"/>
                </a:cubicBezTo>
                <a:cubicBezTo>
                  <a:pt x="3666" y="542"/>
                  <a:pt x="3669" y="557"/>
                  <a:pt x="3680" y="555"/>
                </a:cubicBezTo>
                <a:cubicBezTo>
                  <a:pt x="3679" y="571"/>
                  <a:pt x="3670" y="572"/>
                  <a:pt x="3664" y="571"/>
                </a:cubicBezTo>
                <a:cubicBezTo>
                  <a:pt x="3667" y="590"/>
                  <a:pt x="3676" y="577"/>
                  <a:pt x="3683" y="590"/>
                </a:cubicBezTo>
                <a:cubicBezTo>
                  <a:pt x="3680" y="599"/>
                  <a:pt x="3664" y="600"/>
                  <a:pt x="3665" y="584"/>
                </a:cubicBezTo>
                <a:cubicBezTo>
                  <a:pt x="3655" y="587"/>
                  <a:pt x="3660" y="615"/>
                  <a:pt x="3647" y="604"/>
                </a:cubicBezTo>
                <a:cubicBezTo>
                  <a:pt x="3653" y="613"/>
                  <a:pt x="3657" y="624"/>
                  <a:pt x="3664" y="628"/>
                </a:cubicBezTo>
                <a:cubicBezTo>
                  <a:pt x="3663" y="632"/>
                  <a:pt x="3662" y="636"/>
                  <a:pt x="3665" y="636"/>
                </a:cubicBezTo>
                <a:cubicBezTo>
                  <a:pt x="3664" y="645"/>
                  <a:pt x="3656" y="639"/>
                  <a:pt x="3657" y="650"/>
                </a:cubicBezTo>
                <a:cubicBezTo>
                  <a:pt x="3659" y="666"/>
                  <a:pt x="3665" y="670"/>
                  <a:pt x="3668" y="684"/>
                </a:cubicBezTo>
                <a:cubicBezTo>
                  <a:pt x="3684" y="675"/>
                  <a:pt x="3700" y="685"/>
                  <a:pt x="3719" y="680"/>
                </a:cubicBezTo>
                <a:cubicBezTo>
                  <a:pt x="3715" y="690"/>
                  <a:pt x="3722" y="696"/>
                  <a:pt x="3725" y="701"/>
                </a:cubicBezTo>
                <a:cubicBezTo>
                  <a:pt x="3719" y="685"/>
                  <a:pt x="3726" y="694"/>
                  <a:pt x="3724" y="670"/>
                </a:cubicBezTo>
                <a:cubicBezTo>
                  <a:pt x="3727" y="689"/>
                  <a:pt x="3734" y="685"/>
                  <a:pt x="3739" y="686"/>
                </a:cubicBezTo>
                <a:cubicBezTo>
                  <a:pt x="3742" y="696"/>
                  <a:pt x="3734" y="705"/>
                  <a:pt x="3740" y="707"/>
                </a:cubicBezTo>
                <a:cubicBezTo>
                  <a:pt x="3739" y="714"/>
                  <a:pt x="3734" y="710"/>
                  <a:pt x="3734" y="717"/>
                </a:cubicBezTo>
                <a:cubicBezTo>
                  <a:pt x="3731" y="734"/>
                  <a:pt x="3743" y="717"/>
                  <a:pt x="3742" y="729"/>
                </a:cubicBezTo>
                <a:cubicBezTo>
                  <a:pt x="3743" y="742"/>
                  <a:pt x="3735" y="737"/>
                  <a:pt x="3733" y="735"/>
                </a:cubicBezTo>
                <a:cubicBezTo>
                  <a:pt x="3725" y="739"/>
                  <a:pt x="3735" y="777"/>
                  <a:pt x="3724" y="775"/>
                </a:cubicBezTo>
                <a:cubicBezTo>
                  <a:pt x="3724" y="769"/>
                  <a:pt x="3723" y="764"/>
                  <a:pt x="3723" y="758"/>
                </a:cubicBezTo>
                <a:cubicBezTo>
                  <a:pt x="3713" y="761"/>
                  <a:pt x="3725" y="782"/>
                  <a:pt x="3716" y="789"/>
                </a:cubicBezTo>
                <a:cubicBezTo>
                  <a:pt x="3718" y="802"/>
                  <a:pt x="3719" y="779"/>
                  <a:pt x="3724" y="784"/>
                </a:cubicBezTo>
                <a:cubicBezTo>
                  <a:pt x="3726" y="805"/>
                  <a:pt x="3710" y="793"/>
                  <a:pt x="3711" y="812"/>
                </a:cubicBezTo>
                <a:cubicBezTo>
                  <a:pt x="3714" y="820"/>
                  <a:pt x="3718" y="825"/>
                  <a:pt x="3723" y="827"/>
                </a:cubicBezTo>
                <a:cubicBezTo>
                  <a:pt x="3723" y="846"/>
                  <a:pt x="3729" y="905"/>
                  <a:pt x="3747" y="876"/>
                </a:cubicBezTo>
                <a:cubicBezTo>
                  <a:pt x="3744" y="871"/>
                  <a:pt x="3742" y="864"/>
                  <a:pt x="3737" y="864"/>
                </a:cubicBezTo>
                <a:cubicBezTo>
                  <a:pt x="3741" y="854"/>
                  <a:pt x="3752" y="864"/>
                  <a:pt x="3757" y="866"/>
                </a:cubicBezTo>
                <a:cubicBezTo>
                  <a:pt x="3750" y="877"/>
                  <a:pt x="3759" y="900"/>
                  <a:pt x="3755" y="914"/>
                </a:cubicBezTo>
                <a:cubicBezTo>
                  <a:pt x="3750" y="910"/>
                  <a:pt x="3746" y="906"/>
                  <a:pt x="3742" y="903"/>
                </a:cubicBezTo>
                <a:cubicBezTo>
                  <a:pt x="3736" y="904"/>
                  <a:pt x="3732" y="908"/>
                  <a:pt x="3731" y="918"/>
                </a:cubicBezTo>
                <a:cubicBezTo>
                  <a:pt x="3738" y="925"/>
                  <a:pt x="3746" y="922"/>
                  <a:pt x="3753" y="919"/>
                </a:cubicBezTo>
                <a:cubicBezTo>
                  <a:pt x="3747" y="943"/>
                  <a:pt x="3738" y="924"/>
                  <a:pt x="3727" y="927"/>
                </a:cubicBezTo>
                <a:cubicBezTo>
                  <a:pt x="3727" y="932"/>
                  <a:pt x="3727" y="935"/>
                  <a:pt x="3729" y="935"/>
                </a:cubicBezTo>
                <a:cubicBezTo>
                  <a:pt x="3731" y="946"/>
                  <a:pt x="3719" y="919"/>
                  <a:pt x="3714" y="916"/>
                </a:cubicBezTo>
                <a:cubicBezTo>
                  <a:pt x="3707" y="927"/>
                  <a:pt x="3713" y="949"/>
                  <a:pt x="3703" y="948"/>
                </a:cubicBezTo>
                <a:cubicBezTo>
                  <a:pt x="3707" y="957"/>
                  <a:pt x="3712" y="965"/>
                  <a:pt x="3720" y="963"/>
                </a:cubicBezTo>
                <a:cubicBezTo>
                  <a:pt x="3717" y="976"/>
                  <a:pt x="3711" y="961"/>
                  <a:pt x="3706" y="965"/>
                </a:cubicBezTo>
                <a:cubicBezTo>
                  <a:pt x="3703" y="973"/>
                  <a:pt x="3703" y="986"/>
                  <a:pt x="3699" y="992"/>
                </a:cubicBezTo>
                <a:cubicBezTo>
                  <a:pt x="3699" y="996"/>
                  <a:pt x="3701" y="996"/>
                  <a:pt x="3701" y="1001"/>
                </a:cubicBezTo>
                <a:cubicBezTo>
                  <a:pt x="3707" y="993"/>
                  <a:pt x="3735" y="967"/>
                  <a:pt x="3728" y="975"/>
                </a:cubicBezTo>
                <a:cubicBezTo>
                  <a:pt x="3728" y="982"/>
                  <a:pt x="3730" y="982"/>
                  <a:pt x="3731" y="987"/>
                </a:cubicBezTo>
                <a:cubicBezTo>
                  <a:pt x="3737" y="985"/>
                  <a:pt x="3739" y="973"/>
                  <a:pt x="3749" y="976"/>
                </a:cubicBezTo>
                <a:cubicBezTo>
                  <a:pt x="3750" y="989"/>
                  <a:pt x="3746" y="989"/>
                  <a:pt x="3747" y="1002"/>
                </a:cubicBezTo>
                <a:cubicBezTo>
                  <a:pt x="3752" y="1004"/>
                  <a:pt x="3752" y="993"/>
                  <a:pt x="3749" y="993"/>
                </a:cubicBezTo>
                <a:cubicBezTo>
                  <a:pt x="3754" y="988"/>
                  <a:pt x="3769" y="1001"/>
                  <a:pt x="3773" y="989"/>
                </a:cubicBezTo>
                <a:cubicBezTo>
                  <a:pt x="3771" y="983"/>
                  <a:pt x="3771" y="970"/>
                  <a:pt x="3765" y="973"/>
                </a:cubicBezTo>
                <a:cubicBezTo>
                  <a:pt x="3760" y="975"/>
                  <a:pt x="3768" y="980"/>
                  <a:pt x="3765" y="991"/>
                </a:cubicBezTo>
                <a:cubicBezTo>
                  <a:pt x="3756" y="993"/>
                  <a:pt x="3761" y="975"/>
                  <a:pt x="3762" y="965"/>
                </a:cubicBezTo>
                <a:cubicBezTo>
                  <a:pt x="3765" y="965"/>
                  <a:pt x="3768" y="965"/>
                  <a:pt x="3768" y="960"/>
                </a:cubicBezTo>
                <a:cubicBezTo>
                  <a:pt x="3772" y="960"/>
                  <a:pt x="3770" y="974"/>
                  <a:pt x="3775" y="972"/>
                </a:cubicBezTo>
                <a:cubicBezTo>
                  <a:pt x="3777" y="964"/>
                  <a:pt x="3777" y="957"/>
                  <a:pt x="3778" y="941"/>
                </a:cubicBezTo>
                <a:cubicBezTo>
                  <a:pt x="3781" y="942"/>
                  <a:pt x="3780" y="951"/>
                  <a:pt x="3780" y="958"/>
                </a:cubicBezTo>
                <a:cubicBezTo>
                  <a:pt x="3784" y="957"/>
                  <a:pt x="3787" y="957"/>
                  <a:pt x="3790" y="956"/>
                </a:cubicBezTo>
                <a:cubicBezTo>
                  <a:pt x="3796" y="952"/>
                  <a:pt x="3795" y="922"/>
                  <a:pt x="3804" y="937"/>
                </a:cubicBezTo>
                <a:cubicBezTo>
                  <a:pt x="3804" y="943"/>
                  <a:pt x="3798" y="939"/>
                  <a:pt x="3798" y="946"/>
                </a:cubicBezTo>
                <a:cubicBezTo>
                  <a:pt x="3803" y="949"/>
                  <a:pt x="3805" y="960"/>
                  <a:pt x="3811" y="962"/>
                </a:cubicBezTo>
                <a:cubicBezTo>
                  <a:pt x="3803" y="969"/>
                  <a:pt x="3809" y="968"/>
                  <a:pt x="3797" y="977"/>
                </a:cubicBezTo>
                <a:cubicBezTo>
                  <a:pt x="3796" y="998"/>
                  <a:pt x="3801" y="1001"/>
                  <a:pt x="3810" y="997"/>
                </a:cubicBezTo>
                <a:cubicBezTo>
                  <a:pt x="3805" y="979"/>
                  <a:pt x="3812" y="983"/>
                  <a:pt x="3814" y="996"/>
                </a:cubicBezTo>
                <a:cubicBezTo>
                  <a:pt x="3823" y="994"/>
                  <a:pt x="3824" y="978"/>
                  <a:pt x="3836" y="980"/>
                </a:cubicBezTo>
                <a:cubicBezTo>
                  <a:pt x="3837" y="989"/>
                  <a:pt x="3833" y="989"/>
                  <a:pt x="3830" y="989"/>
                </a:cubicBezTo>
                <a:cubicBezTo>
                  <a:pt x="3831" y="995"/>
                  <a:pt x="3834" y="996"/>
                  <a:pt x="3834" y="1002"/>
                </a:cubicBezTo>
                <a:cubicBezTo>
                  <a:pt x="3848" y="982"/>
                  <a:pt x="3867" y="990"/>
                  <a:pt x="3876" y="969"/>
                </a:cubicBezTo>
                <a:cubicBezTo>
                  <a:pt x="3879" y="975"/>
                  <a:pt x="3880" y="986"/>
                  <a:pt x="3888" y="981"/>
                </a:cubicBezTo>
                <a:cubicBezTo>
                  <a:pt x="3888" y="992"/>
                  <a:pt x="3882" y="1002"/>
                  <a:pt x="3879" y="995"/>
                </a:cubicBezTo>
                <a:cubicBezTo>
                  <a:pt x="3878" y="1006"/>
                  <a:pt x="3880" y="1011"/>
                  <a:pt x="3885" y="1007"/>
                </a:cubicBezTo>
                <a:cubicBezTo>
                  <a:pt x="3892" y="1011"/>
                  <a:pt x="3880" y="1013"/>
                  <a:pt x="3877" y="1013"/>
                </a:cubicBezTo>
                <a:cubicBezTo>
                  <a:pt x="3886" y="1045"/>
                  <a:pt x="3914" y="1010"/>
                  <a:pt x="3900" y="979"/>
                </a:cubicBezTo>
                <a:cubicBezTo>
                  <a:pt x="3902" y="978"/>
                  <a:pt x="3904" y="978"/>
                  <a:pt x="3906" y="978"/>
                </a:cubicBezTo>
                <a:cubicBezTo>
                  <a:pt x="3905" y="974"/>
                  <a:pt x="3902" y="972"/>
                  <a:pt x="3900" y="970"/>
                </a:cubicBezTo>
                <a:cubicBezTo>
                  <a:pt x="3902" y="946"/>
                  <a:pt x="3914" y="956"/>
                  <a:pt x="3922" y="949"/>
                </a:cubicBezTo>
                <a:cubicBezTo>
                  <a:pt x="3916" y="964"/>
                  <a:pt x="3927" y="967"/>
                  <a:pt x="3932" y="969"/>
                </a:cubicBezTo>
                <a:cubicBezTo>
                  <a:pt x="3937" y="968"/>
                  <a:pt x="3935" y="953"/>
                  <a:pt x="3938" y="947"/>
                </a:cubicBezTo>
                <a:cubicBezTo>
                  <a:pt x="3944" y="956"/>
                  <a:pt x="3946" y="953"/>
                  <a:pt x="3952" y="945"/>
                </a:cubicBezTo>
                <a:cubicBezTo>
                  <a:pt x="3955" y="965"/>
                  <a:pt x="3954" y="976"/>
                  <a:pt x="3963" y="973"/>
                </a:cubicBezTo>
                <a:cubicBezTo>
                  <a:pt x="3961" y="985"/>
                  <a:pt x="3963" y="1003"/>
                  <a:pt x="3954" y="1001"/>
                </a:cubicBezTo>
                <a:cubicBezTo>
                  <a:pt x="3969" y="1000"/>
                  <a:pt x="3986" y="1023"/>
                  <a:pt x="3990" y="1065"/>
                </a:cubicBezTo>
                <a:cubicBezTo>
                  <a:pt x="3995" y="1076"/>
                  <a:pt x="4002" y="1071"/>
                  <a:pt x="4006" y="1062"/>
                </a:cubicBezTo>
                <a:cubicBezTo>
                  <a:pt x="4001" y="1093"/>
                  <a:pt x="3983" y="1071"/>
                  <a:pt x="3990" y="1117"/>
                </a:cubicBezTo>
                <a:cubicBezTo>
                  <a:pt x="3995" y="1118"/>
                  <a:pt x="3991" y="1100"/>
                  <a:pt x="3997" y="1103"/>
                </a:cubicBezTo>
                <a:cubicBezTo>
                  <a:pt x="3994" y="1134"/>
                  <a:pt x="4009" y="1091"/>
                  <a:pt x="3993" y="1095"/>
                </a:cubicBezTo>
                <a:cubicBezTo>
                  <a:pt x="3997" y="1072"/>
                  <a:pt x="4011" y="1113"/>
                  <a:pt x="4002" y="1124"/>
                </a:cubicBezTo>
                <a:cubicBezTo>
                  <a:pt x="4004" y="1137"/>
                  <a:pt x="4008" y="1129"/>
                  <a:pt x="4012" y="1127"/>
                </a:cubicBezTo>
                <a:cubicBezTo>
                  <a:pt x="4011" y="1137"/>
                  <a:pt x="4003" y="1146"/>
                  <a:pt x="3999" y="1138"/>
                </a:cubicBezTo>
                <a:cubicBezTo>
                  <a:pt x="4000" y="1141"/>
                  <a:pt x="4000" y="1149"/>
                  <a:pt x="4003" y="1150"/>
                </a:cubicBezTo>
                <a:cubicBezTo>
                  <a:pt x="3997" y="1163"/>
                  <a:pt x="3994" y="1142"/>
                  <a:pt x="3983" y="1144"/>
                </a:cubicBezTo>
                <a:cubicBezTo>
                  <a:pt x="3985" y="1149"/>
                  <a:pt x="3987" y="1153"/>
                  <a:pt x="3989" y="1157"/>
                </a:cubicBezTo>
                <a:cubicBezTo>
                  <a:pt x="3986" y="1171"/>
                  <a:pt x="3974" y="1152"/>
                  <a:pt x="3979" y="1145"/>
                </a:cubicBezTo>
                <a:cubicBezTo>
                  <a:pt x="3976" y="1150"/>
                  <a:pt x="3971" y="1150"/>
                  <a:pt x="3969" y="1155"/>
                </a:cubicBezTo>
                <a:cubicBezTo>
                  <a:pt x="3969" y="1163"/>
                  <a:pt x="3972" y="1164"/>
                  <a:pt x="3971" y="1172"/>
                </a:cubicBezTo>
                <a:cubicBezTo>
                  <a:pt x="3966" y="1164"/>
                  <a:pt x="3967" y="1162"/>
                  <a:pt x="3961" y="1161"/>
                </a:cubicBezTo>
                <a:cubicBezTo>
                  <a:pt x="3962" y="1143"/>
                  <a:pt x="3962" y="1135"/>
                  <a:pt x="3952" y="1136"/>
                </a:cubicBezTo>
                <a:cubicBezTo>
                  <a:pt x="3951" y="1127"/>
                  <a:pt x="3956" y="1129"/>
                  <a:pt x="3956" y="1123"/>
                </a:cubicBezTo>
                <a:cubicBezTo>
                  <a:pt x="3955" y="1117"/>
                  <a:pt x="3950" y="1120"/>
                  <a:pt x="3947" y="1119"/>
                </a:cubicBezTo>
                <a:cubicBezTo>
                  <a:pt x="3942" y="1119"/>
                  <a:pt x="3950" y="1143"/>
                  <a:pt x="3942" y="1138"/>
                </a:cubicBezTo>
                <a:cubicBezTo>
                  <a:pt x="3945" y="1126"/>
                  <a:pt x="3941" y="1125"/>
                  <a:pt x="3943" y="1111"/>
                </a:cubicBezTo>
                <a:cubicBezTo>
                  <a:pt x="3951" y="1113"/>
                  <a:pt x="3953" y="1116"/>
                  <a:pt x="3957" y="1105"/>
                </a:cubicBezTo>
                <a:cubicBezTo>
                  <a:pt x="3953" y="1092"/>
                  <a:pt x="3945" y="1116"/>
                  <a:pt x="3943" y="1098"/>
                </a:cubicBezTo>
                <a:cubicBezTo>
                  <a:pt x="3937" y="1100"/>
                  <a:pt x="3929" y="1118"/>
                  <a:pt x="3937" y="1121"/>
                </a:cubicBezTo>
                <a:cubicBezTo>
                  <a:pt x="3924" y="1119"/>
                  <a:pt x="3912" y="1130"/>
                  <a:pt x="3891" y="1128"/>
                </a:cubicBezTo>
                <a:cubicBezTo>
                  <a:pt x="3888" y="1132"/>
                  <a:pt x="3892" y="1134"/>
                  <a:pt x="3890" y="1146"/>
                </a:cubicBezTo>
                <a:cubicBezTo>
                  <a:pt x="3883" y="1147"/>
                  <a:pt x="3876" y="1137"/>
                  <a:pt x="3872" y="1148"/>
                </a:cubicBezTo>
                <a:cubicBezTo>
                  <a:pt x="3880" y="1159"/>
                  <a:pt x="3868" y="1184"/>
                  <a:pt x="3878" y="1174"/>
                </a:cubicBezTo>
                <a:cubicBezTo>
                  <a:pt x="3882" y="1183"/>
                  <a:pt x="3872" y="1177"/>
                  <a:pt x="3867" y="1184"/>
                </a:cubicBezTo>
                <a:cubicBezTo>
                  <a:pt x="3868" y="1199"/>
                  <a:pt x="3877" y="1189"/>
                  <a:pt x="3881" y="1186"/>
                </a:cubicBezTo>
                <a:cubicBezTo>
                  <a:pt x="3881" y="1195"/>
                  <a:pt x="3882" y="1200"/>
                  <a:pt x="3885" y="1199"/>
                </a:cubicBezTo>
                <a:cubicBezTo>
                  <a:pt x="3880" y="1200"/>
                  <a:pt x="3874" y="1205"/>
                  <a:pt x="3872" y="1222"/>
                </a:cubicBezTo>
                <a:cubicBezTo>
                  <a:pt x="3872" y="1226"/>
                  <a:pt x="3874" y="1226"/>
                  <a:pt x="3874" y="1231"/>
                </a:cubicBezTo>
                <a:cubicBezTo>
                  <a:pt x="3880" y="1224"/>
                  <a:pt x="3885" y="1216"/>
                  <a:pt x="3892" y="1211"/>
                </a:cubicBezTo>
                <a:cubicBezTo>
                  <a:pt x="3895" y="1232"/>
                  <a:pt x="3918" y="1250"/>
                  <a:pt x="3918" y="1215"/>
                </a:cubicBezTo>
                <a:cubicBezTo>
                  <a:pt x="3925" y="1222"/>
                  <a:pt x="3929" y="1235"/>
                  <a:pt x="3933" y="1248"/>
                </a:cubicBezTo>
                <a:cubicBezTo>
                  <a:pt x="3940" y="1222"/>
                  <a:pt x="3954" y="1252"/>
                  <a:pt x="3963" y="1226"/>
                </a:cubicBezTo>
                <a:cubicBezTo>
                  <a:pt x="3946" y="1243"/>
                  <a:pt x="3967" y="1284"/>
                  <a:pt x="3949" y="1298"/>
                </a:cubicBezTo>
                <a:cubicBezTo>
                  <a:pt x="3954" y="1313"/>
                  <a:pt x="3949" y="1324"/>
                  <a:pt x="3951" y="1345"/>
                </a:cubicBezTo>
                <a:cubicBezTo>
                  <a:pt x="3941" y="1350"/>
                  <a:pt x="3935" y="1344"/>
                  <a:pt x="3930" y="1335"/>
                </a:cubicBezTo>
                <a:cubicBezTo>
                  <a:pt x="3928" y="1336"/>
                  <a:pt x="3929" y="1343"/>
                  <a:pt x="3929" y="1349"/>
                </a:cubicBezTo>
                <a:cubicBezTo>
                  <a:pt x="3918" y="1347"/>
                  <a:pt x="3908" y="1343"/>
                  <a:pt x="3904" y="1326"/>
                </a:cubicBezTo>
                <a:cubicBezTo>
                  <a:pt x="3900" y="1336"/>
                  <a:pt x="3899" y="1349"/>
                  <a:pt x="3888" y="1346"/>
                </a:cubicBezTo>
                <a:cubicBezTo>
                  <a:pt x="3886" y="1357"/>
                  <a:pt x="3895" y="1363"/>
                  <a:pt x="3889" y="1368"/>
                </a:cubicBezTo>
                <a:cubicBezTo>
                  <a:pt x="3894" y="1376"/>
                  <a:pt x="3897" y="1379"/>
                  <a:pt x="3908" y="1382"/>
                </a:cubicBezTo>
                <a:cubicBezTo>
                  <a:pt x="3897" y="1394"/>
                  <a:pt x="3909" y="1399"/>
                  <a:pt x="3907" y="1426"/>
                </a:cubicBezTo>
                <a:cubicBezTo>
                  <a:pt x="3916" y="1407"/>
                  <a:pt x="3921" y="1419"/>
                  <a:pt x="3935" y="1417"/>
                </a:cubicBezTo>
                <a:cubicBezTo>
                  <a:pt x="3929" y="1435"/>
                  <a:pt x="3914" y="1412"/>
                  <a:pt x="3911" y="1438"/>
                </a:cubicBezTo>
                <a:cubicBezTo>
                  <a:pt x="3908" y="1432"/>
                  <a:pt x="3900" y="1437"/>
                  <a:pt x="3893" y="1437"/>
                </a:cubicBezTo>
                <a:cubicBezTo>
                  <a:pt x="3872" y="1489"/>
                  <a:pt x="3918" y="1489"/>
                  <a:pt x="3926" y="1523"/>
                </a:cubicBezTo>
                <a:cubicBezTo>
                  <a:pt x="3928" y="1519"/>
                  <a:pt x="3931" y="1518"/>
                  <a:pt x="3934" y="1517"/>
                </a:cubicBezTo>
                <a:cubicBezTo>
                  <a:pt x="3934" y="1523"/>
                  <a:pt x="3935" y="1525"/>
                  <a:pt x="3937" y="1526"/>
                </a:cubicBezTo>
                <a:cubicBezTo>
                  <a:pt x="3940" y="1540"/>
                  <a:pt x="3930" y="1530"/>
                  <a:pt x="3933" y="1544"/>
                </a:cubicBezTo>
                <a:cubicBezTo>
                  <a:pt x="3939" y="1544"/>
                  <a:pt x="3937" y="1550"/>
                  <a:pt x="3940" y="1565"/>
                </a:cubicBezTo>
                <a:cubicBezTo>
                  <a:pt x="3956" y="1552"/>
                  <a:pt x="3970" y="1551"/>
                  <a:pt x="3977" y="1581"/>
                </a:cubicBezTo>
                <a:cubicBezTo>
                  <a:pt x="3979" y="1577"/>
                  <a:pt x="3981" y="1575"/>
                  <a:pt x="3985" y="1575"/>
                </a:cubicBezTo>
                <a:cubicBezTo>
                  <a:pt x="3985" y="1594"/>
                  <a:pt x="3993" y="1591"/>
                  <a:pt x="3996" y="1604"/>
                </a:cubicBezTo>
                <a:cubicBezTo>
                  <a:pt x="3997" y="1651"/>
                  <a:pt x="3981" y="1665"/>
                  <a:pt x="3977" y="1702"/>
                </a:cubicBezTo>
                <a:cubicBezTo>
                  <a:pt x="3996" y="1715"/>
                  <a:pt x="4001" y="1687"/>
                  <a:pt x="4023" y="1687"/>
                </a:cubicBezTo>
                <a:cubicBezTo>
                  <a:pt x="4020" y="1669"/>
                  <a:pt x="4015" y="1660"/>
                  <a:pt x="4012" y="1654"/>
                </a:cubicBezTo>
                <a:cubicBezTo>
                  <a:pt x="4015" y="1649"/>
                  <a:pt x="4019" y="1666"/>
                  <a:pt x="4020" y="1652"/>
                </a:cubicBezTo>
                <a:cubicBezTo>
                  <a:pt x="4025" y="1669"/>
                  <a:pt x="4034" y="1680"/>
                  <a:pt x="4049" y="1674"/>
                </a:cubicBezTo>
                <a:cubicBezTo>
                  <a:pt x="4053" y="1685"/>
                  <a:pt x="4048" y="1687"/>
                  <a:pt x="4052" y="1700"/>
                </a:cubicBezTo>
                <a:cubicBezTo>
                  <a:pt x="4080" y="1692"/>
                  <a:pt x="4105" y="1708"/>
                  <a:pt x="4126" y="1741"/>
                </a:cubicBezTo>
                <a:cubicBezTo>
                  <a:pt x="4166" y="1741"/>
                  <a:pt x="4182" y="1860"/>
                  <a:pt x="4156" y="1914"/>
                </a:cubicBezTo>
                <a:cubicBezTo>
                  <a:pt x="4154" y="1905"/>
                  <a:pt x="4151" y="1898"/>
                  <a:pt x="4151" y="1885"/>
                </a:cubicBezTo>
                <a:cubicBezTo>
                  <a:pt x="4140" y="1888"/>
                  <a:pt x="4136" y="1877"/>
                  <a:pt x="4128" y="1875"/>
                </a:cubicBezTo>
                <a:cubicBezTo>
                  <a:pt x="4110" y="1905"/>
                  <a:pt x="4089" y="1881"/>
                  <a:pt x="4068" y="1893"/>
                </a:cubicBezTo>
                <a:cubicBezTo>
                  <a:pt x="4068" y="1889"/>
                  <a:pt x="4070" y="1888"/>
                  <a:pt x="4070" y="1884"/>
                </a:cubicBezTo>
                <a:cubicBezTo>
                  <a:pt x="4052" y="1880"/>
                  <a:pt x="4039" y="1893"/>
                  <a:pt x="4031" y="1881"/>
                </a:cubicBezTo>
                <a:cubicBezTo>
                  <a:pt x="4028" y="1886"/>
                  <a:pt x="4026" y="1893"/>
                  <a:pt x="4022" y="1896"/>
                </a:cubicBezTo>
                <a:cubicBezTo>
                  <a:pt x="4016" y="1897"/>
                  <a:pt x="4016" y="1884"/>
                  <a:pt x="4013" y="1880"/>
                </a:cubicBezTo>
                <a:cubicBezTo>
                  <a:pt x="4007" y="1896"/>
                  <a:pt x="3978" y="1871"/>
                  <a:pt x="3982" y="1906"/>
                </a:cubicBezTo>
                <a:cubicBezTo>
                  <a:pt x="3975" y="1897"/>
                  <a:pt x="3972" y="1902"/>
                  <a:pt x="3963" y="1905"/>
                </a:cubicBezTo>
                <a:cubicBezTo>
                  <a:pt x="3966" y="1880"/>
                  <a:pt x="3973" y="1891"/>
                  <a:pt x="3981" y="1876"/>
                </a:cubicBezTo>
                <a:cubicBezTo>
                  <a:pt x="4000" y="1836"/>
                  <a:pt x="3987" y="1786"/>
                  <a:pt x="3970" y="1747"/>
                </a:cubicBezTo>
                <a:cubicBezTo>
                  <a:pt x="3961" y="1748"/>
                  <a:pt x="3955" y="1741"/>
                  <a:pt x="3948" y="1737"/>
                </a:cubicBezTo>
                <a:cubicBezTo>
                  <a:pt x="3944" y="1742"/>
                  <a:pt x="3942" y="1751"/>
                  <a:pt x="3942" y="1764"/>
                </a:cubicBezTo>
                <a:cubicBezTo>
                  <a:pt x="3960" y="1731"/>
                  <a:pt x="3973" y="1790"/>
                  <a:pt x="3965" y="1822"/>
                </a:cubicBezTo>
                <a:cubicBezTo>
                  <a:pt x="3960" y="1824"/>
                  <a:pt x="3960" y="1815"/>
                  <a:pt x="3954" y="1819"/>
                </a:cubicBezTo>
                <a:cubicBezTo>
                  <a:pt x="3952" y="1821"/>
                  <a:pt x="3951" y="1827"/>
                  <a:pt x="3949" y="1829"/>
                </a:cubicBezTo>
                <a:cubicBezTo>
                  <a:pt x="3954" y="1839"/>
                  <a:pt x="3952" y="1843"/>
                  <a:pt x="3956" y="1862"/>
                </a:cubicBezTo>
                <a:cubicBezTo>
                  <a:pt x="3952" y="1861"/>
                  <a:pt x="3951" y="1866"/>
                  <a:pt x="3948" y="1868"/>
                </a:cubicBezTo>
                <a:cubicBezTo>
                  <a:pt x="3970" y="1891"/>
                  <a:pt x="3943" y="1918"/>
                  <a:pt x="3940" y="1943"/>
                </a:cubicBezTo>
                <a:cubicBezTo>
                  <a:pt x="3937" y="1937"/>
                  <a:pt x="3930" y="1941"/>
                  <a:pt x="3931" y="1953"/>
                </a:cubicBezTo>
                <a:cubicBezTo>
                  <a:pt x="3934" y="1966"/>
                  <a:pt x="3938" y="1946"/>
                  <a:pt x="3945" y="1951"/>
                </a:cubicBezTo>
                <a:cubicBezTo>
                  <a:pt x="3945" y="1959"/>
                  <a:pt x="3942" y="1961"/>
                  <a:pt x="3943" y="1969"/>
                </a:cubicBezTo>
                <a:cubicBezTo>
                  <a:pt x="3940" y="1963"/>
                  <a:pt x="3933" y="1967"/>
                  <a:pt x="3927" y="1967"/>
                </a:cubicBezTo>
                <a:cubicBezTo>
                  <a:pt x="3927" y="1980"/>
                  <a:pt x="3934" y="1978"/>
                  <a:pt x="3932" y="1997"/>
                </a:cubicBezTo>
                <a:cubicBezTo>
                  <a:pt x="3930" y="2000"/>
                  <a:pt x="3928" y="2002"/>
                  <a:pt x="3924" y="2002"/>
                </a:cubicBezTo>
                <a:cubicBezTo>
                  <a:pt x="3927" y="2015"/>
                  <a:pt x="3926" y="2019"/>
                  <a:pt x="3923" y="2028"/>
                </a:cubicBezTo>
                <a:cubicBezTo>
                  <a:pt x="3925" y="2039"/>
                  <a:pt x="3932" y="2038"/>
                  <a:pt x="3936" y="2044"/>
                </a:cubicBezTo>
                <a:cubicBezTo>
                  <a:pt x="3937" y="2080"/>
                  <a:pt x="3934" y="2087"/>
                  <a:pt x="3938" y="2118"/>
                </a:cubicBezTo>
                <a:cubicBezTo>
                  <a:pt x="3936" y="2122"/>
                  <a:pt x="3931" y="2123"/>
                  <a:pt x="3928" y="2128"/>
                </a:cubicBezTo>
                <a:cubicBezTo>
                  <a:pt x="3929" y="2135"/>
                  <a:pt x="3932" y="2137"/>
                  <a:pt x="3937" y="2135"/>
                </a:cubicBezTo>
                <a:cubicBezTo>
                  <a:pt x="3938" y="2146"/>
                  <a:pt x="3929" y="2140"/>
                  <a:pt x="3931" y="2153"/>
                </a:cubicBezTo>
                <a:cubicBezTo>
                  <a:pt x="3926" y="2151"/>
                  <a:pt x="3922" y="2148"/>
                  <a:pt x="3919" y="2160"/>
                </a:cubicBezTo>
                <a:cubicBezTo>
                  <a:pt x="3926" y="2147"/>
                  <a:pt x="3932" y="2212"/>
                  <a:pt x="3917" y="2204"/>
                </a:cubicBezTo>
                <a:cubicBezTo>
                  <a:pt x="3916" y="2185"/>
                  <a:pt x="3923" y="2178"/>
                  <a:pt x="3915" y="2160"/>
                </a:cubicBezTo>
                <a:cubicBezTo>
                  <a:pt x="3909" y="2178"/>
                  <a:pt x="3904" y="2184"/>
                  <a:pt x="3902" y="2201"/>
                </a:cubicBezTo>
                <a:cubicBezTo>
                  <a:pt x="3913" y="2206"/>
                  <a:pt x="3917" y="2237"/>
                  <a:pt x="3902" y="2241"/>
                </a:cubicBezTo>
                <a:cubicBezTo>
                  <a:pt x="3903" y="2254"/>
                  <a:pt x="3908" y="2258"/>
                  <a:pt x="3911" y="2270"/>
                </a:cubicBezTo>
                <a:cubicBezTo>
                  <a:pt x="3911" y="2275"/>
                  <a:pt x="3907" y="2274"/>
                  <a:pt x="3905" y="2275"/>
                </a:cubicBezTo>
                <a:cubicBezTo>
                  <a:pt x="3904" y="2284"/>
                  <a:pt x="3908" y="2283"/>
                  <a:pt x="3911" y="2283"/>
                </a:cubicBezTo>
                <a:cubicBezTo>
                  <a:pt x="3912" y="2295"/>
                  <a:pt x="3905" y="2294"/>
                  <a:pt x="3906" y="2305"/>
                </a:cubicBezTo>
                <a:cubicBezTo>
                  <a:pt x="3912" y="2316"/>
                  <a:pt x="3910" y="2293"/>
                  <a:pt x="3918" y="2295"/>
                </a:cubicBezTo>
                <a:cubicBezTo>
                  <a:pt x="3909" y="2316"/>
                  <a:pt x="3911" y="2355"/>
                  <a:pt x="3906" y="2384"/>
                </a:cubicBezTo>
                <a:cubicBezTo>
                  <a:pt x="3902" y="2384"/>
                  <a:pt x="3901" y="2392"/>
                  <a:pt x="3894" y="2390"/>
                </a:cubicBezTo>
                <a:cubicBezTo>
                  <a:pt x="3894" y="2403"/>
                  <a:pt x="3898" y="2407"/>
                  <a:pt x="3901" y="2410"/>
                </a:cubicBezTo>
                <a:cubicBezTo>
                  <a:pt x="3895" y="2426"/>
                  <a:pt x="3902" y="2446"/>
                  <a:pt x="3893" y="2460"/>
                </a:cubicBezTo>
                <a:cubicBezTo>
                  <a:pt x="3887" y="2456"/>
                  <a:pt x="3893" y="2441"/>
                  <a:pt x="3892" y="2434"/>
                </a:cubicBezTo>
                <a:cubicBezTo>
                  <a:pt x="3885" y="2433"/>
                  <a:pt x="3884" y="2440"/>
                  <a:pt x="3882" y="2448"/>
                </a:cubicBezTo>
                <a:cubicBezTo>
                  <a:pt x="3876" y="2432"/>
                  <a:pt x="3890" y="2419"/>
                  <a:pt x="3893" y="2407"/>
                </a:cubicBezTo>
                <a:cubicBezTo>
                  <a:pt x="3884" y="2400"/>
                  <a:pt x="3879" y="2361"/>
                  <a:pt x="3883" y="2339"/>
                </a:cubicBezTo>
                <a:cubicBezTo>
                  <a:pt x="3877" y="2332"/>
                  <a:pt x="3869" y="2334"/>
                  <a:pt x="3862" y="2329"/>
                </a:cubicBezTo>
                <a:cubicBezTo>
                  <a:pt x="3862" y="2334"/>
                  <a:pt x="3865" y="2332"/>
                  <a:pt x="3866" y="2333"/>
                </a:cubicBezTo>
                <a:cubicBezTo>
                  <a:pt x="3866" y="2350"/>
                  <a:pt x="3859" y="2353"/>
                  <a:pt x="3859" y="2369"/>
                </a:cubicBezTo>
                <a:cubicBezTo>
                  <a:pt x="3856" y="2371"/>
                  <a:pt x="3856" y="2365"/>
                  <a:pt x="3853" y="2366"/>
                </a:cubicBezTo>
                <a:cubicBezTo>
                  <a:pt x="3848" y="2372"/>
                  <a:pt x="3854" y="2388"/>
                  <a:pt x="3854" y="2396"/>
                </a:cubicBezTo>
                <a:cubicBezTo>
                  <a:pt x="3852" y="2390"/>
                  <a:pt x="3844" y="2373"/>
                  <a:pt x="3846" y="2397"/>
                </a:cubicBezTo>
                <a:cubicBezTo>
                  <a:pt x="3830" y="2408"/>
                  <a:pt x="3820" y="2376"/>
                  <a:pt x="3810" y="2398"/>
                </a:cubicBezTo>
                <a:cubicBezTo>
                  <a:pt x="3814" y="2381"/>
                  <a:pt x="3809" y="2365"/>
                  <a:pt x="3801" y="2378"/>
                </a:cubicBezTo>
                <a:cubicBezTo>
                  <a:pt x="3805" y="2363"/>
                  <a:pt x="3804" y="2365"/>
                  <a:pt x="3800" y="2352"/>
                </a:cubicBezTo>
                <a:cubicBezTo>
                  <a:pt x="3808" y="2346"/>
                  <a:pt x="3815" y="2363"/>
                  <a:pt x="3816" y="2345"/>
                </a:cubicBezTo>
                <a:cubicBezTo>
                  <a:pt x="3815" y="2333"/>
                  <a:pt x="3800" y="2354"/>
                  <a:pt x="3804" y="2330"/>
                </a:cubicBezTo>
                <a:cubicBezTo>
                  <a:pt x="3795" y="2331"/>
                  <a:pt x="3793" y="2343"/>
                  <a:pt x="3786" y="2345"/>
                </a:cubicBezTo>
                <a:cubicBezTo>
                  <a:pt x="3787" y="2360"/>
                  <a:pt x="3791" y="2366"/>
                  <a:pt x="3795" y="2375"/>
                </a:cubicBezTo>
                <a:cubicBezTo>
                  <a:pt x="3794" y="2382"/>
                  <a:pt x="3782" y="2362"/>
                  <a:pt x="3777" y="2377"/>
                </a:cubicBezTo>
                <a:cubicBezTo>
                  <a:pt x="3779" y="2392"/>
                  <a:pt x="3781" y="2379"/>
                  <a:pt x="3787" y="2380"/>
                </a:cubicBezTo>
                <a:cubicBezTo>
                  <a:pt x="3790" y="2387"/>
                  <a:pt x="3786" y="2397"/>
                  <a:pt x="3792" y="2406"/>
                </a:cubicBezTo>
                <a:cubicBezTo>
                  <a:pt x="3788" y="2422"/>
                  <a:pt x="3787" y="2391"/>
                  <a:pt x="3783" y="2389"/>
                </a:cubicBezTo>
                <a:cubicBezTo>
                  <a:pt x="3778" y="2387"/>
                  <a:pt x="3785" y="2410"/>
                  <a:pt x="3780" y="2407"/>
                </a:cubicBezTo>
                <a:cubicBezTo>
                  <a:pt x="3785" y="2423"/>
                  <a:pt x="3787" y="2418"/>
                  <a:pt x="3793" y="2431"/>
                </a:cubicBezTo>
                <a:cubicBezTo>
                  <a:pt x="3787" y="2436"/>
                  <a:pt x="3786" y="2464"/>
                  <a:pt x="3781" y="2446"/>
                </a:cubicBezTo>
                <a:cubicBezTo>
                  <a:pt x="3775" y="2451"/>
                  <a:pt x="3780" y="2455"/>
                  <a:pt x="3780" y="2468"/>
                </a:cubicBezTo>
                <a:cubicBezTo>
                  <a:pt x="3783" y="2468"/>
                  <a:pt x="3787" y="2467"/>
                  <a:pt x="3790" y="2467"/>
                </a:cubicBezTo>
                <a:cubicBezTo>
                  <a:pt x="3784" y="2495"/>
                  <a:pt x="3776" y="2455"/>
                  <a:pt x="3767" y="2461"/>
                </a:cubicBezTo>
                <a:cubicBezTo>
                  <a:pt x="3767" y="2475"/>
                  <a:pt x="3770" y="2481"/>
                  <a:pt x="3776" y="2478"/>
                </a:cubicBezTo>
                <a:cubicBezTo>
                  <a:pt x="3773" y="2486"/>
                  <a:pt x="3779" y="2490"/>
                  <a:pt x="3775" y="2500"/>
                </a:cubicBezTo>
                <a:cubicBezTo>
                  <a:pt x="3771" y="2499"/>
                  <a:pt x="3776" y="2486"/>
                  <a:pt x="3770" y="2483"/>
                </a:cubicBezTo>
                <a:cubicBezTo>
                  <a:pt x="3763" y="2479"/>
                  <a:pt x="3768" y="2500"/>
                  <a:pt x="3761" y="2497"/>
                </a:cubicBezTo>
                <a:cubicBezTo>
                  <a:pt x="3759" y="2489"/>
                  <a:pt x="3754" y="2484"/>
                  <a:pt x="3758" y="2476"/>
                </a:cubicBezTo>
                <a:cubicBezTo>
                  <a:pt x="3745" y="2481"/>
                  <a:pt x="3747" y="2451"/>
                  <a:pt x="3733" y="2458"/>
                </a:cubicBezTo>
                <a:cubicBezTo>
                  <a:pt x="3736" y="2475"/>
                  <a:pt x="3742" y="2486"/>
                  <a:pt x="3747" y="2500"/>
                </a:cubicBezTo>
                <a:cubicBezTo>
                  <a:pt x="3749" y="2498"/>
                  <a:pt x="3748" y="2488"/>
                  <a:pt x="3748" y="2482"/>
                </a:cubicBezTo>
                <a:cubicBezTo>
                  <a:pt x="3751" y="2484"/>
                  <a:pt x="3753" y="2488"/>
                  <a:pt x="3756" y="2489"/>
                </a:cubicBezTo>
                <a:cubicBezTo>
                  <a:pt x="3756" y="2498"/>
                  <a:pt x="3747" y="2492"/>
                  <a:pt x="3749" y="2504"/>
                </a:cubicBezTo>
                <a:cubicBezTo>
                  <a:pt x="3754" y="2499"/>
                  <a:pt x="3752" y="2526"/>
                  <a:pt x="3760" y="2528"/>
                </a:cubicBezTo>
                <a:cubicBezTo>
                  <a:pt x="3756" y="2544"/>
                  <a:pt x="3757" y="2546"/>
                  <a:pt x="3759" y="2567"/>
                </a:cubicBezTo>
                <a:cubicBezTo>
                  <a:pt x="3756" y="2559"/>
                  <a:pt x="3750" y="2558"/>
                  <a:pt x="3746" y="2552"/>
                </a:cubicBezTo>
                <a:cubicBezTo>
                  <a:pt x="3746" y="2541"/>
                  <a:pt x="3754" y="2544"/>
                  <a:pt x="3754" y="2533"/>
                </a:cubicBezTo>
                <a:cubicBezTo>
                  <a:pt x="3749" y="2528"/>
                  <a:pt x="3745" y="2526"/>
                  <a:pt x="3751" y="2516"/>
                </a:cubicBezTo>
                <a:cubicBezTo>
                  <a:pt x="3749" y="2508"/>
                  <a:pt x="3735" y="2518"/>
                  <a:pt x="3742" y="2500"/>
                </a:cubicBezTo>
                <a:cubicBezTo>
                  <a:pt x="3736" y="2503"/>
                  <a:pt x="3731" y="2500"/>
                  <a:pt x="3726" y="2498"/>
                </a:cubicBezTo>
                <a:cubicBezTo>
                  <a:pt x="3728" y="2476"/>
                  <a:pt x="3727" y="2442"/>
                  <a:pt x="3716" y="2430"/>
                </a:cubicBezTo>
                <a:cubicBezTo>
                  <a:pt x="3724" y="2428"/>
                  <a:pt x="3732" y="2425"/>
                  <a:pt x="3731" y="2406"/>
                </a:cubicBezTo>
                <a:cubicBezTo>
                  <a:pt x="3731" y="2401"/>
                  <a:pt x="3727" y="2403"/>
                  <a:pt x="3725" y="2403"/>
                </a:cubicBezTo>
                <a:cubicBezTo>
                  <a:pt x="3724" y="2393"/>
                  <a:pt x="3725" y="2386"/>
                  <a:pt x="3726" y="2381"/>
                </a:cubicBezTo>
                <a:cubicBezTo>
                  <a:pt x="3734" y="2387"/>
                  <a:pt x="3736" y="2378"/>
                  <a:pt x="3743" y="2383"/>
                </a:cubicBezTo>
                <a:cubicBezTo>
                  <a:pt x="3745" y="2394"/>
                  <a:pt x="3739" y="2392"/>
                  <a:pt x="3739" y="2401"/>
                </a:cubicBezTo>
                <a:cubicBezTo>
                  <a:pt x="3747" y="2422"/>
                  <a:pt x="3760" y="2391"/>
                  <a:pt x="3767" y="2383"/>
                </a:cubicBezTo>
                <a:cubicBezTo>
                  <a:pt x="3760" y="2380"/>
                  <a:pt x="3756" y="2367"/>
                  <a:pt x="3744" y="2365"/>
                </a:cubicBezTo>
                <a:cubicBezTo>
                  <a:pt x="3743" y="2347"/>
                  <a:pt x="3747" y="2365"/>
                  <a:pt x="3752" y="2359"/>
                </a:cubicBezTo>
                <a:cubicBezTo>
                  <a:pt x="3752" y="2344"/>
                  <a:pt x="3746" y="2347"/>
                  <a:pt x="3743" y="2339"/>
                </a:cubicBezTo>
                <a:cubicBezTo>
                  <a:pt x="3737" y="2344"/>
                  <a:pt x="3743" y="2349"/>
                  <a:pt x="3740" y="2357"/>
                </a:cubicBezTo>
                <a:cubicBezTo>
                  <a:pt x="3731" y="2348"/>
                  <a:pt x="3725" y="2332"/>
                  <a:pt x="3722" y="2307"/>
                </a:cubicBezTo>
                <a:cubicBezTo>
                  <a:pt x="3716" y="2315"/>
                  <a:pt x="3713" y="2310"/>
                  <a:pt x="3706" y="2310"/>
                </a:cubicBezTo>
                <a:cubicBezTo>
                  <a:pt x="3712" y="2297"/>
                  <a:pt x="3705" y="2283"/>
                  <a:pt x="3704" y="2262"/>
                </a:cubicBezTo>
                <a:cubicBezTo>
                  <a:pt x="3699" y="2266"/>
                  <a:pt x="3700" y="2281"/>
                  <a:pt x="3693" y="2281"/>
                </a:cubicBezTo>
                <a:cubicBezTo>
                  <a:pt x="3696" y="2299"/>
                  <a:pt x="3687" y="2316"/>
                  <a:pt x="3696" y="2320"/>
                </a:cubicBezTo>
                <a:cubicBezTo>
                  <a:pt x="3695" y="2326"/>
                  <a:pt x="3692" y="2329"/>
                  <a:pt x="3688" y="2330"/>
                </a:cubicBezTo>
                <a:cubicBezTo>
                  <a:pt x="3688" y="2314"/>
                  <a:pt x="3685" y="2306"/>
                  <a:pt x="3683" y="2296"/>
                </a:cubicBezTo>
                <a:cubicBezTo>
                  <a:pt x="3677" y="2303"/>
                  <a:pt x="3669" y="2310"/>
                  <a:pt x="3661" y="2304"/>
                </a:cubicBezTo>
                <a:cubicBezTo>
                  <a:pt x="3659" y="2321"/>
                  <a:pt x="3666" y="2316"/>
                  <a:pt x="3672" y="2315"/>
                </a:cubicBezTo>
                <a:cubicBezTo>
                  <a:pt x="3668" y="2319"/>
                  <a:pt x="3666" y="2336"/>
                  <a:pt x="3672" y="2337"/>
                </a:cubicBezTo>
                <a:cubicBezTo>
                  <a:pt x="3666" y="2330"/>
                  <a:pt x="3653" y="2354"/>
                  <a:pt x="3648" y="2332"/>
                </a:cubicBezTo>
                <a:cubicBezTo>
                  <a:pt x="3646" y="2330"/>
                  <a:pt x="3648" y="2355"/>
                  <a:pt x="3651" y="2358"/>
                </a:cubicBezTo>
                <a:cubicBezTo>
                  <a:pt x="3647" y="2368"/>
                  <a:pt x="3640" y="2372"/>
                  <a:pt x="3633" y="2378"/>
                </a:cubicBezTo>
                <a:cubicBezTo>
                  <a:pt x="3634" y="2386"/>
                  <a:pt x="3639" y="2382"/>
                  <a:pt x="3638" y="2394"/>
                </a:cubicBezTo>
                <a:cubicBezTo>
                  <a:pt x="3630" y="2390"/>
                  <a:pt x="3628" y="2398"/>
                  <a:pt x="3622" y="2392"/>
                </a:cubicBezTo>
                <a:cubicBezTo>
                  <a:pt x="3613" y="2408"/>
                  <a:pt x="3629" y="2415"/>
                  <a:pt x="3629" y="2435"/>
                </a:cubicBezTo>
                <a:cubicBezTo>
                  <a:pt x="3634" y="2431"/>
                  <a:pt x="3635" y="2433"/>
                  <a:pt x="3641" y="2424"/>
                </a:cubicBezTo>
                <a:cubicBezTo>
                  <a:pt x="3649" y="2434"/>
                  <a:pt x="3632" y="2439"/>
                  <a:pt x="3640" y="2446"/>
                </a:cubicBezTo>
                <a:cubicBezTo>
                  <a:pt x="3637" y="2452"/>
                  <a:pt x="3635" y="2460"/>
                  <a:pt x="3630" y="2461"/>
                </a:cubicBezTo>
                <a:cubicBezTo>
                  <a:pt x="3634" y="2464"/>
                  <a:pt x="3634" y="2476"/>
                  <a:pt x="3640" y="2472"/>
                </a:cubicBezTo>
                <a:cubicBezTo>
                  <a:pt x="3642" y="2488"/>
                  <a:pt x="3641" y="2497"/>
                  <a:pt x="3635" y="2499"/>
                </a:cubicBezTo>
                <a:cubicBezTo>
                  <a:pt x="3647" y="2518"/>
                  <a:pt x="3642" y="2486"/>
                  <a:pt x="3651" y="2479"/>
                </a:cubicBezTo>
                <a:cubicBezTo>
                  <a:pt x="3651" y="2478"/>
                  <a:pt x="3659" y="2514"/>
                  <a:pt x="3648" y="2510"/>
                </a:cubicBezTo>
                <a:cubicBezTo>
                  <a:pt x="3657" y="2511"/>
                  <a:pt x="3669" y="2515"/>
                  <a:pt x="3676" y="2502"/>
                </a:cubicBezTo>
                <a:cubicBezTo>
                  <a:pt x="3676" y="2521"/>
                  <a:pt x="3681" y="2519"/>
                  <a:pt x="3687" y="2530"/>
                </a:cubicBezTo>
                <a:cubicBezTo>
                  <a:pt x="3679" y="2531"/>
                  <a:pt x="3679" y="2526"/>
                  <a:pt x="3673" y="2533"/>
                </a:cubicBezTo>
                <a:cubicBezTo>
                  <a:pt x="3673" y="2528"/>
                  <a:pt x="3673" y="2524"/>
                  <a:pt x="3672" y="2520"/>
                </a:cubicBezTo>
                <a:cubicBezTo>
                  <a:pt x="3661" y="2522"/>
                  <a:pt x="3663" y="2533"/>
                  <a:pt x="3654" y="2522"/>
                </a:cubicBezTo>
                <a:cubicBezTo>
                  <a:pt x="3659" y="2539"/>
                  <a:pt x="3670" y="2540"/>
                  <a:pt x="3683" y="2535"/>
                </a:cubicBezTo>
                <a:cubicBezTo>
                  <a:pt x="3685" y="2535"/>
                  <a:pt x="3685" y="2540"/>
                  <a:pt x="3685" y="2544"/>
                </a:cubicBezTo>
                <a:cubicBezTo>
                  <a:pt x="3685" y="2547"/>
                  <a:pt x="3685" y="2550"/>
                  <a:pt x="3686" y="2552"/>
                </a:cubicBezTo>
                <a:cubicBezTo>
                  <a:pt x="3682" y="2554"/>
                  <a:pt x="3682" y="2549"/>
                  <a:pt x="3679" y="2549"/>
                </a:cubicBezTo>
                <a:cubicBezTo>
                  <a:pt x="3679" y="2560"/>
                  <a:pt x="3684" y="2559"/>
                  <a:pt x="3686" y="2565"/>
                </a:cubicBezTo>
                <a:cubicBezTo>
                  <a:pt x="3685" y="2572"/>
                  <a:pt x="3683" y="2576"/>
                  <a:pt x="3680" y="2579"/>
                </a:cubicBezTo>
                <a:cubicBezTo>
                  <a:pt x="3674" y="2569"/>
                  <a:pt x="3669" y="2580"/>
                  <a:pt x="3662" y="2569"/>
                </a:cubicBezTo>
                <a:cubicBezTo>
                  <a:pt x="3660" y="2556"/>
                  <a:pt x="3671" y="2564"/>
                  <a:pt x="3672" y="2555"/>
                </a:cubicBezTo>
                <a:cubicBezTo>
                  <a:pt x="3666" y="2545"/>
                  <a:pt x="3657" y="2563"/>
                  <a:pt x="3650" y="2562"/>
                </a:cubicBezTo>
                <a:cubicBezTo>
                  <a:pt x="3650" y="2570"/>
                  <a:pt x="3650" y="2577"/>
                  <a:pt x="3650" y="2584"/>
                </a:cubicBezTo>
                <a:cubicBezTo>
                  <a:pt x="3652" y="2587"/>
                  <a:pt x="3663" y="2598"/>
                  <a:pt x="3653" y="2601"/>
                </a:cubicBezTo>
                <a:cubicBezTo>
                  <a:pt x="3656" y="2618"/>
                  <a:pt x="3657" y="2599"/>
                  <a:pt x="3663" y="2599"/>
                </a:cubicBezTo>
                <a:cubicBezTo>
                  <a:pt x="3666" y="2604"/>
                  <a:pt x="3664" y="2616"/>
                  <a:pt x="3662" y="2621"/>
                </a:cubicBezTo>
                <a:cubicBezTo>
                  <a:pt x="3669" y="2642"/>
                  <a:pt x="3681" y="2612"/>
                  <a:pt x="3679" y="2588"/>
                </a:cubicBezTo>
                <a:cubicBezTo>
                  <a:pt x="3684" y="2600"/>
                  <a:pt x="3682" y="2597"/>
                  <a:pt x="3689" y="2600"/>
                </a:cubicBezTo>
                <a:cubicBezTo>
                  <a:pt x="3692" y="2614"/>
                  <a:pt x="3683" y="2607"/>
                  <a:pt x="3679" y="2610"/>
                </a:cubicBezTo>
                <a:cubicBezTo>
                  <a:pt x="3682" y="2617"/>
                  <a:pt x="3680" y="2633"/>
                  <a:pt x="3686" y="2631"/>
                </a:cubicBezTo>
                <a:cubicBezTo>
                  <a:pt x="3681" y="2653"/>
                  <a:pt x="3681" y="2676"/>
                  <a:pt x="3686" y="2700"/>
                </a:cubicBezTo>
                <a:cubicBezTo>
                  <a:pt x="3682" y="2693"/>
                  <a:pt x="3680" y="2683"/>
                  <a:pt x="3676" y="2676"/>
                </a:cubicBezTo>
                <a:cubicBezTo>
                  <a:pt x="3666" y="2681"/>
                  <a:pt x="3673" y="2690"/>
                  <a:pt x="3674" y="2702"/>
                </a:cubicBezTo>
                <a:cubicBezTo>
                  <a:pt x="3667" y="2704"/>
                  <a:pt x="3665" y="2695"/>
                  <a:pt x="3660" y="2691"/>
                </a:cubicBezTo>
                <a:cubicBezTo>
                  <a:pt x="3657" y="2676"/>
                  <a:pt x="3668" y="2686"/>
                  <a:pt x="3669" y="2677"/>
                </a:cubicBezTo>
                <a:cubicBezTo>
                  <a:pt x="3669" y="2671"/>
                  <a:pt x="3666" y="2670"/>
                  <a:pt x="3665" y="2664"/>
                </a:cubicBezTo>
                <a:cubicBezTo>
                  <a:pt x="3660" y="2670"/>
                  <a:pt x="3659" y="2683"/>
                  <a:pt x="3656" y="2692"/>
                </a:cubicBezTo>
                <a:cubicBezTo>
                  <a:pt x="3650" y="2686"/>
                  <a:pt x="3658" y="2672"/>
                  <a:pt x="3655" y="2657"/>
                </a:cubicBezTo>
                <a:cubicBezTo>
                  <a:pt x="3648" y="2655"/>
                  <a:pt x="3651" y="2670"/>
                  <a:pt x="3645" y="2667"/>
                </a:cubicBezTo>
                <a:cubicBezTo>
                  <a:pt x="3647" y="2646"/>
                  <a:pt x="3634" y="2631"/>
                  <a:pt x="3625" y="2623"/>
                </a:cubicBezTo>
                <a:cubicBezTo>
                  <a:pt x="3626" y="2614"/>
                  <a:pt x="3633" y="2618"/>
                  <a:pt x="3631" y="2604"/>
                </a:cubicBezTo>
                <a:cubicBezTo>
                  <a:pt x="3629" y="2586"/>
                  <a:pt x="3621" y="2585"/>
                  <a:pt x="3616" y="2576"/>
                </a:cubicBezTo>
                <a:cubicBezTo>
                  <a:pt x="3616" y="2558"/>
                  <a:pt x="3623" y="2580"/>
                  <a:pt x="3625" y="2566"/>
                </a:cubicBezTo>
                <a:cubicBezTo>
                  <a:pt x="3625" y="2574"/>
                  <a:pt x="3629" y="2585"/>
                  <a:pt x="3638" y="2581"/>
                </a:cubicBezTo>
                <a:cubicBezTo>
                  <a:pt x="3627" y="2567"/>
                  <a:pt x="3619" y="2545"/>
                  <a:pt x="3610" y="2525"/>
                </a:cubicBezTo>
                <a:cubicBezTo>
                  <a:pt x="3610" y="2504"/>
                  <a:pt x="3620" y="2500"/>
                  <a:pt x="3631" y="2500"/>
                </a:cubicBezTo>
                <a:cubicBezTo>
                  <a:pt x="3633" y="2498"/>
                  <a:pt x="3632" y="2491"/>
                  <a:pt x="3635" y="2491"/>
                </a:cubicBezTo>
                <a:cubicBezTo>
                  <a:pt x="3634" y="2481"/>
                  <a:pt x="3624" y="2488"/>
                  <a:pt x="3625" y="2496"/>
                </a:cubicBezTo>
                <a:cubicBezTo>
                  <a:pt x="3622" y="2480"/>
                  <a:pt x="3616" y="2477"/>
                  <a:pt x="3610" y="2477"/>
                </a:cubicBezTo>
                <a:cubicBezTo>
                  <a:pt x="3611" y="2471"/>
                  <a:pt x="3613" y="2468"/>
                  <a:pt x="3616" y="2467"/>
                </a:cubicBezTo>
                <a:cubicBezTo>
                  <a:pt x="3614" y="2464"/>
                  <a:pt x="3612" y="2461"/>
                  <a:pt x="3610" y="2460"/>
                </a:cubicBezTo>
                <a:cubicBezTo>
                  <a:pt x="3604" y="2465"/>
                  <a:pt x="3613" y="2471"/>
                  <a:pt x="3608" y="2477"/>
                </a:cubicBezTo>
                <a:cubicBezTo>
                  <a:pt x="3598" y="2459"/>
                  <a:pt x="3588" y="2473"/>
                  <a:pt x="3576" y="2482"/>
                </a:cubicBezTo>
                <a:cubicBezTo>
                  <a:pt x="3580" y="2472"/>
                  <a:pt x="3576" y="2458"/>
                  <a:pt x="3571" y="2457"/>
                </a:cubicBezTo>
                <a:cubicBezTo>
                  <a:pt x="3560" y="2456"/>
                  <a:pt x="3551" y="2494"/>
                  <a:pt x="3547" y="2460"/>
                </a:cubicBezTo>
                <a:cubicBezTo>
                  <a:pt x="3552" y="2442"/>
                  <a:pt x="3583" y="2452"/>
                  <a:pt x="3576" y="2426"/>
                </a:cubicBezTo>
                <a:cubicBezTo>
                  <a:pt x="3580" y="2418"/>
                  <a:pt x="3591" y="2431"/>
                  <a:pt x="3594" y="2410"/>
                </a:cubicBezTo>
                <a:cubicBezTo>
                  <a:pt x="3593" y="2402"/>
                  <a:pt x="3586" y="2408"/>
                  <a:pt x="3587" y="2393"/>
                </a:cubicBezTo>
                <a:cubicBezTo>
                  <a:pt x="3580" y="2395"/>
                  <a:pt x="3579" y="2409"/>
                  <a:pt x="3570" y="2409"/>
                </a:cubicBezTo>
                <a:cubicBezTo>
                  <a:pt x="3576" y="2398"/>
                  <a:pt x="3572" y="2378"/>
                  <a:pt x="3561" y="2384"/>
                </a:cubicBezTo>
                <a:cubicBezTo>
                  <a:pt x="3562" y="2380"/>
                  <a:pt x="3564" y="2377"/>
                  <a:pt x="3567" y="2375"/>
                </a:cubicBezTo>
                <a:cubicBezTo>
                  <a:pt x="3563" y="2367"/>
                  <a:pt x="3560" y="2356"/>
                  <a:pt x="3556" y="2350"/>
                </a:cubicBezTo>
                <a:cubicBezTo>
                  <a:pt x="3547" y="2363"/>
                  <a:pt x="3539" y="2377"/>
                  <a:pt x="3537" y="2401"/>
                </a:cubicBezTo>
                <a:cubicBezTo>
                  <a:pt x="3533" y="2401"/>
                  <a:pt x="3535" y="2387"/>
                  <a:pt x="3532" y="2384"/>
                </a:cubicBezTo>
                <a:cubicBezTo>
                  <a:pt x="3516" y="2383"/>
                  <a:pt x="3518" y="2418"/>
                  <a:pt x="3505" y="2423"/>
                </a:cubicBezTo>
                <a:cubicBezTo>
                  <a:pt x="3506" y="2428"/>
                  <a:pt x="3509" y="2426"/>
                  <a:pt x="3512" y="2427"/>
                </a:cubicBezTo>
                <a:cubicBezTo>
                  <a:pt x="3505" y="2443"/>
                  <a:pt x="3499" y="2470"/>
                  <a:pt x="3503" y="2485"/>
                </a:cubicBezTo>
                <a:cubicBezTo>
                  <a:pt x="3494" y="2487"/>
                  <a:pt x="3500" y="2449"/>
                  <a:pt x="3490" y="2452"/>
                </a:cubicBezTo>
                <a:cubicBezTo>
                  <a:pt x="3491" y="2446"/>
                  <a:pt x="3495" y="2448"/>
                  <a:pt x="3498" y="2446"/>
                </a:cubicBezTo>
                <a:cubicBezTo>
                  <a:pt x="3499" y="2431"/>
                  <a:pt x="3496" y="2424"/>
                  <a:pt x="3491" y="2421"/>
                </a:cubicBezTo>
                <a:cubicBezTo>
                  <a:pt x="3492" y="2415"/>
                  <a:pt x="3496" y="2417"/>
                  <a:pt x="3499" y="2416"/>
                </a:cubicBezTo>
                <a:cubicBezTo>
                  <a:pt x="3491" y="2393"/>
                  <a:pt x="3493" y="2412"/>
                  <a:pt x="3496" y="2381"/>
                </a:cubicBezTo>
                <a:cubicBezTo>
                  <a:pt x="3490" y="2376"/>
                  <a:pt x="3483" y="2375"/>
                  <a:pt x="3485" y="2353"/>
                </a:cubicBezTo>
                <a:cubicBezTo>
                  <a:pt x="3474" y="2342"/>
                  <a:pt x="3467" y="2351"/>
                  <a:pt x="3454" y="2349"/>
                </a:cubicBezTo>
                <a:cubicBezTo>
                  <a:pt x="3453" y="2361"/>
                  <a:pt x="3458" y="2359"/>
                  <a:pt x="3457" y="2370"/>
                </a:cubicBezTo>
                <a:cubicBezTo>
                  <a:pt x="3447" y="2364"/>
                  <a:pt x="3454" y="2344"/>
                  <a:pt x="3446" y="2332"/>
                </a:cubicBezTo>
                <a:cubicBezTo>
                  <a:pt x="3442" y="2334"/>
                  <a:pt x="3445" y="2347"/>
                  <a:pt x="3442" y="2350"/>
                </a:cubicBezTo>
                <a:cubicBezTo>
                  <a:pt x="3439" y="2347"/>
                  <a:pt x="3438" y="2340"/>
                  <a:pt x="3438" y="2329"/>
                </a:cubicBezTo>
                <a:cubicBezTo>
                  <a:pt x="3434" y="2331"/>
                  <a:pt x="3438" y="2348"/>
                  <a:pt x="3434" y="2352"/>
                </a:cubicBezTo>
                <a:cubicBezTo>
                  <a:pt x="3426" y="2350"/>
                  <a:pt x="3427" y="2353"/>
                  <a:pt x="3422" y="2349"/>
                </a:cubicBezTo>
                <a:cubicBezTo>
                  <a:pt x="3409" y="2367"/>
                  <a:pt x="3405" y="2409"/>
                  <a:pt x="3403" y="2439"/>
                </a:cubicBezTo>
                <a:cubicBezTo>
                  <a:pt x="3398" y="2439"/>
                  <a:pt x="3393" y="2430"/>
                  <a:pt x="3395" y="2449"/>
                </a:cubicBezTo>
                <a:cubicBezTo>
                  <a:pt x="3390" y="2449"/>
                  <a:pt x="3379" y="2455"/>
                  <a:pt x="3385" y="2442"/>
                </a:cubicBezTo>
                <a:cubicBezTo>
                  <a:pt x="3378" y="2447"/>
                  <a:pt x="3385" y="2452"/>
                  <a:pt x="3381" y="2460"/>
                </a:cubicBezTo>
                <a:cubicBezTo>
                  <a:pt x="3377" y="2454"/>
                  <a:pt x="3377" y="2440"/>
                  <a:pt x="3371" y="2440"/>
                </a:cubicBezTo>
                <a:cubicBezTo>
                  <a:pt x="3366" y="2441"/>
                  <a:pt x="3371" y="2454"/>
                  <a:pt x="3373" y="2452"/>
                </a:cubicBezTo>
                <a:cubicBezTo>
                  <a:pt x="3369" y="2457"/>
                  <a:pt x="3365" y="2458"/>
                  <a:pt x="3357" y="2455"/>
                </a:cubicBezTo>
                <a:cubicBezTo>
                  <a:pt x="3365" y="2464"/>
                  <a:pt x="3355" y="2466"/>
                  <a:pt x="3353" y="2456"/>
                </a:cubicBezTo>
                <a:cubicBezTo>
                  <a:pt x="3351" y="2461"/>
                  <a:pt x="3350" y="2468"/>
                  <a:pt x="3343" y="2466"/>
                </a:cubicBezTo>
                <a:cubicBezTo>
                  <a:pt x="3347" y="2479"/>
                  <a:pt x="3351" y="2468"/>
                  <a:pt x="3359" y="2468"/>
                </a:cubicBezTo>
                <a:cubicBezTo>
                  <a:pt x="3355" y="2478"/>
                  <a:pt x="3362" y="2480"/>
                  <a:pt x="3366" y="2484"/>
                </a:cubicBezTo>
                <a:cubicBezTo>
                  <a:pt x="3367" y="2494"/>
                  <a:pt x="3360" y="2490"/>
                  <a:pt x="3360" y="2498"/>
                </a:cubicBezTo>
                <a:cubicBezTo>
                  <a:pt x="3356" y="2477"/>
                  <a:pt x="3356" y="2503"/>
                  <a:pt x="3350" y="2486"/>
                </a:cubicBezTo>
                <a:cubicBezTo>
                  <a:pt x="3348" y="2506"/>
                  <a:pt x="3346" y="2491"/>
                  <a:pt x="3343" y="2514"/>
                </a:cubicBezTo>
                <a:cubicBezTo>
                  <a:pt x="3343" y="2517"/>
                  <a:pt x="3345" y="2518"/>
                  <a:pt x="3345" y="2522"/>
                </a:cubicBezTo>
                <a:cubicBezTo>
                  <a:pt x="3354" y="2502"/>
                  <a:pt x="3365" y="2506"/>
                  <a:pt x="3375" y="2500"/>
                </a:cubicBezTo>
                <a:cubicBezTo>
                  <a:pt x="3374" y="2504"/>
                  <a:pt x="3373" y="2505"/>
                  <a:pt x="3373" y="2509"/>
                </a:cubicBezTo>
                <a:cubicBezTo>
                  <a:pt x="3386" y="2511"/>
                  <a:pt x="3388" y="2495"/>
                  <a:pt x="3400" y="2487"/>
                </a:cubicBezTo>
                <a:cubicBezTo>
                  <a:pt x="3401" y="2502"/>
                  <a:pt x="3407" y="2503"/>
                  <a:pt x="3413" y="2503"/>
                </a:cubicBezTo>
                <a:cubicBezTo>
                  <a:pt x="3416" y="2516"/>
                  <a:pt x="3407" y="2507"/>
                  <a:pt x="3410" y="2521"/>
                </a:cubicBezTo>
                <a:cubicBezTo>
                  <a:pt x="3403" y="2524"/>
                  <a:pt x="3403" y="2514"/>
                  <a:pt x="3400" y="2522"/>
                </a:cubicBezTo>
                <a:cubicBezTo>
                  <a:pt x="3402" y="2534"/>
                  <a:pt x="3410" y="2521"/>
                  <a:pt x="3414" y="2520"/>
                </a:cubicBezTo>
                <a:cubicBezTo>
                  <a:pt x="3414" y="2526"/>
                  <a:pt x="3414" y="2532"/>
                  <a:pt x="3416" y="2533"/>
                </a:cubicBezTo>
                <a:cubicBezTo>
                  <a:pt x="3407" y="2531"/>
                  <a:pt x="3404" y="2560"/>
                  <a:pt x="3406" y="2591"/>
                </a:cubicBezTo>
                <a:cubicBezTo>
                  <a:pt x="3400" y="2596"/>
                  <a:pt x="3397" y="2605"/>
                  <a:pt x="3401" y="2618"/>
                </a:cubicBezTo>
                <a:cubicBezTo>
                  <a:pt x="3393" y="2623"/>
                  <a:pt x="3390" y="2624"/>
                  <a:pt x="3384" y="2616"/>
                </a:cubicBezTo>
                <a:cubicBezTo>
                  <a:pt x="3382" y="2633"/>
                  <a:pt x="3361" y="2626"/>
                  <a:pt x="3370" y="2662"/>
                </a:cubicBezTo>
                <a:cubicBezTo>
                  <a:pt x="3368" y="2667"/>
                  <a:pt x="3363" y="2668"/>
                  <a:pt x="3358" y="2668"/>
                </a:cubicBezTo>
                <a:cubicBezTo>
                  <a:pt x="3358" y="2663"/>
                  <a:pt x="3361" y="2664"/>
                  <a:pt x="3364" y="2663"/>
                </a:cubicBezTo>
                <a:cubicBezTo>
                  <a:pt x="3364" y="2653"/>
                  <a:pt x="3362" y="2649"/>
                  <a:pt x="3357" y="2651"/>
                </a:cubicBezTo>
                <a:cubicBezTo>
                  <a:pt x="3358" y="2639"/>
                  <a:pt x="3367" y="2642"/>
                  <a:pt x="3367" y="2627"/>
                </a:cubicBezTo>
                <a:cubicBezTo>
                  <a:pt x="3361" y="2619"/>
                  <a:pt x="3345" y="2610"/>
                  <a:pt x="3342" y="2622"/>
                </a:cubicBezTo>
                <a:cubicBezTo>
                  <a:pt x="3340" y="2610"/>
                  <a:pt x="3336" y="2608"/>
                  <a:pt x="3330" y="2616"/>
                </a:cubicBezTo>
                <a:cubicBezTo>
                  <a:pt x="3330" y="2608"/>
                  <a:pt x="3328" y="2605"/>
                  <a:pt x="3325" y="2603"/>
                </a:cubicBezTo>
                <a:cubicBezTo>
                  <a:pt x="3328" y="2587"/>
                  <a:pt x="3329" y="2613"/>
                  <a:pt x="3334" y="2606"/>
                </a:cubicBezTo>
                <a:cubicBezTo>
                  <a:pt x="3336" y="2602"/>
                  <a:pt x="3328" y="2583"/>
                  <a:pt x="3321" y="2587"/>
                </a:cubicBezTo>
                <a:cubicBezTo>
                  <a:pt x="3322" y="2583"/>
                  <a:pt x="3323" y="2577"/>
                  <a:pt x="3322" y="2569"/>
                </a:cubicBezTo>
                <a:cubicBezTo>
                  <a:pt x="3311" y="2577"/>
                  <a:pt x="3304" y="2551"/>
                  <a:pt x="3289" y="2552"/>
                </a:cubicBezTo>
                <a:cubicBezTo>
                  <a:pt x="3283" y="2555"/>
                  <a:pt x="3295" y="2568"/>
                  <a:pt x="3286" y="2566"/>
                </a:cubicBezTo>
                <a:cubicBezTo>
                  <a:pt x="3281" y="2562"/>
                  <a:pt x="3286" y="2545"/>
                  <a:pt x="3271" y="2551"/>
                </a:cubicBezTo>
                <a:cubicBezTo>
                  <a:pt x="3272" y="2535"/>
                  <a:pt x="3266" y="2535"/>
                  <a:pt x="3266" y="2521"/>
                </a:cubicBezTo>
                <a:cubicBezTo>
                  <a:pt x="3260" y="2522"/>
                  <a:pt x="3257" y="2528"/>
                  <a:pt x="3259" y="2544"/>
                </a:cubicBezTo>
                <a:cubicBezTo>
                  <a:pt x="3253" y="2550"/>
                  <a:pt x="3247" y="2546"/>
                  <a:pt x="3246" y="2528"/>
                </a:cubicBezTo>
                <a:cubicBezTo>
                  <a:pt x="3251" y="2528"/>
                  <a:pt x="3249" y="2547"/>
                  <a:pt x="3257" y="2540"/>
                </a:cubicBezTo>
                <a:cubicBezTo>
                  <a:pt x="3257" y="2526"/>
                  <a:pt x="3245" y="2520"/>
                  <a:pt x="3242" y="2529"/>
                </a:cubicBezTo>
                <a:cubicBezTo>
                  <a:pt x="3243" y="2538"/>
                  <a:pt x="3239" y="2519"/>
                  <a:pt x="3248" y="2515"/>
                </a:cubicBezTo>
                <a:cubicBezTo>
                  <a:pt x="3237" y="2488"/>
                  <a:pt x="3215" y="2517"/>
                  <a:pt x="3210" y="2477"/>
                </a:cubicBezTo>
                <a:cubicBezTo>
                  <a:pt x="3205" y="2495"/>
                  <a:pt x="3204" y="2483"/>
                  <a:pt x="3198" y="2488"/>
                </a:cubicBezTo>
                <a:cubicBezTo>
                  <a:pt x="3199" y="2492"/>
                  <a:pt x="3200" y="2495"/>
                  <a:pt x="3203" y="2496"/>
                </a:cubicBezTo>
                <a:cubicBezTo>
                  <a:pt x="3198" y="2502"/>
                  <a:pt x="3188" y="2496"/>
                  <a:pt x="3177" y="2504"/>
                </a:cubicBezTo>
                <a:cubicBezTo>
                  <a:pt x="3177" y="2510"/>
                  <a:pt x="3177" y="2516"/>
                  <a:pt x="3177" y="2522"/>
                </a:cubicBezTo>
                <a:cubicBezTo>
                  <a:pt x="3182" y="2523"/>
                  <a:pt x="3181" y="2515"/>
                  <a:pt x="3181" y="2508"/>
                </a:cubicBezTo>
                <a:cubicBezTo>
                  <a:pt x="3186" y="2505"/>
                  <a:pt x="3188" y="2532"/>
                  <a:pt x="3193" y="2515"/>
                </a:cubicBezTo>
                <a:cubicBezTo>
                  <a:pt x="3193" y="2516"/>
                  <a:pt x="3192" y="2550"/>
                  <a:pt x="3194" y="2549"/>
                </a:cubicBezTo>
                <a:cubicBezTo>
                  <a:pt x="3201" y="2563"/>
                  <a:pt x="3222" y="2532"/>
                  <a:pt x="3230" y="2535"/>
                </a:cubicBezTo>
                <a:cubicBezTo>
                  <a:pt x="3221" y="2550"/>
                  <a:pt x="3204" y="2569"/>
                  <a:pt x="3189" y="2568"/>
                </a:cubicBezTo>
                <a:cubicBezTo>
                  <a:pt x="3186" y="2571"/>
                  <a:pt x="3192" y="2582"/>
                  <a:pt x="3191" y="2585"/>
                </a:cubicBezTo>
                <a:cubicBezTo>
                  <a:pt x="3192" y="2591"/>
                  <a:pt x="3180" y="2592"/>
                  <a:pt x="3188" y="2598"/>
                </a:cubicBezTo>
                <a:cubicBezTo>
                  <a:pt x="3187" y="2611"/>
                  <a:pt x="3181" y="2597"/>
                  <a:pt x="3178" y="2600"/>
                </a:cubicBezTo>
                <a:cubicBezTo>
                  <a:pt x="3183" y="2615"/>
                  <a:pt x="3196" y="2614"/>
                  <a:pt x="3195" y="2632"/>
                </a:cubicBezTo>
                <a:cubicBezTo>
                  <a:pt x="3203" y="2627"/>
                  <a:pt x="3205" y="2639"/>
                  <a:pt x="3211" y="2638"/>
                </a:cubicBezTo>
                <a:cubicBezTo>
                  <a:pt x="3215" y="2618"/>
                  <a:pt x="3190" y="2621"/>
                  <a:pt x="3192" y="2598"/>
                </a:cubicBezTo>
                <a:cubicBezTo>
                  <a:pt x="3198" y="2596"/>
                  <a:pt x="3197" y="2610"/>
                  <a:pt x="3202" y="2609"/>
                </a:cubicBezTo>
                <a:cubicBezTo>
                  <a:pt x="3207" y="2603"/>
                  <a:pt x="3197" y="2590"/>
                  <a:pt x="3197" y="2579"/>
                </a:cubicBezTo>
                <a:cubicBezTo>
                  <a:pt x="3206" y="2585"/>
                  <a:pt x="3211" y="2602"/>
                  <a:pt x="3215" y="2620"/>
                </a:cubicBezTo>
                <a:cubicBezTo>
                  <a:pt x="3219" y="2614"/>
                  <a:pt x="3219" y="2620"/>
                  <a:pt x="3225" y="2614"/>
                </a:cubicBezTo>
                <a:cubicBezTo>
                  <a:pt x="3222" y="2621"/>
                  <a:pt x="3223" y="2634"/>
                  <a:pt x="3229" y="2631"/>
                </a:cubicBezTo>
                <a:cubicBezTo>
                  <a:pt x="3226" y="2634"/>
                  <a:pt x="3230" y="2652"/>
                  <a:pt x="3226" y="2653"/>
                </a:cubicBezTo>
                <a:cubicBezTo>
                  <a:pt x="3232" y="2648"/>
                  <a:pt x="3230" y="2683"/>
                  <a:pt x="3235" y="2691"/>
                </a:cubicBezTo>
                <a:cubicBezTo>
                  <a:pt x="3245" y="2674"/>
                  <a:pt x="3251" y="2679"/>
                  <a:pt x="3261" y="2683"/>
                </a:cubicBezTo>
                <a:cubicBezTo>
                  <a:pt x="3266" y="2672"/>
                  <a:pt x="3258" y="2675"/>
                  <a:pt x="3259" y="2661"/>
                </a:cubicBezTo>
                <a:cubicBezTo>
                  <a:pt x="3263" y="2667"/>
                  <a:pt x="3268" y="2670"/>
                  <a:pt x="3268" y="2686"/>
                </a:cubicBezTo>
                <a:cubicBezTo>
                  <a:pt x="3261" y="2698"/>
                  <a:pt x="3250" y="2715"/>
                  <a:pt x="3242" y="2712"/>
                </a:cubicBezTo>
                <a:cubicBezTo>
                  <a:pt x="3243" y="2721"/>
                  <a:pt x="3247" y="2720"/>
                  <a:pt x="3252" y="2719"/>
                </a:cubicBezTo>
                <a:cubicBezTo>
                  <a:pt x="3248" y="2732"/>
                  <a:pt x="3237" y="2719"/>
                  <a:pt x="3238" y="2704"/>
                </a:cubicBezTo>
                <a:cubicBezTo>
                  <a:pt x="3229" y="2717"/>
                  <a:pt x="3225" y="2708"/>
                  <a:pt x="3216" y="2716"/>
                </a:cubicBezTo>
                <a:cubicBezTo>
                  <a:pt x="3218" y="2728"/>
                  <a:pt x="3219" y="2720"/>
                  <a:pt x="3224" y="2719"/>
                </a:cubicBezTo>
                <a:cubicBezTo>
                  <a:pt x="3224" y="2728"/>
                  <a:pt x="3219" y="2728"/>
                  <a:pt x="3219" y="2737"/>
                </a:cubicBezTo>
                <a:cubicBezTo>
                  <a:pt x="3216" y="2732"/>
                  <a:pt x="3214" y="2717"/>
                  <a:pt x="3216" y="2712"/>
                </a:cubicBezTo>
                <a:cubicBezTo>
                  <a:pt x="3214" y="2712"/>
                  <a:pt x="3213" y="2712"/>
                  <a:pt x="3212" y="2712"/>
                </a:cubicBezTo>
                <a:cubicBezTo>
                  <a:pt x="3205" y="2712"/>
                  <a:pt x="3217" y="2724"/>
                  <a:pt x="3210" y="2725"/>
                </a:cubicBezTo>
                <a:cubicBezTo>
                  <a:pt x="3209" y="2734"/>
                  <a:pt x="3209" y="2716"/>
                  <a:pt x="3206" y="2709"/>
                </a:cubicBezTo>
                <a:cubicBezTo>
                  <a:pt x="3201" y="2717"/>
                  <a:pt x="3195" y="2735"/>
                  <a:pt x="3188" y="2712"/>
                </a:cubicBezTo>
                <a:cubicBezTo>
                  <a:pt x="3193" y="2710"/>
                  <a:pt x="3201" y="2712"/>
                  <a:pt x="3203" y="2705"/>
                </a:cubicBezTo>
                <a:cubicBezTo>
                  <a:pt x="3193" y="2707"/>
                  <a:pt x="3180" y="2680"/>
                  <a:pt x="3170" y="2684"/>
                </a:cubicBezTo>
                <a:cubicBezTo>
                  <a:pt x="3173" y="2693"/>
                  <a:pt x="3179" y="2694"/>
                  <a:pt x="3181" y="2704"/>
                </a:cubicBezTo>
                <a:cubicBezTo>
                  <a:pt x="3176" y="2725"/>
                  <a:pt x="3158" y="2716"/>
                  <a:pt x="3146" y="2731"/>
                </a:cubicBezTo>
                <a:cubicBezTo>
                  <a:pt x="3147" y="2735"/>
                  <a:pt x="3148" y="2741"/>
                  <a:pt x="3148" y="2748"/>
                </a:cubicBezTo>
                <a:cubicBezTo>
                  <a:pt x="3139" y="2751"/>
                  <a:pt x="3139" y="2753"/>
                  <a:pt x="3130" y="2751"/>
                </a:cubicBezTo>
                <a:cubicBezTo>
                  <a:pt x="3132" y="2762"/>
                  <a:pt x="3140" y="2758"/>
                  <a:pt x="3141" y="2771"/>
                </a:cubicBezTo>
                <a:cubicBezTo>
                  <a:pt x="3135" y="2770"/>
                  <a:pt x="3123" y="2750"/>
                  <a:pt x="3121" y="2770"/>
                </a:cubicBezTo>
                <a:cubicBezTo>
                  <a:pt x="3122" y="2782"/>
                  <a:pt x="3125" y="2765"/>
                  <a:pt x="3129" y="2768"/>
                </a:cubicBezTo>
                <a:cubicBezTo>
                  <a:pt x="3123" y="2788"/>
                  <a:pt x="3121" y="2787"/>
                  <a:pt x="3113" y="2788"/>
                </a:cubicBezTo>
                <a:cubicBezTo>
                  <a:pt x="3122" y="2778"/>
                  <a:pt x="3116" y="2772"/>
                  <a:pt x="3112" y="2758"/>
                </a:cubicBezTo>
                <a:cubicBezTo>
                  <a:pt x="3106" y="2756"/>
                  <a:pt x="3109" y="2770"/>
                  <a:pt x="3102" y="2768"/>
                </a:cubicBezTo>
                <a:cubicBezTo>
                  <a:pt x="3097" y="2754"/>
                  <a:pt x="3086" y="2757"/>
                  <a:pt x="3081" y="2741"/>
                </a:cubicBezTo>
                <a:cubicBezTo>
                  <a:pt x="3096" y="2757"/>
                  <a:pt x="3121" y="2757"/>
                  <a:pt x="3138" y="2732"/>
                </a:cubicBezTo>
                <a:cubicBezTo>
                  <a:pt x="3133" y="2736"/>
                  <a:pt x="3120" y="2728"/>
                  <a:pt x="3110" y="2741"/>
                </a:cubicBezTo>
                <a:cubicBezTo>
                  <a:pt x="3110" y="2729"/>
                  <a:pt x="3102" y="2739"/>
                  <a:pt x="3103" y="2725"/>
                </a:cubicBezTo>
                <a:cubicBezTo>
                  <a:pt x="3084" y="2731"/>
                  <a:pt x="3071" y="2723"/>
                  <a:pt x="3061" y="2740"/>
                </a:cubicBezTo>
                <a:cubicBezTo>
                  <a:pt x="3059" y="2739"/>
                  <a:pt x="3059" y="2732"/>
                  <a:pt x="3059" y="2727"/>
                </a:cubicBezTo>
                <a:cubicBezTo>
                  <a:pt x="3050" y="2741"/>
                  <a:pt x="3042" y="2723"/>
                  <a:pt x="3035" y="2744"/>
                </a:cubicBezTo>
                <a:cubicBezTo>
                  <a:pt x="3033" y="2761"/>
                  <a:pt x="3044" y="2743"/>
                  <a:pt x="3042" y="2760"/>
                </a:cubicBezTo>
                <a:cubicBezTo>
                  <a:pt x="3037" y="2773"/>
                  <a:pt x="3035" y="2756"/>
                  <a:pt x="3029" y="2758"/>
                </a:cubicBezTo>
                <a:cubicBezTo>
                  <a:pt x="3024" y="2762"/>
                  <a:pt x="3032" y="2768"/>
                  <a:pt x="3030" y="2779"/>
                </a:cubicBezTo>
                <a:cubicBezTo>
                  <a:pt x="3022" y="2786"/>
                  <a:pt x="3019" y="2780"/>
                  <a:pt x="3014" y="2769"/>
                </a:cubicBezTo>
                <a:cubicBezTo>
                  <a:pt x="2990" y="2782"/>
                  <a:pt x="2983" y="2794"/>
                  <a:pt x="2995" y="2824"/>
                </a:cubicBezTo>
                <a:cubicBezTo>
                  <a:pt x="3002" y="2821"/>
                  <a:pt x="3003" y="2809"/>
                  <a:pt x="3006" y="2800"/>
                </a:cubicBezTo>
                <a:cubicBezTo>
                  <a:pt x="3004" y="2788"/>
                  <a:pt x="3000" y="2804"/>
                  <a:pt x="2996" y="2802"/>
                </a:cubicBezTo>
                <a:cubicBezTo>
                  <a:pt x="2999" y="2788"/>
                  <a:pt x="3003" y="2794"/>
                  <a:pt x="3006" y="2787"/>
                </a:cubicBezTo>
                <a:cubicBezTo>
                  <a:pt x="3007" y="2793"/>
                  <a:pt x="3008" y="2796"/>
                  <a:pt x="3015" y="2799"/>
                </a:cubicBezTo>
                <a:cubicBezTo>
                  <a:pt x="3014" y="2805"/>
                  <a:pt x="3010" y="2803"/>
                  <a:pt x="3007" y="2805"/>
                </a:cubicBezTo>
                <a:cubicBezTo>
                  <a:pt x="3007" y="2810"/>
                  <a:pt x="3006" y="2812"/>
                  <a:pt x="3005" y="2814"/>
                </a:cubicBezTo>
                <a:cubicBezTo>
                  <a:pt x="3008" y="2825"/>
                  <a:pt x="3018" y="2823"/>
                  <a:pt x="3019" y="2807"/>
                </a:cubicBezTo>
                <a:cubicBezTo>
                  <a:pt x="3021" y="2819"/>
                  <a:pt x="3034" y="2817"/>
                  <a:pt x="3033" y="2801"/>
                </a:cubicBezTo>
                <a:cubicBezTo>
                  <a:pt x="3037" y="2821"/>
                  <a:pt x="3045" y="2825"/>
                  <a:pt x="3053" y="2815"/>
                </a:cubicBezTo>
                <a:cubicBezTo>
                  <a:pt x="3052" y="2807"/>
                  <a:pt x="3046" y="2813"/>
                  <a:pt x="3047" y="2798"/>
                </a:cubicBezTo>
                <a:cubicBezTo>
                  <a:pt x="3058" y="2788"/>
                  <a:pt x="3067" y="2795"/>
                  <a:pt x="3075" y="2803"/>
                </a:cubicBezTo>
                <a:cubicBezTo>
                  <a:pt x="3073" y="2861"/>
                  <a:pt x="3124" y="2844"/>
                  <a:pt x="3144" y="2849"/>
                </a:cubicBezTo>
                <a:cubicBezTo>
                  <a:pt x="3141" y="2857"/>
                  <a:pt x="3136" y="2861"/>
                  <a:pt x="3134" y="2872"/>
                </a:cubicBezTo>
                <a:cubicBezTo>
                  <a:pt x="3142" y="2856"/>
                  <a:pt x="3148" y="2854"/>
                  <a:pt x="3160" y="2851"/>
                </a:cubicBezTo>
                <a:cubicBezTo>
                  <a:pt x="3160" y="2857"/>
                  <a:pt x="3160" y="2862"/>
                  <a:pt x="3160" y="2868"/>
                </a:cubicBezTo>
                <a:cubicBezTo>
                  <a:pt x="3153" y="2853"/>
                  <a:pt x="3142" y="2865"/>
                  <a:pt x="3141" y="2884"/>
                </a:cubicBezTo>
                <a:cubicBezTo>
                  <a:pt x="3149" y="2889"/>
                  <a:pt x="3152" y="2881"/>
                  <a:pt x="3147" y="2905"/>
                </a:cubicBezTo>
                <a:cubicBezTo>
                  <a:pt x="3156" y="2910"/>
                  <a:pt x="3152" y="2890"/>
                  <a:pt x="3153" y="2878"/>
                </a:cubicBezTo>
                <a:cubicBezTo>
                  <a:pt x="3160" y="2885"/>
                  <a:pt x="3163" y="2885"/>
                  <a:pt x="3169" y="2871"/>
                </a:cubicBezTo>
                <a:cubicBezTo>
                  <a:pt x="3175" y="2874"/>
                  <a:pt x="3172" y="2901"/>
                  <a:pt x="3176" y="2909"/>
                </a:cubicBezTo>
                <a:cubicBezTo>
                  <a:pt x="3175" y="2924"/>
                  <a:pt x="3171" y="2934"/>
                  <a:pt x="3163" y="2933"/>
                </a:cubicBezTo>
                <a:cubicBezTo>
                  <a:pt x="3163" y="2942"/>
                  <a:pt x="3163" y="2950"/>
                  <a:pt x="3163" y="2959"/>
                </a:cubicBezTo>
                <a:cubicBezTo>
                  <a:pt x="3158" y="2963"/>
                  <a:pt x="3158" y="2954"/>
                  <a:pt x="3153" y="2956"/>
                </a:cubicBezTo>
                <a:cubicBezTo>
                  <a:pt x="3162" y="2972"/>
                  <a:pt x="3154" y="2992"/>
                  <a:pt x="3144" y="2997"/>
                </a:cubicBezTo>
                <a:cubicBezTo>
                  <a:pt x="3143" y="2985"/>
                  <a:pt x="3148" y="2987"/>
                  <a:pt x="3148" y="2979"/>
                </a:cubicBezTo>
                <a:cubicBezTo>
                  <a:pt x="3110" y="2997"/>
                  <a:pt x="3077" y="2970"/>
                  <a:pt x="3052" y="2954"/>
                </a:cubicBezTo>
                <a:cubicBezTo>
                  <a:pt x="3047" y="2962"/>
                  <a:pt x="3044" y="2972"/>
                  <a:pt x="3034" y="2970"/>
                </a:cubicBezTo>
                <a:cubicBezTo>
                  <a:pt x="3034" y="2963"/>
                  <a:pt x="3032" y="2959"/>
                  <a:pt x="3030" y="2958"/>
                </a:cubicBezTo>
                <a:cubicBezTo>
                  <a:pt x="3030" y="2953"/>
                  <a:pt x="3033" y="2954"/>
                  <a:pt x="3036" y="2953"/>
                </a:cubicBezTo>
                <a:cubicBezTo>
                  <a:pt x="3025" y="2925"/>
                  <a:pt x="3019" y="2932"/>
                  <a:pt x="2997" y="2937"/>
                </a:cubicBezTo>
                <a:cubicBezTo>
                  <a:pt x="2996" y="2952"/>
                  <a:pt x="3005" y="2941"/>
                  <a:pt x="3004" y="2957"/>
                </a:cubicBezTo>
                <a:cubicBezTo>
                  <a:pt x="2999" y="2952"/>
                  <a:pt x="3000" y="2949"/>
                  <a:pt x="2993" y="2955"/>
                </a:cubicBezTo>
                <a:cubicBezTo>
                  <a:pt x="2993" y="2948"/>
                  <a:pt x="2995" y="2947"/>
                  <a:pt x="2995" y="2941"/>
                </a:cubicBezTo>
                <a:cubicBezTo>
                  <a:pt x="2986" y="2956"/>
                  <a:pt x="2982" y="2922"/>
                  <a:pt x="2973" y="2940"/>
                </a:cubicBezTo>
                <a:cubicBezTo>
                  <a:pt x="2965" y="2938"/>
                  <a:pt x="2979" y="2923"/>
                  <a:pt x="2972" y="2923"/>
                </a:cubicBezTo>
                <a:cubicBezTo>
                  <a:pt x="2973" y="2913"/>
                  <a:pt x="2982" y="2920"/>
                  <a:pt x="2986" y="2917"/>
                </a:cubicBezTo>
                <a:cubicBezTo>
                  <a:pt x="2985" y="2892"/>
                  <a:pt x="2972" y="2914"/>
                  <a:pt x="2968" y="2906"/>
                </a:cubicBezTo>
                <a:cubicBezTo>
                  <a:pt x="2978" y="2894"/>
                  <a:pt x="2961" y="2893"/>
                  <a:pt x="2967" y="2880"/>
                </a:cubicBezTo>
                <a:cubicBezTo>
                  <a:pt x="2954" y="2881"/>
                  <a:pt x="2954" y="2897"/>
                  <a:pt x="2946" y="2879"/>
                </a:cubicBezTo>
                <a:cubicBezTo>
                  <a:pt x="2941" y="2879"/>
                  <a:pt x="2940" y="2887"/>
                  <a:pt x="2939" y="2893"/>
                </a:cubicBezTo>
                <a:cubicBezTo>
                  <a:pt x="2938" y="2902"/>
                  <a:pt x="2949" y="2906"/>
                  <a:pt x="2949" y="2896"/>
                </a:cubicBezTo>
                <a:cubicBezTo>
                  <a:pt x="2944" y="2927"/>
                  <a:pt x="2929" y="2878"/>
                  <a:pt x="2912" y="2876"/>
                </a:cubicBezTo>
                <a:cubicBezTo>
                  <a:pt x="2920" y="2845"/>
                  <a:pt x="2940" y="2880"/>
                  <a:pt x="2956" y="2856"/>
                </a:cubicBezTo>
                <a:cubicBezTo>
                  <a:pt x="2965" y="2876"/>
                  <a:pt x="2968" y="2842"/>
                  <a:pt x="2978" y="2853"/>
                </a:cubicBezTo>
                <a:cubicBezTo>
                  <a:pt x="2977" y="2863"/>
                  <a:pt x="2971" y="2863"/>
                  <a:pt x="2966" y="2867"/>
                </a:cubicBezTo>
                <a:cubicBezTo>
                  <a:pt x="2973" y="2885"/>
                  <a:pt x="2984" y="2865"/>
                  <a:pt x="2995" y="2872"/>
                </a:cubicBezTo>
                <a:cubicBezTo>
                  <a:pt x="2987" y="2856"/>
                  <a:pt x="2978" y="2844"/>
                  <a:pt x="2969" y="2832"/>
                </a:cubicBezTo>
                <a:cubicBezTo>
                  <a:pt x="2963" y="2830"/>
                  <a:pt x="2966" y="2845"/>
                  <a:pt x="2959" y="2842"/>
                </a:cubicBezTo>
                <a:cubicBezTo>
                  <a:pt x="2959" y="2838"/>
                  <a:pt x="2959" y="2834"/>
                  <a:pt x="2959" y="2829"/>
                </a:cubicBezTo>
                <a:cubicBezTo>
                  <a:pt x="2951" y="2827"/>
                  <a:pt x="2952" y="2844"/>
                  <a:pt x="2943" y="2840"/>
                </a:cubicBezTo>
                <a:cubicBezTo>
                  <a:pt x="2951" y="2830"/>
                  <a:pt x="2942" y="2828"/>
                  <a:pt x="2942" y="2810"/>
                </a:cubicBezTo>
                <a:cubicBezTo>
                  <a:pt x="2930" y="2809"/>
                  <a:pt x="2939" y="2822"/>
                  <a:pt x="2935" y="2833"/>
                </a:cubicBezTo>
                <a:cubicBezTo>
                  <a:pt x="2920" y="2839"/>
                  <a:pt x="2909" y="2828"/>
                  <a:pt x="2896" y="2830"/>
                </a:cubicBezTo>
                <a:cubicBezTo>
                  <a:pt x="2894" y="2832"/>
                  <a:pt x="2895" y="2841"/>
                  <a:pt x="2895" y="2848"/>
                </a:cubicBezTo>
                <a:cubicBezTo>
                  <a:pt x="2900" y="2840"/>
                  <a:pt x="2910" y="2832"/>
                  <a:pt x="2915" y="2845"/>
                </a:cubicBezTo>
                <a:cubicBezTo>
                  <a:pt x="2913" y="2840"/>
                  <a:pt x="2892" y="2860"/>
                  <a:pt x="2904" y="2868"/>
                </a:cubicBezTo>
                <a:cubicBezTo>
                  <a:pt x="2897" y="2875"/>
                  <a:pt x="2896" y="2875"/>
                  <a:pt x="2888" y="2892"/>
                </a:cubicBezTo>
                <a:cubicBezTo>
                  <a:pt x="2888" y="2885"/>
                  <a:pt x="2890" y="2883"/>
                  <a:pt x="2890" y="2875"/>
                </a:cubicBezTo>
                <a:cubicBezTo>
                  <a:pt x="2886" y="2874"/>
                  <a:pt x="2886" y="2879"/>
                  <a:pt x="2884" y="2880"/>
                </a:cubicBezTo>
                <a:cubicBezTo>
                  <a:pt x="2884" y="2906"/>
                  <a:pt x="2886" y="2902"/>
                  <a:pt x="2891" y="2918"/>
                </a:cubicBezTo>
                <a:cubicBezTo>
                  <a:pt x="2888" y="2908"/>
                  <a:pt x="2884" y="2928"/>
                  <a:pt x="2881" y="2915"/>
                </a:cubicBezTo>
                <a:cubicBezTo>
                  <a:pt x="2868" y="2956"/>
                  <a:pt x="2854" y="2992"/>
                  <a:pt x="2827" y="2989"/>
                </a:cubicBezTo>
                <a:cubicBezTo>
                  <a:pt x="2818" y="3021"/>
                  <a:pt x="2796" y="3028"/>
                  <a:pt x="2787" y="3060"/>
                </a:cubicBezTo>
                <a:cubicBezTo>
                  <a:pt x="2780" y="3063"/>
                  <a:pt x="2769" y="3057"/>
                  <a:pt x="2771" y="3076"/>
                </a:cubicBezTo>
                <a:cubicBezTo>
                  <a:pt x="2767" y="3076"/>
                  <a:pt x="2764" y="3074"/>
                  <a:pt x="2763" y="3068"/>
                </a:cubicBezTo>
                <a:cubicBezTo>
                  <a:pt x="2756" y="3071"/>
                  <a:pt x="2771" y="3081"/>
                  <a:pt x="2763" y="3086"/>
                </a:cubicBezTo>
                <a:cubicBezTo>
                  <a:pt x="2755" y="3090"/>
                  <a:pt x="2765" y="3077"/>
                  <a:pt x="2759" y="3078"/>
                </a:cubicBezTo>
                <a:cubicBezTo>
                  <a:pt x="2757" y="3087"/>
                  <a:pt x="2755" y="3097"/>
                  <a:pt x="2752" y="3105"/>
                </a:cubicBezTo>
                <a:cubicBezTo>
                  <a:pt x="2738" y="3114"/>
                  <a:pt x="2709" y="3111"/>
                  <a:pt x="2696" y="3127"/>
                </a:cubicBezTo>
                <a:cubicBezTo>
                  <a:pt x="2693" y="3125"/>
                  <a:pt x="2691" y="3121"/>
                  <a:pt x="2689" y="3114"/>
                </a:cubicBezTo>
                <a:cubicBezTo>
                  <a:pt x="2653" y="3148"/>
                  <a:pt x="2625" y="3108"/>
                  <a:pt x="2591" y="3121"/>
                </a:cubicBezTo>
                <a:cubicBezTo>
                  <a:pt x="2585" y="3103"/>
                  <a:pt x="2580" y="3113"/>
                  <a:pt x="2568" y="3111"/>
                </a:cubicBezTo>
                <a:cubicBezTo>
                  <a:pt x="2568" y="3104"/>
                  <a:pt x="2565" y="3103"/>
                  <a:pt x="2565" y="3094"/>
                </a:cubicBezTo>
                <a:cubicBezTo>
                  <a:pt x="2545" y="3110"/>
                  <a:pt x="2529" y="3077"/>
                  <a:pt x="2506" y="3082"/>
                </a:cubicBezTo>
                <a:cubicBezTo>
                  <a:pt x="2506" y="3077"/>
                  <a:pt x="2506" y="3073"/>
                  <a:pt x="2506" y="3069"/>
                </a:cubicBezTo>
                <a:cubicBezTo>
                  <a:pt x="2494" y="3085"/>
                  <a:pt x="2494" y="3059"/>
                  <a:pt x="2482" y="3077"/>
                </a:cubicBezTo>
                <a:cubicBezTo>
                  <a:pt x="2479" y="3064"/>
                  <a:pt x="2472" y="3063"/>
                  <a:pt x="2466" y="3071"/>
                </a:cubicBezTo>
                <a:cubicBezTo>
                  <a:pt x="2467" y="3058"/>
                  <a:pt x="2462" y="3060"/>
                  <a:pt x="2463" y="3049"/>
                </a:cubicBezTo>
                <a:cubicBezTo>
                  <a:pt x="2457" y="3047"/>
                  <a:pt x="2459" y="3062"/>
                  <a:pt x="2453" y="3059"/>
                </a:cubicBezTo>
                <a:cubicBezTo>
                  <a:pt x="2438" y="3034"/>
                  <a:pt x="2414" y="3013"/>
                  <a:pt x="2391" y="3021"/>
                </a:cubicBezTo>
                <a:cubicBezTo>
                  <a:pt x="2385" y="2997"/>
                  <a:pt x="2374" y="2986"/>
                  <a:pt x="2361" y="2978"/>
                </a:cubicBezTo>
                <a:cubicBezTo>
                  <a:pt x="2363" y="2969"/>
                  <a:pt x="2363" y="2957"/>
                  <a:pt x="2364" y="2947"/>
                </a:cubicBezTo>
                <a:cubicBezTo>
                  <a:pt x="2349" y="2917"/>
                  <a:pt x="2317" y="2958"/>
                  <a:pt x="2303" y="2926"/>
                </a:cubicBezTo>
                <a:cubicBezTo>
                  <a:pt x="2334" y="2934"/>
                  <a:pt x="2371" y="2922"/>
                  <a:pt x="2398" y="2920"/>
                </a:cubicBezTo>
                <a:cubicBezTo>
                  <a:pt x="2440" y="2871"/>
                  <a:pt x="2488" y="2896"/>
                  <a:pt x="2534" y="2882"/>
                </a:cubicBezTo>
                <a:cubicBezTo>
                  <a:pt x="2575" y="2910"/>
                  <a:pt x="2614" y="2892"/>
                  <a:pt x="2659" y="2858"/>
                </a:cubicBezTo>
                <a:cubicBezTo>
                  <a:pt x="2658" y="2838"/>
                  <a:pt x="2647" y="2844"/>
                  <a:pt x="2647" y="2821"/>
                </a:cubicBezTo>
                <a:cubicBezTo>
                  <a:pt x="2673" y="2821"/>
                  <a:pt x="2687" y="2825"/>
                  <a:pt x="2714" y="2806"/>
                </a:cubicBezTo>
                <a:cubicBezTo>
                  <a:pt x="2712" y="2800"/>
                  <a:pt x="2710" y="2796"/>
                  <a:pt x="2707" y="2794"/>
                </a:cubicBezTo>
                <a:cubicBezTo>
                  <a:pt x="2703" y="2823"/>
                  <a:pt x="2683" y="2783"/>
                  <a:pt x="2683" y="2802"/>
                </a:cubicBezTo>
                <a:cubicBezTo>
                  <a:pt x="2662" y="2777"/>
                  <a:pt x="2639" y="2809"/>
                  <a:pt x="2617" y="2773"/>
                </a:cubicBezTo>
                <a:cubicBezTo>
                  <a:pt x="2615" y="2775"/>
                  <a:pt x="2621" y="2791"/>
                  <a:pt x="2614" y="2795"/>
                </a:cubicBezTo>
                <a:cubicBezTo>
                  <a:pt x="2615" y="2770"/>
                  <a:pt x="2597" y="2781"/>
                  <a:pt x="2590" y="2795"/>
                </a:cubicBezTo>
                <a:cubicBezTo>
                  <a:pt x="2600" y="2764"/>
                  <a:pt x="2570" y="2777"/>
                  <a:pt x="2561" y="2769"/>
                </a:cubicBezTo>
                <a:cubicBezTo>
                  <a:pt x="2561" y="2764"/>
                  <a:pt x="2565" y="2765"/>
                  <a:pt x="2564" y="2759"/>
                </a:cubicBezTo>
                <a:cubicBezTo>
                  <a:pt x="2558" y="2753"/>
                  <a:pt x="2552" y="2757"/>
                  <a:pt x="2549" y="2770"/>
                </a:cubicBezTo>
                <a:cubicBezTo>
                  <a:pt x="2544" y="2772"/>
                  <a:pt x="2547" y="2755"/>
                  <a:pt x="2546" y="2749"/>
                </a:cubicBezTo>
                <a:cubicBezTo>
                  <a:pt x="2527" y="2756"/>
                  <a:pt x="2513" y="2724"/>
                  <a:pt x="2493" y="2740"/>
                </a:cubicBezTo>
                <a:cubicBezTo>
                  <a:pt x="2494" y="2726"/>
                  <a:pt x="2489" y="2728"/>
                  <a:pt x="2490" y="2714"/>
                </a:cubicBezTo>
                <a:cubicBezTo>
                  <a:pt x="2485" y="2715"/>
                  <a:pt x="2478" y="2718"/>
                  <a:pt x="2478" y="2707"/>
                </a:cubicBezTo>
                <a:cubicBezTo>
                  <a:pt x="2475" y="2706"/>
                  <a:pt x="2471" y="2721"/>
                  <a:pt x="2476" y="2721"/>
                </a:cubicBezTo>
                <a:cubicBezTo>
                  <a:pt x="2475" y="2733"/>
                  <a:pt x="2472" y="2710"/>
                  <a:pt x="2466" y="2718"/>
                </a:cubicBezTo>
                <a:cubicBezTo>
                  <a:pt x="2462" y="2710"/>
                  <a:pt x="2467" y="2709"/>
                  <a:pt x="2463" y="2701"/>
                </a:cubicBezTo>
                <a:cubicBezTo>
                  <a:pt x="2456" y="2716"/>
                  <a:pt x="2443" y="2698"/>
                  <a:pt x="2440" y="2718"/>
                </a:cubicBezTo>
                <a:cubicBezTo>
                  <a:pt x="2437" y="2688"/>
                  <a:pt x="2429" y="2697"/>
                  <a:pt x="2419" y="2690"/>
                </a:cubicBezTo>
                <a:cubicBezTo>
                  <a:pt x="2420" y="2680"/>
                  <a:pt x="2430" y="2687"/>
                  <a:pt x="2435" y="2684"/>
                </a:cubicBezTo>
                <a:cubicBezTo>
                  <a:pt x="2436" y="2668"/>
                  <a:pt x="2429" y="2662"/>
                  <a:pt x="2424" y="2663"/>
                </a:cubicBezTo>
                <a:cubicBezTo>
                  <a:pt x="2428" y="2641"/>
                  <a:pt x="2437" y="2675"/>
                  <a:pt x="2446" y="2656"/>
                </a:cubicBezTo>
                <a:cubicBezTo>
                  <a:pt x="2441" y="2648"/>
                  <a:pt x="2430" y="2657"/>
                  <a:pt x="2431" y="2636"/>
                </a:cubicBezTo>
                <a:cubicBezTo>
                  <a:pt x="2425" y="2637"/>
                  <a:pt x="2426" y="2651"/>
                  <a:pt x="2417" y="2647"/>
                </a:cubicBezTo>
                <a:cubicBezTo>
                  <a:pt x="2411" y="2652"/>
                  <a:pt x="2422" y="2653"/>
                  <a:pt x="2420" y="2664"/>
                </a:cubicBezTo>
                <a:cubicBezTo>
                  <a:pt x="2412" y="2652"/>
                  <a:pt x="2410" y="2650"/>
                  <a:pt x="2403" y="2632"/>
                </a:cubicBezTo>
                <a:cubicBezTo>
                  <a:pt x="2407" y="2632"/>
                  <a:pt x="2410" y="2630"/>
                  <a:pt x="2410" y="2622"/>
                </a:cubicBezTo>
                <a:cubicBezTo>
                  <a:pt x="2411" y="2615"/>
                  <a:pt x="2408" y="2615"/>
                  <a:pt x="2408" y="2609"/>
                </a:cubicBezTo>
                <a:cubicBezTo>
                  <a:pt x="2400" y="2624"/>
                  <a:pt x="2399" y="2607"/>
                  <a:pt x="2390" y="2616"/>
                </a:cubicBezTo>
                <a:cubicBezTo>
                  <a:pt x="2395" y="2607"/>
                  <a:pt x="2394" y="2589"/>
                  <a:pt x="2383" y="2596"/>
                </a:cubicBezTo>
                <a:cubicBezTo>
                  <a:pt x="2377" y="2589"/>
                  <a:pt x="2393" y="2591"/>
                  <a:pt x="2397" y="2589"/>
                </a:cubicBezTo>
                <a:cubicBezTo>
                  <a:pt x="2386" y="2575"/>
                  <a:pt x="2377" y="2581"/>
                  <a:pt x="2365" y="2581"/>
                </a:cubicBezTo>
                <a:cubicBezTo>
                  <a:pt x="2364" y="2567"/>
                  <a:pt x="2359" y="2561"/>
                  <a:pt x="2368" y="2559"/>
                </a:cubicBezTo>
                <a:cubicBezTo>
                  <a:pt x="2356" y="2554"/>
                  <a:pt x="2347" y="2562"/>
                  <a:pt x="2345" y="2589"/>
                </a:cubicBezTo>
                <a:cubicBezTo>
                  <a:pt x="2339" y="2588"/>
                  <a:pt x="2328" y="2569"/>
                  <a:pt x="2326" y="2587"/>
                </a:cubicBezTo>
                <a:cubicBezTo>
                  <a:pt x="2324" y="2603"/>
                  <a:pt x="2333" y="2589"/>
                  <a:pt x="2333" y="2599"/>
                </a:cubicBezTo>
                <a:cubicBezTo>
                  <a:pt x="2327" y="2617"/>
                  <a:pt x="2324" y="2575"/>
                  <a:pt x="2316" y="2571"/>
                </a:cubicBezTo>
                <a:cubicBezTo>
                  <a:pt x="2313" y="2570"/>
                  <a:pt x="2309" y="2585"/>
                  <a:pt x="2314" y="2585"/>
                </a:cubicBezTo>
                <a:cubicBezTo>
                  <a:pt x="2311" y="2593"/>
                  <a:pt x="2306" y="2574"/>
                  <a:pt x="2311" y="2568"/>
                </a:cubicBezTo>
                <a:cubicBezTo>
                  <a:pt x="2307" y="2554"/>
                  <a:pt x="2297" y="2584"/>
                  <a:pt x="2299" y="2552"/>
                </a:cubicBezTo>
                <a:cubicBezTo>
                  <a:pt x="2294" y="2559"/>
                  <a:pt x="2295" y="2574"/>
                  <a:pt x="2294" y="2579"/>
                </a:cubicBezTo>
                <a:cubicBezTo>
                  <a:pt x="2289" y="2579"/>
                  <a:pt x="2275" y="2575"/>
                  <a:pt x="2269" y="2574"/>
                </a:cubicBezTo>
                <a:cubicBezTo>
                  <a:pt x="2273" y="2560"/>
                  <a:pt x="2279" y="2578"/>
                  <a:pt x="2285" y="2572"/>
                </a:cubicBezTo>
                <a:cubicBezTo>
                  <a:pt x="2286" y="2563"/>
                  <a:pt x="2285" y="2558"/>
                  <a:pt x="2281" y="2559"/>
                </a:cubicBezTo>
                <a:cubicBezTo>
                  <a:pt x="2285" y="2543"/>
                  <a:pt x="2288" y="2557"/>
                  <a:pt x="2289" y="2562"/>
                </a:cubicBezTo>
                <a:cubicBezTo>
                  <a:pt x="2294" y="2563"/>
                  <a:pt x="2294" y="2552"/>
                  <a:pt x="2295" y="2544"/>
                </a:cubicBezTo>
                <a:cubicBezTo>
                  <a:pt x="2260" y="2547"/>
                  <a:pt x="2206" y="2508"/>
                  <a:pt x="2169" y="2529"/>
                </a:cubicBezTo>
                <a:cubicBezTo>
                  <a:pt x="2173" y="2497"/>
                  <a:pt x="2136" y="2499"/>
                  <a:pt x="2132" y="2517"/>
                </a:cubicBezTo>
                <a:cubicBezTo>
                  <a:pt x="2129" y="2513"/>
                  <a:pt x="2129" y="2503"/>
                  <a:pt x="2125" y="2500"/>
                </a:cubicBezTo>
                <a:cubicBezTo>
                  <a:pt x="2121" y="2519"/>
                  <a:pt x="2118" y="2496"/>
                  <a:pt x="2111" y="2507"/>
                </a:cubicBezTo>
                <a:cubicBezTo>
                  <a:pt x="2104" y="2501"/>
                  <a:pt x="2120" y="2507"/>
                  <a:pt x="2115" y="2493"/>
                </a:cubicBezTo>
                <a:cubicBezTo>
                  <a:pt x="2109" y="2472"/>
                  <a:pt x="2106" y="2509"/>
                  <a:pt x="2099" y="2496"/>
                </a:cubicBezTo>
                <a:cubicBezTo>
                  <a:pt x="2099" y="2491"/>
                  <a:pt x="2103" y="2492"/>
                  <a:pt x="2103" y="2486"/>
                </a:cubicBezTo>
                <a:cubicBezTo>
                  <a:pt x="2096" y="2477"/>
                  <a:pt x="2080" y="2474"/>
                  <a:pt x="2081" y="2498"/>
                </a:cubicBezTo>
                <a:cubicBezTo>
                  <a:pt x="2075" y="2474"/>
                  <a:pt x="2077" y="2457"/>
                  <a:pt x="2065" y="2449"/>
                </a:cubicBezTo>
                <a:cubicBezTo>
                  <a:pt x="2059" y="2446"/>
                  <a:pt x="2062" y="2461"/>
                  <a:pt x="2055" y="2459"/>
                </a:cubicBezTo>
                <a:cubicBezTo>
                  <a:pt x="2052" y="2445"/>
                  <a:pt x="2042" y="2444"/>
                  <a:pt x="2037" y="2449"/>
                </a:cubicBezTo>
                <a:cubicBezTo>
                  <a:pt x="2033" y="2404"/>
                  <a:pt x="2008" y="2436"/>
                  <a:pt x="1999" y="2420"/>
                </a:cubicBezTo>
                <a:cubicBezTo>
                  <a:pt x="1988" y="2436"/>
                  <a:pt x="1952" y="2428"/>
                  <a:pt x="1947" y="2415"/>
                </a:cubicBezTo>
                <a:cubicBezTo>
                  <a:pt x="1950" y="2400"/>
                  <a:pt x="1954" y="2409"/>
                  <a:pt x="1957" y="2417"/>
                </a:cubicBezTo>
                <a:cubicBezTo>
                  <a:pt x="1962" y="2412"/>
                  <a:pt x="1952" y="2399"/>
                  <a:pt x="1962" y="2399"/>
                </a:cubicBezTo>
                <a:cubicBezTo>
                  <a:pt x="1960" y="2405"/>
                  <a:pt x="1960" y="2416"/>
                  <a:pt x="1963" y="2421"/>
                </a:cubicBezTo>
                <a:cubicBezTo>
                  <a:pt x="1965" y="2407"/>
                  <a:pt x="1974" y="2418"/>
                  <a:pt x="1981" y="2418"/>
                </a:cubicBezTo>
                <a:cubicBezTo>
                  <a:pt x="1983" y="2416"/>
                  <a:pt x="1985" y="2414"/>
                  <a:pt x="1985" y="2409"/>
                </a:cubicBezTo>
                <a:cubicBezTo>
                  <a:pt x="1982" y="2385"/>
                  <a:pt x="1959" y="2391"/>
                  <a:pt x="1956" y="2400"/>
                </a:cubicBezTo>
                <a:cubicBezTo>
                  <a:pt x="1953" y="2397"/>
                  <a:pt x="1943" y="2386"/>
                  <a:pt x="1940" y="2398"/>
                </a:cubicBezTo>
                <a:cubicBezTo>
                  <a:pt x="1932" y="2388"/>
                  <a:pt x="1947" y="2388"/>
                  <a:pt x="1952" y="2388"/>
                </a:cubicBezTo>
                <a:cubicBezTo>
                  <a:pt x="1952" y="2382"/>
                  <a:pt x="1951" y="2376"/>
                  <a:pt x="1951" y="2370"/>
                </a:cubicBezTo>
                <a:cubicBezTo>
                  <a:pt x="1946" y="2371"/>
                  <a:pt x="1947" y="2385"/>
                  <a:pt x="1942" y="2385"/>
                </a:cubicBezTo>
                <a:cubicBezTo>
                  <a:pt x="1950" y="2363"/>
                  <a:pt x="1936" y="2370"/>
                  <a:pt x="1927" y="2374"/>
                </a:cubicBezTo>
                <a:cubicBezTo>
                  <a:pt x="1927" y="2356"/>
                  <a:pt x="1942" y="2367"/>
                  <a:pt x="1949" y="2362"/>
                </a:cubicBezTo>
                <a:cubicBezTo>
                  <a:pt x="1945" y="2348"/>
                  <a:pt x="1947" y="2351"/>
                  <a:pt x="1942" y="2341"/>
                </a:cubicBezTo>
                <a:cubicBezTo>
                  <a:pt x="1944" y="2365"/>
                  <a:pt x="1906" y="2362"/>
                  <a:pt x="1900" y="2348"/>
                </a:cubicBezTo>
                <a:cubicBezTo>
                  <a:pt x="1885" y="2366"/>
                  <a:pt x="1859" y="2348"/>
                  <a:pt x="1848" y="2364"/>
                </a:cubicBezTo>
                <a:cubicBezTo>
                  <a:pt x="1851" y="2375"/>
                  <a:pt x="1855" y="2371"/>
                  <a:pt x="1860" y="2367"/>
                </a:cubicBezTo>
                <a:cubicBezTo>
                  <a:pt x="1863" y="2380"/>
                  <a:pt x="1856" y="2375"/>
                  <a:pt x="1852" y="2377"/>
                </a:cubicBezTo>
                <a:cubicBezTo>
                  <a:pt x="1851" y="2391"/>
                  <a:pt x="1856" y="2390"/>
                  <a:pt x="1859" y="2393"/>
                </a:cubicBezTo>
                <a:cubicBezTo>
                  <a:pt x="1860" y="2377"/>
                  <a:pt x="1868" y="2395"/>
                  <a:pt x="1867" y="2379"/>
                </a:cubicBezTo>
                <a:cubicBezTo>
                  <a:pt x="1869" y="2381"/>
                  <a:pt x="1871" y="2388"/>
                  <a:pt x="1871" y="2396"/>
                </a:cubicBezTo>
                <a:cubicBezTo>
                  <a:pt x="1868" y="2396"/>
                  <a:pt x="1865" y="2397"/>
                  <a:pt x="1861" y="2397"/>
                </a:cubicBezTo>
                <a:cubicBezTo>
                  <a:pt x="1862" y="2409"/>
                  <a:pt x="1873" y="2397"/>
                  <a:pt x="1872" y="2413"/>
                </a:cubicBezTo>
                <a:cubicBezTo>
                  <a:pt x="1849" y="2407"/>
                  <a:pt x="1853" y="2401"/>
                  <a:pt x="1827" y="2411"/>
                </a:cubicBezTo>
                <a:cubicBezTo>
                  <a:pt x="1829" y="2399"/>
                  <a:pt x="1835" y="2399"/>
                  <a:pt x="1830" y="2385"/>
                </a:cubicBezTo>
                <a:cubicBezTo>
                  <a:pt x="1838" y="2377"/>
                  <a:pt x="1840" y="2386"/>
                  <a:pt x="1844" y="2374"/>
                </a:cubicBezTo>
                <a:cubicBezTo>
                  <a:pt x="1841" y="2359"/>
                  <a:pt x="1841" y="2360"/>
                  <a:pt x="1839" y="2348"/>
                </a:cubicBezTo>
                <a:cubicBezTo>
                  <a:pt x="1837" y="2350"/>
                  <a:pt x="1838" y="2353"/>
                  <a:pt x="1839" y="2353"/>
                </a:cubicBezTo>
                <a:cubicBezTo>
                  <a:pt x="1836" y="2369"/>
                  <a:pt x="1822" y="2344"/>
                  <a:pt x="1822" y="2364"/>
                </a:cubicBezTo>
                <a:cubicBezTo>
                  <a:pt x="1818" y="2355"/>
                  <a:pt x="1817" y="2357"/>
                  <a:pt x="1811" y="2361"/>
                </a:cubicBezTo>
                <a:cubicBezTo>
                  <a:pt x="1815" y="2346"/>
                  <a:pt x="1801" y="2347"/>
                  <a:pt x="1811" y="2344"/>
                </a:cubicBezTo>
                <a:cubicBezTo>
                  <a:pt x="1802" y="2344"/>
                  <a:pt x="1785" y="2352"/>
                  <a:pt x="1771" y="2350"/>
                </a:cubicBezTo>
                <a:cubicBezTo>
                  <a:pt x="1796" y="2322"/>
                  <a:pt x="1728" y="2330"/>
                  <a:pt x="1716" y="2346"/>
                </a:cubicBezTo>
                <a:cubicBezTo>
                  <a:pt x="1704" y="2330"/>
                  <a:pt x="1673" y="2345"/>
                  <a:pt x="1659" y="2346"/>
                </a:cubicBezTo>
                <a:cubicBezTo>
                  <a:pt x="1657" y="2334"/>
                  <a:pt x="1650" y="2334"/>
                  <a:pt x="1645" y="2330"/>
                </a:cubicBezTo>
                <a:cubicBezTo>
                  <a:pt x="1639" y="2337"/>
                  <a:pt x="1655" y="2339"/>
                  <a:pt x="1647" y="2352"/>
                </a:cubicBezTo>
                <a:cubicBezTo>
                  <a:pt x="1645" y="2344"/>
                  <a:pt x="1643" y="2335"/>
                  <a:pt x="1635" y="2341"/>
                </a:cubicBezTo>
                <a:cubicBezTo>
                  <a:pt x="1636" y="2337"/>
                  <a:pt x="1637" y="2333"/>
                  <a:pt x="1636" y="2327"/>
                </a:cubicBezTo>
                <a:cubicBezTo>
                  <a:pt x="1630" y="2338"/>
                  <a:pt x="1619" y="2339"/>
                  <a:pt x="1614" y="2322"/>
                </a:cubicBezTo>
                <a:cubicBezTo>
                  <a:pt x="1593" y="2338"/>
                  <a:pt x="1573" y="2321"/>
                  <a:pt x="1556" y="2327"/>
                </a:cubicBezTo>
                <a:cubicBezTo>
                  <a:pt x="1558" y="2314"/>
                  <a:pt x="1544" y="2307"/>
                  <a:pt x="1546" y="2333"/>
                </a:cubicBezTo>
                <a:cubicBezTo>
                  <a:pt x="1542" y="2324"/>
                  <a:pt x="1538" y="2326"/>
                  <a:pt x="1541" y="2312"/>
                </a:cubicBezTo>
                <a:cubicBezTo>
                  <a:pt x="1528" y="2316"/>
                  <a:pt x="1521" y="2307"/>
                  <a:pt x="1509" y="2312"/>
                </a:cubicBezTo>
                <a:cubicBezTo>
                  <a:pt x="1510" y="2323"/>
                  <a:pt x="1523" y="2329"/>
                  <a:pt x="1527" y="2318"/>
                </a:cubicBezTo>
                <a:cubicBezTo>
                  <a:pt x="1534" y="2331"/>
                  <a:pt x="1512" y="2326"/>
                  <a:pt x="1511" y="2338"/>
                </a:cubicBezTo>
                <a:cubicBezTo>
                  <a:pt x="1511" y="2333"/>
                  <a:pt x="1511" y="2329"/>
                  <a:pt x="1511" y="2325"/>
                </a:cubicBezTo>
                <a:cubicBezTo>
                  <a:pt x="1503" y="2332"/>
                  <a:pt x="1498" y="2324"/>
                  <a:pt x="1485" y="2337"/>
                </a:cubicBezTo>
                <a:cubicBezTo>
                  <a:pt x="1468" y="2319"/>
                  <a:pt x="1456" y="2302"/>
                  <a:pt x="1438" y="2327"/>
                </a:cubicBezTo>
                <a:cubicBezTo>
                  <a:pt x="1438" y="2338"/>
                  <a:pt x="1442" y="2340"/>
                  <a:pt x="1443" y="2348"/>
                </a:cubicBezTo>
                <a:cubicBezTo>
                  <a:pt x="1449" y="2342"/>
                  <a:pt x="1442" y="2331"/>
                  <a:pt x="1453" y="2329"/>
                </a:cubicBezTo>
                <a:cubicBezTo>
                  <a:pt x="1444" y="2349"/>
                  <a:pt x="1468" y="2366"/>
                  <a:pt x="1465" y="2341"/>
                </a:cubicBezTo>
                <a:cubicBezTo>
                  <a:pt x="1473" y="2364"/>
                  <a:pt x="1490" y="2357"/>
                  <a:pt x="1502" y="2344"/>
                </a:cubicBezTo>
                <a:cubicBezTo>
                  <a:pt x="1503" y="2353"/>
                  <a:pt x="1501" y="2355"/>
                  <a:pt x="1500" y="2361"/>
                </a:cubicBezTo>
                <a:cubicBezTo>
                  <a:pt x="1502" y="2371"/>
                  <a:pt x="1516" y="2345"/>
                  <a:pt x="1515" y="2372"/>
                </a:cubicBezTo>
                <a:cubicBezTo>
                  <a:pt x="1518" y="2370"/>
                  <a:pt x="1519" y="2362"/>
                  <a:pt x="1524" y="2362"/>
                </a:cubicBezTo>
                <a:cubicBezTo>
                  <a:pt x="1523" y="2366"/>
                  <a:pt x="1521" y="2369"/>
                  <a:pt x="1519" y="2372"/>
                </a:cubicBezTo>
                <a:cubicBezTo>
                  <a:pt x="1523" y="2385"/>
                  <a:pt x="1527" y="2375"/>
                  <a:pt x="1537" y="2377"/>
                </a:cubicBezTo>
                <a:cubicBezTo>
                  <a:pt x="1534" y="2384"/>
                  <a:pt x="1529" y="2388"/>
                  <a:pt x="1528" y="2396"/>
                </a:cubicBezTo>
                <a:cubicBezTo>
                  <a:pt x="1518" y="2386"/>
                  <a:pt x="1506" y="2393"/>
                  <a:pt x="1503" y="2400"/>
                </a:cubicBezTo>
                <a:cubicBezTo>
                  <a:pt x="1499" y="2399"/>
                  <a:pt x="1499" y="2389"/>
                  <a:pt x="1495" y="2388"/>
                </a:cubicBezTo>
                <a:cubicBezTo>
                  <a:pt x="1488" y="2388"/>
                  <a:pt x="1490" y="2403"/>
                  <a:pt x="1485" y="2407"/>
                </a:cubicBezTo>
                <a:cubicBezTo>
                  <a:pt x="1480" y="2399"/>
                  <a:pt x="1477" y="2401"/>
                  <a:pt x="1469" y="2405"/>
                </a:cubicBezTo>
                <a:cubicBezTo>
                  <a:pt x="1467" y="2392"/>
                  <a:pt x="1476" y="2398"/>
                  <a:pt x="1475" y="2387"/>
                </a:cubicBezTo>
                <a:cubicBezTo>
                  <a:pt x="1475" y="2376"/>
                  <a:pt x="1471" y="2374"/>
                  <a:pt x="1468" y="2371"/>
                </a:cubicBezTo>
                <a:cubicBezTo>
                  <a:pt x="1467" y="2373"/>
                  <a:pt x="1465" y="2376"/>
                  <a:pt x="1462" y="2376"/>
                </a:cubicBezTo>
                <a:cubicBezTo>
                  <a:pt x="1461" y="2382"/>
                  <a:pt x="1470" y="2385"/>
                  <a:pt x="1465" y="2389"/>
                </a:cubicBezTo>
                <a:cubicBezTo>
                  <a:pt x="1456" y="2377"/>
                  <a:pt x="1455" y="2367"/>
                  <a:pt x="1444" y="2370"/>
                </a:cubicBezTo>
                <a:cubicBezTo>
                  <a:pt x="1442" y="2371"/>
                  <a:pt x="1442" y="2375"/>
                  <a:pt x="1440" y="2375"/>
                </a:cubicBezTo>
                <a:cubicBezTo>
                  <a:pt x="1438" y="2389"/>
                  <a:pt x="1447" y="2377"/>
                  <a:pt x="1445" y="2392"/>
                </a:cubicBezTo>
                <a:cubicBezTo>
                  <a:pt x="1437" y="2387"/>
                  <a:pt x="1432" y="2366"/>
                  <a:pt x="1424" y="2386"/>
                </a:cubicBezTo>
                <a:cubicBezTo>
                  <a:pt x="1426" y="2398"/>
                  <a:pt x="1430" y="2379"/>
                  <a:pt x="1436" y="2384"/>
                </a:cubicBezTo>
                <a:cubicBezTo>
                  <a:pt x="1441" y="2405"/>
                  <a:pt x="1427" y="2392"/>
                  <a:pt x="1427" y="2403"/>
                </a:cubicBezTo>
                <a:cubicBezTo>
                  <a:pt x="1423" y="2384"/>
                  <a:pt x="1415" y="2397"/>
                  <a:pt x="1406" y="2402"/>
                </a:cubicBezTo>
                <a:cubicBezTo>
                  <a:pt x="1409" y="2387"/>
                  <a:pt x="1416" y="2396"/>
                  <a:pt x="1416" y="2383"/>
                </a:cubicBezTo>
                <a:cubicBezTo>
                  <a:pt x="1411" y="2380"/>
                  <a:pt x="1400" y="2387"/>
                  <a:pt x="1397" y="2360"/>
                </a:cubicBezTo>
                <a:cubicBezTo>
                  <a:pt x="1400" y="2361"/>
                  <a:pt x="1411" y="2379"/>
                  <a:pt x="1411" y="2358"/>
                </a:cubicBezTo>
                <a:cubicBezTo>
                  <a:pt x="1415" y="2361"/>
                  <a:pt x="1415" y="2372"/>
                  <a:pt x="1418" y="2378"/>
                </a:cubicBezTo>
                <a:cubicBezTo>
                  <a:pt x="1424" y="2379"/>
                  <a:pt x="1439" y="2353"/>
                  <a:pt x="1436" y="2375"/>
                </a:cubicBezTo>
                <a:cubicBezTo>
                  <a:pt x="1439" y="2374"/>
                  <a:pt x="1440" y="2367"/>
                  <a:pt x="1439" y="2358"/>
                </a:cubicBezTo>
                <a:cubicBezTo>
                  <a:pt x="1439" y="2350"/>
                  <a:pt x="1425" y="2353"/>
                  <a:pt x="1425" y="2360"/>
                </a:cubicBezTo>
                <a:cubicBezTo>
                  <a:pt x="1421" y="2353"/>
                  <a:pt x="1431" y="2343"/>
                  <a:pt x="1424" y="2329"/>
                </a:cubicBezTo>
                <a:cubicBezTo>
                  <a:pt x="1421" y="2344"/>
                  <a:pt x="1420" y="2333"/>
                  <a:pt x="1416" y="2326"/>
                </a:cubicBezTo>
                <a:cubicBezTo>
                  <a:pt x="1404" y="2327"/>
                  <a:pt x="1418" y="2350"/>
                  <a:pt x="1407" y="2350"/>
                </a:cubicBezTo>
                <a:cubicBezTo>
                  <a:pt x="1409" y="2344"/>
                  <a:pt x="1408" y="2333"/>
                  <a:pt x="1410" y="2327"/>
                </a:cubicBezTo>
                <a:cubicBezTo>
                  <a:pt x="1407" y="2328"/>
                  <a:pt x="1403" y="2328"/>
                  <a:pt x="1400" y="2329"/>
                </a:cubicBezTo>
                <a:cubicBezTo>
                  <a:pt x="1397" y="2352"/>
                  <a:pt x="1384" y="2335"/>
                  <a:pt x="1374" y="2333"/>
                </a:cubicBezTo>
                <a:cubicBezTo>
                  <a:pt x="1372" y="2353"/>
                  <a:pt x="1383" y="2341"/>
                  <a:pt x="1381" y="2362"/>
                </a:cubicBezTo>
                <a:cubicBezTo>
                  <a:pt x="1387" y="2365"/>
                  <a:pt x="1383" y="2347"/>
                  <a:pt x="1391" y="2352"/>
                </a:cubicBezTo>
                <a:cubicBezTo>
                  <a:pt x="1390" y="2365"/>
                  <a:pt x="1395" y="2364"/>
                  <a:pt x="1394" y="2378"/>
                </a:cubicBezTo>
                <a:cubicBezTo>
                  <a:pt x="1392" y="2383"/>
                  <a:pt x="1386" y="2380"/>
                  <a:pt x="1388" y="2392"/>
                </a:cubicBezTo>
                <a:cubicBezTo>
                  <a:pt x="1372" y="2390"/>
                  <a:pt x="1361" y="2377"/>
                  <a:pt x="1349" y="2367"/>
                </a:cubicBezTo>
                <a:cubicBezTo>
                  <a:pt x="1340" y="2376"/>
                  <a:pt x="1311" y="2380"/>
                  <a:pt x="1302" y="2353"/>
                </a:cubicBezTo>
                <a:cubicBezTo>
                  <a:pt x="1305" y="2366"/>
                  <a:pt x="1332" y="2373"/>
                  <a:pt x="1336" y="2347"/>
                </a:cubicBezTo>
                <a:cubicBezTo>
                  <a:pt x="1348" y="2351"/>
                  <a:pt x="1356" y="2369"/>
                  <a:pt x="1365" y="2356"/>
                </a:cubicBezTo>
                <a:cubicBezTo>
                  <a:pt x="1364" y="2338"/>
                  <a:pt x="1355" y="2349"/>
                  <a:pt x="1360" y="2331"/>
                </a:cubicBezTo>
                <a:cubicBezTo>
                  <a:pt x="1354" y="2329"/>
                  <a:pt x="1352" y="2333"/>
                  <a:pt x="1354" y="2345"/>
                </a:cubicBezTo>
                <a:cubicBezTo>
                  <a:pt x="1351" y="2345"/>
                  <a:pt x="1347" y="2346"/>
                  <a:pt x="1344" y="2346"/>
                </a:cubicBezTo>
                <a:cubicBezTo>
                  <a:pt x="1345" y="2342"/>
                  <a:pt x="1346" y="2336"/>
                  <a:pt x="1345" y="2328"/>
                </a:cubicBezTo>
                <a:cubicBezTo>
                  <a:pt x="1331" y="2353"/>
                  <a:pt x="1303" y="2340"/>
                  <a:pt x="1281" y="2334"/>
                </a:cubicBezTo>
                <a:cubicBezTo>
                  <a:pt x="1274" y="2338"/>
                  <a:pt x="1279" y="2351"/>
                  <a:pt x="1280" y="2360"/>
                </a:cubicBezTo>
                <a:cubicBezTo>
                  <a:pt x="1276" y="2360"/>
                  <a:pt x="1276" y="2366"/>
                  <a:pt x="1272" y="2366"/>
                </a:cubicBezTo>
                <a:cubicBezTo>
                  <a:pt x="1278" y="2352"/>
                  <a:pt x="1270" y="2349"/>
                  <a:pt x="1273" y="2335"/>
                </a:cubicBezTo>
                <a:cubicBezTo>
                  <a:pt x="1267" y="2354"/>
                  <a:pt x="1263" y="2344"/>
                  <a:pt x="1251" y="2343"/>
                </a:cubicBezTo>
                <a:cubicBezTo>
                  <a:pt x="1256" y="2328"/>
                  <a:pt x="1243" y="2331"/>
                  <a:pt x="1244" y="2314"/>
                </a:cubicBezTo>
                <a:cubicBezTo>
                  <a:pt x="1231" y="2318"/>
                  <a:pt x="1231" y="2323"/>
                  <a:pt x="1218" y="2322"/>
                </a:cubicBezTo>
                <a:cubicBezTo>
                  <a:pt x="1210" y="2327"/>
                  <a:pt x="1218" y="2337"/>
                  <a:pt x="1215" y="2344"/>
                </a:cubicBezTo>
                <a:cubicBezTo>
                  <a:pt x="1212" y="2338"/>
                  <a:pt x="1206" y="2340"/>
                  <a:pt x="1206" y="2328"/>
                </a:cubicBezTo>
                <a:cubicBezTo>
                  <a:pt x="1200" y="2339"/>
                  <a:pt x="1205" y="2338"/>
                  <a:pt x="1207" y="2350"/>
                </a:cubicBezTo>
                <a:cubicBezTo>
                  <a:pt x="1195" y="2357"/>
                  <a:pt x="1194" y="2337"/>
                  <a:pt x="1182" y="2345"/>
                </a:cubicBezTo>
                <a:cubicBezTo>
                  <a:pt x="1183" y="2338"/>
                  <a:pt x="1185" y="2333"/>
                  <a:pt x="1186" y="2327"/>
                </a:cubicBezTo>
                <a:cubicBezTo>
                  <a:pt x="1177" y="2330"/>
                  <a:pt x="1173" y="2325"/>
                  <a:pt x="1159" y="2327"/>
                </a:cubicBezTo>
                <a:cubicBezTo>
                  <a:pt x="1159" y="2334"/>
                  <a:pt x="1161" y="2334"/>
                  <a:pt x="1164" y="2335"/>
                </a:cubicBezTo>
                <a:cubicBezTo>
                  <a:pt x="1161" y="2341"/>
                  <a:pt x="1157" y="2344"/>
                  <a:pt x="1152" y="2345"/>
                </a:cubicBezTo>
                <a:cubicBezTo>
                  <a:pt x="1151" y="2340"/>
                  <a:pt x="1152" y="2337"/>
                  <a:pt x="1154" y="2336"/>
                </a:cubicBezTo>
                <a:cubicBezTo>
                  <a:pt x="1138" y="2320"/>
                  <a:pt x="1101" y="2308"/>
                  <a:pt x="1081" y="2330"/>
                </a:cubicBezTo>
                <a:cubicBezTo>
                  <a:pt x="1074" y="2302"/>
                  <a:pt x="1048" y="2337"/>
                  <a:pt x="1048" y="2313"/>
                </a:cubicBezTo>
                <a:cubicBezTo>
                  <a:pt x="1030" y="2328"/>
                  <a:pt x="1012" y="2308"/>
                  <a:pt x="997" y="2317"/>
                </a:cubicBezTo>
                <a:cubicBezTo>
                  <a:pt x="1004" y="2294"/>
                  <a:pt x="1027" y="2312"/>
                  <a:pt x="1041" y="2306"/>
                </a:cubicBezTo>
                <a:cubicBezTo>
                  <a:pt x="1043" y="2303"/>
                  <a:pt x="1045" y="2301"/>
                  <a:pt x="1045" y="2296"/>
                </a:cubicBezTo>
                <a:cubicBezTo>
                  <a:pt x="1037" y="2292"/>
                  <a:pt x="1026" y="2305"/>
                  <a:pt x="1015" y="2301"/>
                </a:cubicBezTo>
                <a:cubicBezTo>
                  <a:pt x="1017" y="2295"/>
                  <a:pt x="1016" y="2285"/>
                  <a:pt x="1018" y="2279"/>
                </a:cubicBezTo>
                <a:cubicBezTo>
                  <a:pt x="1010" y="2280"/>
                  <a:pt x="1008" y="2291"/>
                  <a:pt x="1003" y="2298"/>
                </a:cubicBezTo>
                <a:cubicBezTo>
                  <a:pt x="999" y="2297"/>
                  <a:pt x="1003" y="2276"/>
                  <a:pt x="1010" y="2280"/>
                </a:cubicBezTo>
                <a:cubicBezTo>
                  <a:pt x="999" y="2271"/>
                  <a:pt x="981" y="2284"/>
                  <a:pt x="970" y="2290"/>
                </a:cubicBezTo>
                <a:cubicBezTo>
                  <a:pt x="969" y="2307"/>
                  <a:pt x="978" y="2296"/>
                  <a:pt x="977" y="2311"/>
                </a:cubicBezTo>
                <a:cubicBezTo>
                  <a:pt x="972" y="2325"/>
                  <a:pt x="972" y="2300"/>
                  <a:pt x="966" y="2300"/>
                </a:cubicBezTo>
                <a:cubicBezTo>
                  <a:pt x="964" y="2301"/>
                  <a:pt x="965" y="2308"/>
                  <a:pt x="965" y="2313"/>
                </a:cubicBezTo>
                <a:cubicBezTo>
                  <a:pt x="955" y="2290"/>
                  <a:pt x="925" y="2296"/>
                  <a:pt x="925" y="2263"/>
                </a:cubicBezTo>
                <a:cubicBezTo>
                  <a:pt x="913" y="2267"/>
                  <a:pt x="905" y="2263"/>
                  <a:pt x="896" y="2258"/>
                </a:cubicBezTo>
                <a:cubicBezTo>
                  <a:pt x="894" y="2263"/>
                  <a:pt x="893" y="2270"/>
                  <a:pt x="891" y="2276"/>
                </a:cubicBezTo>
                <a:cubicBezTo>
                  <a:pt x="882" y="2268"/>
                  <a:pt x="876" y="2282"/>
                  <a:pt x="865" y="2280"/>
                </a:cubicBezTo>
                <a:cubicBezTo>
                  <a:pt x="868" y="2271"/>
                  <a:pt x="864" y="2272"/>
                  <a:pt x="862" y="2263"/>
                </a:cubicBezTo>
                <a:cubicBezTo>
                  <a:pt x="854" y="2266"/>
                  <a:pt x="860" y="2286"/>
                  <a:pt x="854" y="2269"/>
                </a:cubicBezTo>
                <a:cubicBezTo>
                  <a:pt x="848" y="2275"/>
                  <a:pt x="855" y="2286"/>
                  <a:pt x="845" y="2288"/>
                </a:cubicBezTo>
                <a:cubicBezTo>
                  <a:pt x="852" y="2265"/>
                  <a:pt x="835" y="2284"/>
                  <a:pt x="840" y="2262"/>
                </a:cubicBezTo>
                <a:cubicBezTo>
                  <a:pt x="833" y="2272"/>
                  <a:pt x="830" y="2267"/>
                  <a:pt x="826" y="2278"/>
                </a:cubicBezTo>
                <a:cubicBezTo>
                  <a:pt x="820" y="2279"/>
                  <a:pt x="815" y="2265"/>
                  <a:pt x="822" y="2261"/>
                </a:cubicBezTo>
                <a:cubicBezTo>
                  <a:pt x="815" y="2244"/>
                  <a:pt x="804" y="2254"/>
                  <a:pt x="795" y="2261"/>
                </a:cubicBezTo>
                <a:cubicBezTo>
                  <a:pt x="797" y="2265"/>
                  <a:pt x="800" y="2264"/>
                  <a:pt x="800" y="2273"/>
                </a:cubicBezTo>
                <a:cubicBezTo>
                  <a:pt x="789" y="2277"/>
                  <a:pt x="793" y="2244"/>
                  <a:pt x="783" y="2245"/>
                </a:cubicBezTo>
                <a:cubicBezTo>
                  <a:pt x="774" y="2246"/>
                  <a:pt x="753" y="2280"/>
                  <a:pt x="752" y="2245"/>
                </a:cubicBezTo>
                <a:cubicBezTo>
                  <a:pt x="756" y="2250"/>
                  <a:pt x="758" y="2250"/>
                  <a:pt x="760" y="2244"/>
                </a:cubicBezTo>
                <a:cubicBezTo>
                  <a:pt x="760" y="2238"/>
                  <a:pt x="752" y="2232"/>
                  <a:pt x="760" y="2231"/>
                </a:cubicBezTo>
                <a:cubicBezTo>
                  <a:pt x="758" y="2225"/>
                  <a:pt x="753" y="2226"/>
                  <a:pt x="750" y="2224"/>
                </a:cubicBezTo>
                <a:cubicBezTo>
                  <a:pt x="751" y="2231"/>
                  <a:pt x="745" y="2246"/>
                  <a:pt x="742" y="2225"/>
                </a:cubicBezTo>
                <a:close/>
                <a:moveTo>
                  <a:pt x="1203" y="2176"/>
                </a:moveTo>
                <a:cubicBezTo>
                  <a:pt x="1206" y="2175"/>
                  <a:pt x="1206" y="2201"/>
                  <a:pt x="1209" y="2184"/>
                </a:cubicBezTo>
                <a:cubicBezTo>
                  <a:pt x="1202" y="2173"/>
                  <a:pt x="1223" y="2180"/>
                  <a:pt x="1219" y="2161"/>
                </a:cubicBezTo>
                <a:cubicBezTo>
                  <a:pt x="1213" y="2165"/>
                  <a:pt x="1204" y="2164"/>
                  <a:pt x="1203" y="2176"/>
                </a:cubicBezTo>
                <a:close/>
                <a:moveTo>
                  <a:pt x="1403" y="1884"/>
                </a:moveTo>
                <a:cubicBezTo>
                  <a:pt x="1409" y="1892"/>
                  <a:pt x="1419" y="1880"/>
                  <a:pt x="1421" y="1869"/>
                </a:cubicBezTo>
                <a:cubicBezTo>
                  <a:pt x="1428" y="1871"/>
                  <a:pt x="1435" y="1872"/>
                  <a:pt x="1440" y="1879"/>
                </a:cubicBezTo>
                <a:cubicBezTo>
                  <a:pt x="1439" y="1854"/>
                  <a:pt x="1457" y="1863"/>
                  <a:pt x="1463" y="1840"/>
                </a:cubicBezTo>
                <a:cubicBezTo>
                  <a:pt x="1459" y="1844"/>
                  <a:pt x="1465" y="1866"/>
                  <a:pt x="1467" y="1853"/>
                </a:cubicBezTo>
                <a:cubicBezTo>
                  <a:pt x="1465" y="1849"/>
                  <a:pt x="1466" y="1845"/>
                  <a:pt x="1464" y="1831"/>
                </a:cubicBezTo>
                <a:cubicBezTo>
                  <a:pt x="1455" y="1836"/>
                  <a:pt x="1439" y="1866"/>
                  <a:pt x="1431" y="1845"/>
                </a:cubicBezTo>
                <a:cubicBezTo>
                  <a:pt x="1438" y="1845"/>
                  <a:pt x="1449" y="1831"/>
                  <a:pt x="1446" y="1826"/>
                </a:cubicBezTo>
                <a:cubicBezTo>
                  <a:pt x="1444" y="1829"/>
                  <a:pt x="1438" y="1831"/>
                  <a:pt x="1432" y="1828"/>
                </a:cubicBezTo>
                <a:cubicBezTo>
                  <a:pt x="1423" y="1857"/>
                  <a:pt x="1411" y="1856"/>
                  <a:pt x="1403" y="1884"/>
                </a:cubicBezTo>
                <a:close/>
                <a:moveTo>
                  <a:pt x="1285" y="1733"/>
                </a:moveTo>
                <a:cubicBezTo>
                  <a:pt x="1294" y="1735"/>
                  <a:pt x="1296" y="1728"/>
                  <a:pt x="1298" y="1748"/>
                </a:cubicBezTo>
                <a:cubicBezTo>
                  <a:pt x="1304" y="1741"/>
                  <a:pt x="1306" y="1752"/>
                  <a:pt x="1308" y="1738"/>
                </a:cubicBezTo>
                <a:cubicBezTo>
                  <a:pt x="1300" y="1722"/>
                  <a:pt x="1302" y="1728"/>
                  <a:pt x="1307" y="1716"/>
                </a:cubicBezTo>
                <a:cubicBezTo>
                  <a:pt x="1295" y="1718"/>
                  <a:pt x="1294" y="1723"/>
                  <a:pt x="1287" y="1715"/>
                </a:cubicBezTo>
                <a:cubicBezTo>
                  <a:pt x="1286" y="1721"/>
                  <a:pt x="1284" y="1724"/>
                  <a:pt x="1285" y="1733"/>
                </a:cubicBezTo>
                <a:close/>
                <a:moveTo>
                  <a:pt x="1482" y="1737"/>
                </a:moveTo>
                <a:cubicBezTo>
                  <a:pt x="1492" y="1737"/>
                  <a:pt x="1495" y="1729"/>
                  <a:pt x="1504" y="1734"/>
                </a:cubicBezTo>
                <a:cubicBezTo>
                  <a:pt x="1502" y="1707"/>
                  <a:pt x="1486" y="1724"/>
                  <a:pt x="1482" y="1737"/>
                </a:cubicBezTo>
                <a:close/>
                <a:moveTo>
                  <a:pt x="1977" y="1618"/>
                </a:moveTo>
                <a:cubicBezTo>
                  <a:pt x="1977" y="1624"/>
                  <a:pt x="1977" y="1629"/>
                  <a:pt x="1977" y="1635"/>
                </a:cubicBezTo>
                <a:cubicBezTo>
                  <a:pt x="1984" y="1634"/>
                  <a:pt x="1988" y="1628"/>
                  <a:pt x="1989" y="1616"/>
                </a:cubicBezTo>
                <a:cubicBezTo>
                  <a:pt x="1985" y="1617"/>
                  <a:pt x="1981" y="1617"/>
                  <a:pt x="1977" y="1618"/>
                </a:cubicBezTo>
                <a:close/>
                <a:moveTo>
                  <a:pt x="2041" y="1543"/>
                </a:moveTo>
                <a:cubicBezTo>
                  <a:pt x="2050" y="1531"/>
                  <a:pt x="2060" y="1548"/>
                  <a:pt x="2065" y="1522"/>
                </a:cubicBezTo>
                <a:cubicBezTo>
                  <a:pt x="2056" y="1532"/>
                  <a:pt x="2049" y="1532"/>
                  <a:pt x="2044" y="1516"/>
                </a:cubicBezTo>
                <a:cubicBezTo>
                  <a:pt x="2040" y="1516"/>
                  <a:pt x="2040" y="1522"/>
                  <a:pt x="2036" y="1522"/>
                </a:cubicBezTo>
                <a:cubicBezTo>
                  <a:pt x="2036" y="1532"/>
                  <a:pt x="2038" y="1539"/>
                  <a:pt x="2041" y="1543"/>
                </a:cubicBezTo>
                <a:close/>
                <a:moveTo>
                  <a:pt x="1971" y="1493"/>
                </a:moveTo>
                <a:cubicBezTo>
                  <a:pt x="1962" y="1496"/>
                  <a:pt x="1966" y="1470"/>
                  <a:pt x="1956" y="1477"/>
                </a:cubicBezTo>
                <a:cubicBezTo>
                  <a:pt x="1955" y="1493"/>
                  <a:pt x="1967" y="1503"/>
                  <a:pt x="1971" y="1493"/>
                </a:cubicBezTo>
                <a:close/>
                <a:moveTo>
                  <a:pt x="1710" y="1311"/>
                </a:moveTo>
                <a:cubicBezTo>
                  <a:pt x="1706" y="1300"/>
                  <a:pt x="1712" y="1295"/>
                  <a:pt x="1707" y="1289"/>
                </a:cubicBezTo>
                <a:cubicBezTo>
                  <a:pt x="1706" y="1300"/>
                  <a:pt x="1697" y="1298"/>
                  <a:pt x="1698" y="1312"/>
                </a:cubicBezTo>
                <a:cubicBezTo>
                  <a:pt x="1704" y="1314"/>
                  <a:pt x="1705" y="1302"/>
                  <a:pt x="1710" y="1311"/>
                </a:cubicBezTo>
                <a:close/>
                <a:moveTo>
                  <a:pt x="1664" y="1096"/>
                </a:moveTo>
                <a:cubicBezTo>
                  <a:pt x="1656" y="1093"/>
                  <a:pt x="1650" y="1083"/>
                  <a:pt x="1645" y="1072"/>
                </a:cubicBezTo>
                <a:cubicBezTo>
                  <a:pt x="1646" y="1095"/>
                  <a:pt x="1627" y="1117"/>
                  <a:pt x="1614" y="1103"/>
                </a:cubicBezTo>
                <a:cubicBezTo>
                  <a:pt x="1617" y="1117"/>
                  <a:pt x="1621" y="1126"/>
                  <a:pt x="1627" y="1132"/>
                </a:cubicBezTo>
                <a:cubicBezTo>
                  <a:pt x="1638" y="1097"/>
                  <a:pt x="1655" y="1128"/>
                  <a:pt x="1660" y="1144"/>
                </a:cubicBezTo>
                <a:cubicBezTo>
                  <a:pt x="1651" y="1163"/>
                  <a:pt x="1647" y="1113"/>
                  <a:pt x="1639" y="1130"/>
                </a:cubicBezTo>
                <a:cubicBezTo>
                  <a:pt x="1646" y="1127"/>
                  <a:pt x="1645" y="1140"/>
                  <a:pt x="1648" y="1146"/>
                </a:cubicBezTo>
                <a:cubicBezTo>
                  <a:pt x="1635" y="1140"/>
                  <a:pt x="1640" y="1166"/>
                  <a:pt x="1628" y="1162"/>
                </a:cubicBezTo>
                <a:cubicBezTo>
                  <a:pt x="1627" y="1151"/>
                  <a:pt x="1624" y="1145"/>
                  <a:pt x="1621" y="1137"/>
                </a:cubicBezTo>
                <a:cubicBezTo>
                  <a:pt x="1620" y="1156"/>
                  <a:pt x="1615" y="1177"/>
                  <a:pt x="1606" y="1170"/>
                </a:cubicBezTo>
                <a:cubicBezTo>
                  <a:pt x="1608" y="1186"/>
                  <a:pt x="1607" y="1185"/>
                  <a:pt x="1609" y="1196"/>
                </a:cubicBezTo>
                <a:cubicBezTo>
                  <a:pt x="1608" y="1194"/>
                  <a:pt x="1601" y="1186"/>
                  <a:pt x="1601" y="1197"/>
                </a:cubicBezTo>
                <a:cubicBezTo>
                  <a:pt x="1605" y="1198"/>
                  <a:pt x="1601" y="1202"/>
                  <a:pt x="1601" y="1210"/>
                </a:cubicBezTo>
                <a:cubicBezTo>
                  <a:pt x="1608" y="1212"/>
                  <a:pt x="1607" y="1201"/>
                  <a:pt x="1613" y="1204"/>
                </a:cubicBezTo>
                <a:cubicBezTo>
                  <a:pt x="1613" y="1192"/>
                  <a:pt x="1611" y="1178"/>
                  <a:pt x="1617" y="1177"/>
                </a:cubicBezTo>
                <a:cubicBezTo>
                  <a:pt x="1620" y="1183"/>
                  <a:pt x="1616" y="1194"/>
                  <a:pt x="1615" y="1203"/>
                </a:cubicBezTo>
                <a:cubicBezTo>
                  <a:pt x="1620" y="1201"/>
                  <a:pt x="1620" y="1211"/>
                  <a:pt x="1626" y="1206"/>
                </a:cubicBezTo>
                <a:cubicBezTo>
                  <a:pt x="1627" y="1192"/>
                  <a:pt x="1620" y="1198"/>
                  <a:pt x="1619" y="1190"/>
                </a:cubicBezTo>
                <a:cubicBezTo>
                  <a:pt x="1624" y="1187"/>
                  <a:pt x="1624" y="1197"/>
                  <a:pt x="1629" y="1192"/>
                </a:cubicBezTo>
                <a:cubicBezTo>
                  <a:pt x="1632" y="1175"/>
                  <a:pt x="1620" y="1192"/>
                  <a:pt x="1621" y="1181"/>
                </a:cubicBezTo>
                <a:cubicBezTo>
                  <a:pt x="1630" y="1175"/>
                  <a:pt x="1640" y="1171"/>
                  <a:pt x="1642" y="1151"/>
                </a:cubicBezTo>
                <a:cubicBezTo>
                  <a:pt x="1643" y="1159"/>
                  <a:pt x="1647" y="1162"/>
                  <a:pt x="1647" y="1172"/>
                </a:cubicBezTo>
                <a:cubicBezTo>
                  <a:pt x="1642" y="1175"/>
                  <a:pt x="1636" y="1176"/>
                  <a:pt x="1633" y="1183"/>
                </a:cubicBezTo>
                <a:cubicBezTo>
                  <a:pt x="1634" y="1183"/>
                  <a:pt x="1635" y="1183"/>
                  <a:pt x="1635" y="1187"/>
                </a:cubicBezTo>
                <a:cubicBezTo>
                  <a:pt x="1635" y="1190"/>
                  <a:pt x="1636" y="1192"/>
                  <a:pt x="1637" y="1191"/>
                </a:cubicBezTo>
                <a:cubicBezTo>
                  <a:pt x="1638" y="1186"/>
                  <a:pt x="1646" y="1175"/>
                  <a:pt x="1647" y="1185"/>
                </a:cubicBezTo>
                <a:cubicBezTo>
                  <a:pt x="1644" y="1205"/>
                  <a:pt x="1630" y="1183"/>
                  <a:pt x="1627" y="1201"/>
                </a:cubicBezTo>
                <a:cubicBezTo>
                  <a:pt x="1637" y="1214"/>
                  <a:pt x="1646" y="1193"/>
                  <a:pt x="1656" y="1197"/>
                </a:cubicBezTo>
                <a:cubicBezTo>
                  <a:pt x="1651" y="1197"/>
                  <a:pt x="1651" y="1187"/>
                  <a:pt x="1651" y="1176"/>
                </a:cubicBezTo>
                <a:cubicBezTo>
                  <a:pt x="1660" y="1184"/>
                  <a:pt x="1654" y="1176"/>
                  <a:pt x="1652" y="1163"/>
                </a:cubicBezTo>
                <a:cubicBezTo>
                  <a:pt x="1662" y="1168"/>
                  <a:pt x="1666" y="1156"/>
                  <a:pt x="1673" y="1164"/>
                </a:cubicBezTo>
                <a:cubicBezTo>
                  <a:pt x="1665" y="1167"/>
                  <a:pt x="1659" y="1173"/>
                  <a:pt x="1656" y="1193"/>
                </a:cubicBezTo>
                <a:cubicBezTo>
                  <a:pt x="1661" y="1208"/>
                  <a:pt x="1665" y="1176"/>
                  <a:pt x="1667" y="1187"/>
                </a:cubicBezTo>
                <a:cubicBezTo>
                  <a:pt x="1667" y="1193"/>
                  <a:pt x="1664" y="1194"/>
                  <a:pt x="1664" y="1200"/>
                </a:cubicBezTo>
                <a:cubicBezTo>
                  <a:pt x="1672" y="1191"/>
                  <a:pt x="1675" y="1220"/>
                  <a:pt x="1676" y="1211"/>
                </a:cubicBezTo>
                <a:cubicBezTo>
                  <a:pt x="1678" y="1198"/>
                  <a:pt x="1666" y="1197"/>
                  <a:pt x="1672" y="1190"/>
                </a:cubicBezTo>
                <a:cubicBezTo>
                  <a:pt x="1680" y="1204"/>
                  <a:pt x="1687" y="1202"/>
                  <a:pt x="1694" y="1209"/>
                </a:cubicBezTo>
                <a:cubicBezTo>
                  <a:pt x="1699" y="1202"/>
                  <a:pt x="1692" y="1193"/>
                  <a:pt x="1696" y="1191"/>
                </a:cubicBezTo>
                <a:cubicBezTo>
                  <a:pt x="1699" y="1204"/>
                  <a:pt x="1708" y="1196"/>
                  <a:pt x="1712" y="1188"/>
                </a:cubicBezTo>
                <a:cubicBezTo>
                  <a:pt x="1707" y="1184"/>
                  <a:pt x="1703" y="1180"/>
                  <a:pt x="1701" y="1168"/>
                </a:cubicBezTo>
                <a:cubicBezTo>
                  <a:pt x="1714" y="1161"/>
                  <a:pt x="1717" y="1164"/>
                  <a:pt x="1724" y="1178"/>
                </a:cubicBezTo>
                <a:cubicBezTo>
                  <a:pt x="1726" y="1168"/>
                  <a:pt x="1718" y="1162"/>
                  <a:pt x="1723" y="1161"/>
                </a:cubicBezTo>
                <a:cubicBezTo>
                  <a:pt x="1729" y="1163"/>
                  <a:pt x="1728" y="1154"/>
                  <a:pt x="1733" y="1155"/>
                </a:cubicBezTo>
                <a:cubicBezTo>
                  <a:pt x="1731" y="1186"/>
                  <a:pt x="1744" y="1155"/>
                  <a:pt x="1750" y="1170"/>
                </a:cubicBezTo>
                <a:cubicBezTo>
                  <a:pt x="1747" y="1173"/>
                  <a:pt x="1735" y="1180"/>
                  <a:pt x="1742" y="1188"/>
                </a:cubicBezTo>
                <a:cubicBezTo>
                  <a:pt x="1744" y="1177"/>
                  <a:pt x="1754" y="1181"/>
                  <a:pt x="1751" y="1161"/>
                </a:cubicBezTo>
                <a:cubicBezTo>
                  <a:pt x="1737" y="1137"/>
                  <a:pt x="1724" y="1151"/>
                  <a:pt x="1702" y="1142"/>
                </a:cubicBezTo>
                <a:cubicBezTo>
                  <a:pt x="1702" y="1147"/>
                  <a:pt x="1703" y="1154"/>
                  <a:pt x="1701" y="1155"/>
                </a:cubicBezTo>
                <a:cubicBezTo>
                  <a:pt x="1692" y="1142"/>
                  <a:pt x="1677" y="1140"/>
                  <a:pt x="1666" y="1148"/>
                </a:cubicBezTo>
                <a:cubicBezTo>
                  <a:pt x="1665" y="1139"/>
                  <a:pt x="1660" y="1141"/>
                  <a:pt x="1661" y="1127"/>
                </a:cubicBezTo>
                <a:cubicBezTo>
                  <a:pt x="1652" y="1125"/>
                  <a:pt x="1663" y="1135"/>
                  <a:pt x="1658" y="1136"/>
                </a:cubicBezTo>
                <a:cubicBezTo>
                  <a:pt x="1652" y="1113"/>
                  <a:pt x="1670" y="1123"/>
                  <a:pt x="1671" y="1103"/>
                </a:cubicBezTo>
                <a:cubicBezTo>
                  <a:pt x="1674" y="1121"/>
                  <a:pt x="1676" y="1104"/>
                  <a:pt x="1681" y="1102"/>
                </a:cubicBezTo>
                <a:cubicBezTo>
                  <a:pt x="1685" y="1119"/>
                  <a:pt x="1694" y="1102"/>
                  <a:pt x="1701" y="1094"/>
                </a:cubicBezTo>
                <a:cubicBezTo>
                  <a:pt x="1696" y="1091"/>
                  <a:pt x="1694" y="1082"/>
                  <a:pt x="1688" y="1083"/>
                </a:cubicBezTo>
                <a:cubicBezTo>
                  <a:pt x="1684" y="1090"/>
                  <a:pt x="1692" y="1096"/>
                  <a:pt x="1687" y="1101"/>
                </a:cubicBezTo>
                <a:cubicBezTo>
                  <a:pt x="1679" y="1091"/>
                  <a:pt x="1674" y="1088"/>
                  <a:pt x="1666" y="1087"/>
                </a:cubicBezTo>
                <a:cubicBezTo>
                  <a:pt x="1671" y="1080"/>
                  <a:pt x="1674" y="1071"/>
                  <a:pt x="1673" y="1055"/>
                </a:cubicBezTo>
                <a:cubicBezTo>
                  <a:pt x="1667" y="1060"/>
                  <a:pt x="1667" y="1060"/>
                  <a:pt x="1661" y="1057"/>
                </a:cubicBezTo>
                <a:cubicBezTo>
                  <a:pt x="1661" y="1062"/>
                  <a:pt x="1662" y="1069"/>
                  <a:pt x="1660" y="1070"/>
                </a:cubicBezTo>
                <a:cubicBezTo>
                  <a:pt x="1657" y="1055"/>
                  <a:pt x="1653" y="1069"/>
                  <a:pt x="1647" y="1068"/>
                </a:cubicBezTo>
                <a:cubicBezTo>
                  <a:pt x="1653" y="1060"/>
                  <a:pt x="1644" y="1054"/>
                  <a:pt x="1643" y="1064"/>
                </a:cubicBezTo>
                <a:cubicBezTo>
                  <a:pt x="1651" y="1072"/>
                  <a:pt x="1660" y="1078"/>
                  <a:pt x="1664" y="1096"/>
                </a:cubicBezTo>
                <a:close/>
                <a:moveTo>
                  <a:pt x="1729" y="1168"/>
                </a:moveTo>
                <a:cubicBezTo>
                  <a:pt x="1730" y="1179"/>
                  <a:pt x="1734" y="1181"/>
                  <a:pt x="1730" y="1190"/>
                </a:cubicBezTo>
                <a:cubicBezTo>
                  <a:pt x="1733" y="1190"/>
                  <a:pt x="1736" y="1189"/>
                  <a:pt x="1738" y="1189"/>
                </a:cubicBezTo>
                <a:cubicBezTo>
                  <a:pt x="1737" y="1178"/>
                  <a:pt x="1736" y="1167"/>
                  <a:pt x="1729" y="1168"/>
                </a:cubicBezTo>
                <a:close/>
                <a:moveTo>
                  <a:pt x="1415" y="1060"/>
                </a:moveTo>
                <a:cubicBezTo>
                  <a:pt x="1415" y="1066"/>
                  <a:pt x="1411" y="1065"/>
                  <a:pt x="1411" y="1069"/>
                </a:cubicBezTo>
                <a:cubicBezTo>
                  <a:pt x="1412" y="1070"/>
                  <a:pt x="1413" y="1073"/>
                  <a:pt x="1413" y="1078"/>
                </a:cubicBezTo>
                <a:cubicBezTo>
                  <a:pt x="1420" y="1080"/>
                  <a:pt x="1420" y="1060"/>
                  <a:pt x="1415" y="1060"/>
                </a:cubicBezTo>
                <a:close/>
                <a:moveTo>
                  <a:pt x="3469" y="52"/>
                </a:moveTo>
                <a:cubicBezTo>
                  <a:pt x="3473" y="68"/>
                  <a:pt x="3464" y="62"/>
                  <a:pt x="3466" y="75"/>
                </a:cubicBezTo>
                <a:cubicBezTo>
                  <a:pt x="3471" y="72"/>
                  <a:pt x="3474" y="65"/>
                  <a:pt x="3478" y="60"/>
                </a:cubicBezTo>
                <a:cubicBezTo>
                  <a:pt x="3472" y="64"/>
                  <a:pt x="3473" y="52"/>
                  <a:pt x="3469" y="52"/>
                </a:cubicBezTo>
                <a:close/>
                <a:moveTo>
                  <a:pt x="3660" y="546"/>
                </a:moveTo>
                <a:cubicBezTo>
                  <a:pt x="3659" y="551"/>
                  <a:pt x="3660" y="558"/>
                  <a:pt x="3658" y="559"/>
                </a:cubicBezTo>
                <a:cubicBezTo>
                  <a:pt x="3658" y="546"/>
                  <a:pt x="3649" y="547"/>
                  <a:pt x="3648" y="552"/>
                </a:cubicBezTo>
                <a:cubicBezTo>
                  <a:pt x="3648" y="559"/>
                  <a:pt x="3655" y="574"/>
                  <a:pt x="3656" y="564"/>
                </a:cubicBezTo>
                <a:cubicBezTo>
                  <a:pt x="3650" y="558"/>
                  <a:pt x="3670" y="569"/>
                  <a:pt x="3670" y="553"/>
                </a:cubicBezTo>
                <a:cubicBezTo>
                  <a:pt x="3666" y="551"/>
                  <a:pt x="3665" y="544"/>
                  <a:pt x="3660" y="546"/>
                </a:cubicBezTo>
                <a:close/>
                <a:moveTo>
                  <a:pt x="3654" y="668"/>
                </a:moveTo>
                <a:cubicBezTo>
                  <a:pt x="3652" y="682"/>
                  <a:pt x="3663" y="686"/>
                  <a:pt x="3664" y="675"/>
                </a:cubicBezTo>
                <a:cubicBezTo>
                  <a:pt x="3660" y="674"/>
                  <a:pt x="3660" y="664"/>
                  <a:pt x="3654" y="668"/>
                </a:cubicBezTo>
                <a:close/>
                <a:moveTo>
                  <a:pt x="3797" y="960"/>
                </a:moveTo>
                <a:cubicBezTo>
                  <a:pt x="3795" y="960"/>
                  <a:pt x="3794" y="960"/>
                  <a:pt x="3793" y="960"/>
                </a:cubicBezTo>
                <a:cubicBezTo>
                  <a:pt x="3791" y="961"/>
                  <a:pt x="3790" y="961"/>
                  <a:pt x="3791" y="965"/>
                </a:cubicBezTo>
                <a:cubicBezTo>
                  <a:pt x="3792" y="965"/>
                  <a:pt x="3793" y="965"/>
                  <a:pt x="3793" y="969"/>
                </a:cubicBezTo>
                <a:cubicBezTo>
                  <a:pt x="3789" y="969"/>
                  <a:pt x="3788" y="973"/>
                  <a:pt x="3787" y="979"/>
                </a:cubicBezTo>
                <a:cubicBezTo>
                  <a:pt x="3792" y="978"/>
                  <a:pt x="3794" y="986"/>
                  <a:pt x="3797" y="977"/>
                </a:cubicBezTo>
                <a:cubicBezTo>
                  <a:pt x="3797" y="965"/>
                  <a:pt x="3794" y="969"/>
                  <a:pt x="3797" y="960"/>
                </a:cubicBezTo>
                <a:close/>
                <a:moveTo>
                  <a:pt x="3696" y="2255"/>
                </a:moveTo>
                <a:cubicBezTo>
                  <a:pt x="3692" y="2255"/>
                  <a:pt x="3688" y="2256"/>
                  <a:pt x="3684" y="2257"/>
                </a:cubicBezTo>
                <a:cubicBezTo>
                  <a:pt x="3681" y="2247"/>
                  <a:pt x="3681" y="2233"/>
                  <a:pt x="3675" y="2232"/>
                </a:cubicBezTo>
                <a:cubicBezTo>
                  <a:pt x="3667" y="2237"/>
                  <a:pt x="3676" y="2249"/>
                  <a:pt x="3676" y="2262"/>
                </a:cubicBezTo>
                <a:cubicBezTo>
                  <a:pt x="3687" y="2257"/>
                  <a:pt x="3691" y="2269"/>
                  <a:pt x="3699" y="2272"/>
                </a:cubicBezTo>
                <a:cubicBezTo>
                  <a:pt x="3699" y="2264"/>
                  <a:pt x="3696" y="2263"/>
                  <a:pt x="3696" y="2255"/>
                </a:cubicBezTo>
                <a:close/>
                <a:moveTo>
                  <a:pt x="3171" y="2893"/>
                </a:moveTo>
                <a:cubicBezTo>
                  <a:pt x="3161" y="2893"/>
                  <a:pt x="3164" y="2908"/>
                  <a:pt x="3158" y="2908"/>
                </a:cubicBezTo>
                <a:cubicBezTo>
                  <a:pt x="3159" y="2914"/>
                  <a:pt x="3167" y="2905"/>
                  <a:pt x="3166" y="2919"/>
                </a:cubicBezTo>
                <a:cubicBezTo>
                  <a:pt x="3169" y="2919"/>
                  <a:pt x="3171" y="2919"/>
                  <a:pt x="3174" y="2918"/>
                </a:cubicBezTo>
                <a:cubicBezTo>
                  <a:pt x="3174" y="2908"/>
                  <a:pt x="3170" y="2906"/>
                  <a:pt x="3171" y="2893"/>
                </a:cubicBezTo>
                <a:close/>
                <a:moveTo>
                  <a:pt x="1428" y="2325"/>
                </a:moveTo>
                <a:cubicBezTo>
                  <a:pt x="1428" y="2336"/>
                  <a:pt x="1436" y="2348"/>
                  <a:pt x="1439" y="2336"/>
                </a:cubicBezTo>
                <a:cubicBezTo>
                  <a:pt x="1433" y="2336"/>
                  <a:pt x="1436" y="2318"/>
                  <a:pt x="1428" y="2325"/>
                </a:cubicBezTo>
                <a:close/>
                <a:moveTo>
                  <a:pt x="880" y="2256"/>
                </a:moveTo>
                <a:cubicBezTo>
                  <a:pt x="876" y="2260"/>
                  <a:pt x="869" y="2260"/>
                  <a:pt x="868" y="2271"/>
                </a:cubicBezTo>
                <a:cubicBezTo>
                  <a:pt x="873" y="2273"/>
                  <a:pt x="882" y="2276"/>
                  <a:pt x="880" y="2256"/>
                </a:cubicBezTo>
                <a:close/>
                <a:moveTo>
                  <a:pt x="962" y="2296"/>
                </a:moveTo>
                <a:cubicBezTo>
                  <a:pt x="962" y="2290"/>
                  <a:pt x="962" y="2284"/>
                  <a:pt x="962" y="2279"/>
                </a:cubicBezTo>
                <a:cubicBezTo>
                  <a:pt x="956" y="2280"/>
                  <a:pt x="952" y="2271"/>
                  <a:pt x="946" y="2281"/>
                </a:cubicBezTo>
                <a:cubicBezTo>
                  <a:pt x="949" y="2291"/>
                  <a:pt x="954" y="2297"/>
                  <a:pt x="962" y="2296"/>
                </a:cubicBezTo>
                <a:close/>
                <a:moveTo>
                  <a:pt x="1030" y="2198"/>
                </a:moveTo>
                <a:cubicBezTo>
                  <a:pt x="1037" y="2189"/>
                  <a:pt x="1041" y="2197"/>
                  <a:pt x="1050" y="2195"/>
                </a:cubicBezTo>
                <a:cubicBezTo>
                  <a:pt x="1052" y="2177"/>
                  <a:pt x="1039" y="2196"/>
                  <a:pt x="1039" y="2184"/>
                </a:cubicBezTo>
                <a:cubicBezTo>
                  <a:pt x="1038" y="2174"/>
                  <a:pt x="1049" y="2185"/>
                  <a:pt x="1045" y="2170"/>
                </a:cubicBezTo>
                <a:cubicBezTo>
                  <a:pt x="1034" y="2176"/>
                  <a:pt x="1038" y="2170"/>
                  <a:pt x="1029" y="2168"/>
                </a:cubicBezTo>
                <a:cubicBezTo>
                  <a:pt x="1030" y="2182"/>
                  <a:pt x="1025" y="2190"/>
                  <a:pt x="1030" y="2198"/>
                </a:cubicBezTo>
                <a:close/>
                <a:moveTo>
                  <a:pt x="1068" y="2184"/>
                </a:moveTo>
                <a:cubicBezTo>
                  <a:pt x="1063" y="2185"/>
                  <a:pt x="1058" y="2186"/>
                  <a:pt x="1056" y="2181"/>
                </a:cubicBezTo>
                <a:cubicBezTo>
                  <a:pt x="1054" y="2206"/>
                  <a:pt x="1068" y="2199"/>
                  <a:pt x="1068" y="2184"/>
                </a:cubicBezTo>
                <a:close/>
                <a:moveTo>
                  <a:pt x="1084" y="2255"/>
                </a:moveTo>
                <a:cubicBezTo>
                  <a:pt x="1085" y="2253"/>
                  <a:pt x="1070" y="2253"/>
                  <a:pt x="1072" y="2266"/>
                </a:cubicBezTo>
                <a:cubicBezTo>
                  <a:pt x="1077" y="2263"/>
                  <a:pt x="1087" y="2271"/>
                  <a:pt x="1084" y="2255"/>
                </a:cubicBezTo>
                <a:close/>
                <a:moveTo>
                  <a:pt x="1124" y="2302"/>
                </a:moveTo>
                <a:cubicBezTo>
                  <a:pt x="1120" y="2293"/>
                  <a:pt x="1108" y="2286"/>
                  <a:pt x="1106" y="2300"/>
                </a:cubicBezTo>
                <a:cubicBezTo>
                  <a:pt x="1109" y="2308"/>
                  <a:pt x="1125" y="2327"/>
                  <a:pt x="1124" y="2302"/>
                </a:cubicBezTo>
                <a:close/>
                <a:moveTo>
                  <a:pt x="1121" y="2084"/>
                </a:moveTo>
                <a:cubicBezTo>
                  <a:pt x="1119" y="2071"/>
                  <a:pt x="1109" y="2063"/>
                  <a:pt x="1104" y="2070"/>
                </a:cubicBezTo>
                <a:cubicBezTo>
                  <a:pt x="1107" y="2092"/>
                  <a:pt x="1115" y="2072"/>
                  <a:pt x="1121" y="2084"/>
                </a:cubicBezTo>
                <a:close/>
                <a:moveTo>
                  <a:pt x="1145" y="1894"/>
                </a:moveTo>
                <a:cubicBezTo>
                  <a:pt x="1160" y="1891"/>
                  <a:pt x="1150" y="1849"/>
                  <a:pt x="1141" y="1842"/>
                </a:cubicBezTo>
                <a:cubicBezTo>
                  <a:pt x="1136" y="1862"/>
                  <a:pt x="1134" y="1847"/>
                  <a:pt x="1123" y="1849"/>
                </a:cubicBezTo>
                <a:cubicBezTo>
                  <a:pt x="1125" y="1865"/>
                  <a:pt x="1127" y="1869"/>
                  <a:pt x="1122" y="1880"/>
                </a:cubicBezTo>
                <a:cubicBezTo>
                  <a:pt x="1128" y="1893"/>
                  <a:pt x="1147" y="1871"/>
                  <a:pt x="1145" y="1894"/>
                </a:cubicBezTo>
                <a:close/>
                <a:moveTo>
                  <a:pt x="1153" y="2071"/>
                </a:moveTo>
                <a:cubicBezTo>
                  <a:pt x="1149" y="2074"/>
                  <a:pt x="1140" y="2067"/>
                  <a:pt x="1139" y="2077"/>
                </a:cubicBezTo>
                <a:cubicBezTo>
                  <a:pt x="1142" y="2086"/>
                  <a:pt x="1153" y="2089"/>
                  <a:pt x="1153" y="2071"/>
                </a:cubicBezTo>
                <a:close/>
                <a:moveTo>
                  <a:pt x="1150" y="1910"/>
                </a:moveTo>
                <a:cubicBezTo>
                  <a:pt x="1145" y="1912"/>
                  <a:pt x="1142" y="1911"/>
                  <a:pt x="1139" y="1907"/>
                </a:cubicBezTo>
                <a:cubicBezTo>
                  <a:pt x="1143" y="1922"/>
                  <a:pt x="1133" y="1911"/>
                  <a:pt x="1134" y="1921"/>
                </a:cubicBezTo>
                <a:cubicBezTo>
                  <a:pt x="1138" y="1928"/>
                  <a:pt x="1153" y="1937"/>
                  <a:pt x="1150" y="1910"/>
                </a:cubicBezTo>
                <a:close/>
                <a:moveTo>
                  <a:pt x="1169" y="2194"/>
                </a:moveTo>
                <a:cubicBezTo>
                  <a:pt x="1179" y="2193"/>
                  <a:pt x="1188" y="2192"/>
                  <a:pt x="1197" y="2190"/>
                </a:cubicBezTo>
                <a:cubicBezTo>
                  <a:pt x="1195" y="2182"/>
                  <a:pt x="1203" y="2175"/>
                  <a:pt x="1197" y="2173"/>
                </a:cubicBezTo>
                <a:cubicBezTo>
                  <a:pt x="1196" y="2176"/>
                  <a:pt x="1197" y="2181"/>
                  <a:pt x="1195" y="2182"/>
                </a:cubicBezTo>
                <a:cubicBezTo>
                  <a:pt x="1187" y="2175"/>
                  <a:pt x="1183" y="2183"/>
                  <a:pt x="1177" y="2185"/>
                </a:cubicBezTo>
                <a:cubicBezTo>
                  <a:pt x="1177" y="2180"/>
                  <a:pt x="1177" y="2176"/>
                  <a:pt x="1176" y="2172"/>
                </a:cubicBezTo>
                <a:cubicBezTo>
                  <a:pt x="1170" y="2180"/>
                  <a:pt x="1167" y="2167"/>
                  <a:pt x="1160" y="2165"/>
                </a:cubicBezTo>
                <a:cubicBezTo>
                  <a:pt x="1168" y="2182"/>
                  <a:pt x="1152" y="2176"/>
                  <a:pt x="1157" y="2183"/>
                </a:cubicBezTo>
                <a:cubicBezTo>
                  <a:pt x="1164" y="2181"/>
                  <a:pt x="1169" y="2171"/>
                  <a:pt x="1169" y="2194"/>
                </a:cubicBezTo>
                <a:close/>
                <a:moveTo>
                  <a:pt x="1162" y="2091"/>
                </a:moveTo>
                <a:cubicBezTo>
                  <a:pt x="1167" y="2090"/>
                  <a:pt x="1169" y="2084"/>
                  <a:pt x="1169" y="2073"/>
                </a:cubicBezTo>
                <a:cubicBezTo>
                  <a:pt x="1167" y="2069"/>
                  <a:pt x="1164" y="2068"/>
                  <a:pt x="1159" y="2070"/>
                </a:cubicBezTo>
                <a:cubicBezTo>
                  <a:pt x="1159" y="2080"/>
                  <a:pt x="1160" y="2086"/>
                  <a:pt x="1162" y="2091"/>
                </a:cubicBezTo>
                <a:close/>
                <a:moveTo>
                  <a:pt x="1188" y="2087"/>
                </a:moveTo>
                <a:cubicBezTo>
                  <a:pt x="1199" y="2079"/>
                  <a:pt x="1213" y="2097"/>
                  <a:pt x="1222" y="2073"/>
                </a:cubicBezTo>
                <a:cubicBezTo>
                  <a:pt x="1223" y="2082"/>
                  <a:pt x="1232" y="2091"/>
                  <a:pt x="1232" y="2076"/>
                </a:cubicBezTo>
                <a:cubicBezTo>
                  <a:pt x="1224" y="2065"/>
                  <a:pt x="1224" y="2064"/>
                  <a:pt x="1215" y="2057"/>
                </a:cubicBezTo>
                <a:cubicBezTo>
                  <a:pt x="1206" y="2080"/>
                  <a:pt x="1183" y="2057"/>
                  <a:pt x="1175" y="2072"/>
                </a:cubicBezTo>
                <a:cubicBezTo>
                  <a:pt x="1180" y="2085"/>
                  <a:pt x="1186" y="2068"/>
                  <a:pt x="1188" y="2087"/>
                </a:cubicBezTo>
                <a:close/>
                <a:moveTo>
                  <a:pt x="1221" y="2043"/>
                </a:moveTo>
                <a:cubicBezTo>
                  <a:pt x="1219" y="2039"/>
                  <a:pt x="1203" y="2034"/>
                  <a:pt x="1205" y="2050"/>
                </a:cubicBezTo>
                <a:cubicBezTo>
                  <a:pt x="1213" y="2044"/>
                  <a:pt x="1219" y="2061"/>
                  <a:pt x="1221" y="2043"/>
                </a:cubicBezTo>
                <a:close/>
                <a:moveTo>
                  <a:pt x="1229" y="1985"/>
                </a:moveTo>
                <a:cubicBezTo>
                  <a:pt x="1229" y="1981"/>
                  <a:pt x="1225" y="1980"/>
                  <a:pt x="1225" y="1986"/>
                </a:cubicBezTo>
                <a:cubicBezTo>
                  <a:pt x="1228" y="1991"/>
                  <a:pt x="1234" y="1987"/>
                  <a:pt x="1237" y="1993"/>
                </a:cubicBezTo>
                <a:cubicBezTo>
                  <a:pt x="1231" y="1979"/>
                  <a:pt x="1238" y="1965"/>
                  <a:pt x="1228" y="1972"/>
                </a:cubicBezTo>
                <a:cubicBezTo>
                  <a:pt x="1231" y="1972"/>
                  <a:pt x="1231" y="1984"/>
                  <a:pt x="1229" y="1985"/>
                </a:cubicBezTo>
                <a:close/>
                <a:moveTo>
                  <a:pt x="1245" y="1996"/>
                </a:moveTo>
                <a:cubicBezTo>
                  <a:pt x="1247" y="1996"/>
                  <a:pt x="1248" y="1999"/>
                  <a:pt x="1248" y="2004"/>
                </a:cubicBezTo>
                <a:cubicBezTo>
                  <a:pt x="1245" y="2007"/>
                  <a:pt x="1237" y="2001"/>
                  <a:pt x="1238" y="2010"/>
                </a:cubicBezTo>
                <a:cubicBezTo>
                  <a:pt x="1246" y="2024"/>
                  <a:pt x="1256" y="1982"/>
                  <a:pt x="1245" y="1996"/>
                </a:cubicBezTo>
                <a:close/>
                <a:moveTo>
                  <a:pt x="1251" y="2034"/>
                </a:moveTo>
                <a:cubicBezTo>
                  <a:pt x="1248" y="2034"/>
                  <a:pt x="1249" y="2042"/>
                  <a:pt x="1247" y="2043"/>
                </a:cubicBezTo>
                <a:cubicBezTo>
                  <a:pt x="1245" y="2044"/>
                  <a:pt x="1241" y="2043"/>
                  <a:pt x="1241" y="2049"/>
                </a:cubicBezTo>
                <a:cubicBezTo>
                  <a:pt x="1246" y="2046"/>
                  <a:pt x="1252" y="2056"/>
                  <a:pt x="1255" y="2051"/>
                </a:cubicBezTo>
                <a:cubicBezTo>
                  <a:pt x="1248" y="2042"/>
                  <a:pt x="1265" y="2053"/>
                  <a:pt x="1257" y="2046"/>
                </a:cubicBezTo>
                <a:cubicBezTo>
                  <a:pt x="1250" y="2047"/>
                  <a:pt x="1252" y="2025"/>
                  <a:pt x="1251" y="2034"/>
                </a:cubicBezTo>
                <a:close/>
                <a:moveTo>
                  <a:pt x="1272" y="2192"/>
                </a:moveTo>
                <a:cubicBezTo>
                  <a:pt x="1272" y="2175"/>
                  <a:pt x="1267" y="2169"/>
                  <a:pt x="1261" y="2167"/>
                </a:cubicBezTo>
                <a:cubicBezTo>
                  <a:pt x="1260" y="2175"/>
                  <a:pt x="1256" y="2179"/>
                  <a:pt x="1258" y="2194"/>
                </a:cubicBezTo>
                <a:cubicBezTo>
                  <a:pt x="1263" y="2193"/>
                  <a:pt x="1267" y="2192"/>
                  <a:pt x="1272" y="2192"/>
                </a:cubicBezTo>
                <a:close/>
                <a:moveTo>
                  <a:pt x="1276" y="2191"/>
                </a:moveTo>
                <a:cubicBezTo>
                  <a:pt x="1286" y="2177"/>
                  <a:pt x="1303" y="2202"/>
                  <a:pt x="1314" y="2185"/>
                </a:cubicBezTo>
                <a:cubicBezTo>
                  <a:pt x="1301" y="2182"/>
                  <a:pt x="1284" y="2175"/>
                  <a:pt x="1271" y="2157"/>
                </a:cubicBezTo>
                <a:cubicBezTo>
                  <a:pt x="1269" y="2181"/>
                  <a:pt x="1281" y="2171"/>
                  <a:pt x="1276" y="2191"/>
                </a:cubicBezTo>
                <a:close/>
                <a:moveTo>
                  <a:pt x="1303" y="1713"/>
                </a:moveTo>
                <a:cubicBezTo>
                  <a:pt x="1304" y="1696"/>
                  <a:pt x="1299" y="1694"/>
                  <a:pt x="1292" y="1697"/>
                </a:cubicBezTo>
                <a:cubicBezTo>
                  <a:pt x="1292" y="1703"/>
                  <a:pt x="1292" y="1706"/>
                  <a:pt x="1291" y="1710"/>
                </a:cubicBezTo>
                <a:cubicBezTo>
                  <a:pt x="1296" y="1709"/>
                  <a:pt x="1300" y="1708"/>
                  <a:pt x="1303" y="1713"/>
                </a:cubicBezTo>
                <a:close/>
                <a:moveTo>
                  <a:pt x="1330" y="2174"/>
                </a:moveTo>
                <a:cubicBezTo>
                  <a:pt x="1321" y="2180"/>
                  <a:pt x="1325" y="2176"/>
                  <a:pt x="1318" y="2172"/>
                </a:cubicBezTo>
                <a:cubicBezTo>
                  <a:pt x="1316" y="2184"/>
                  <a:pt x="1332" y="2191"/>
                  <a:pt x="1330" y="2174"/>
                </a:cubicBezTo>
                <a:close/>
                <a:moveTo>
                  <a:pt x="1330" y="2113"/>
                </a:moveTo>
                <a:cubicBezTo>
                  <a:pt x="1329" y="2110"/>
                  <a:pt x="1318" y="2111"/>
                  <a:pt x="1318" y="2124"/>
                </a:cubicBezTo>
                <a:cubicBezTo>
                  <a:pt x="1324" y="2124"/>
                  <a:pt x="1329" y="2121"/>
                  <a:pt x="1330" y="2113"/>
                </a:cubicBezTo>
                <a:close/>
                <a:moveTo>
                  <a:pt x="1315" y="1719"/>
                </a:moveTo>
                <a:cubicBezTo>
                  <a:pt x="1312" y="1714"/>
                  <a:pt x="1307" y="1714"/>
                  <a:pt x="1309" y="1729"/>
                </a:cubicBezTo>
                <a:cubicBezTo>
                  <a:pt x="1317" y="1722"/>
                  <a:pt x="1320" y="1730"/>
                  <a:pt x="1325" y="1722"/>
                </a:cubicBezTo>
                <a:cubicBezTo>
                  <a:pt x="1328" y="1728"/>
                  <a:pt x="1328" y="1738"/>
                  <a:pt x="1332" y="1739"/>
                </a:cubicBezTo>
                <a:cubicBezTo>
                  <a:pt x="1337" y="1722"/>
                  <a:pt x="1323" y="1720"/>
                  <a:pt x="1317" y="1715"/>
                </a:cubicBezTo>
                <a:cubicBezTo>
                  <a:pt x="1317" y="1709"/>
                  <a:pt x="1320" y="1710"/>
                  <a:pt x="1321" y="1706"/>
                </a:cubicBezTo>
                <a:cubicBezTo>
                  <a:pt x="1314" y="1706"/>
                  <a:pt x="1312" y="1697"/>
                  <a:pt x="1304" y="1699"/>
                </a:cubicBezTo>
                <a:cubicBezTo>
                  <a:pt x="1302" y="1721"/>
                  <a:pt x="1316" y="1702"/>
                  <a:pt x="1315" y="1719"/>
                </a:cubicBezTo>
                <a:close/>
                <a:moveTo>
                  <a:pt x="1329" y="1713"/>
                </a:moveTo>
                <a:cubicBezTo>
                  <a:pt x="1329" y="1706"/>
                  <a:pt x="1335" y="1710"/>
                  <a:pt x="1335" y="1703"/>
                </a:cubicBezTo>
                <a:cubicBezTo>
                  <a:pt x="1324" y="1706"/>
                  <a:pt x="1326" y="1679"/>
                  <a:pt x="1316" y="1680"/>
                </a:cubicBezTo>
                <a:cubicBezTo>
                  <a:pt x="1314" y="1681"/>
                  <a:pt x="1313" y="1685"/>
                  <a:pt x="1312" y="1689"/>
                </a:cubicBezTo>
                <a:cubicBezTo>
                  <a:pt x="1327" y="1686"/>
                  <a:pt x="1320" y="1707"/>
                  <a:pt x="1329" y="1713"/>
                </a:cubicBezTo>
                <a:close/>
                <a:moveTo>
                  <a:pt x="1315" y="1215"/>
                </a:moveTo>
                <a:cubicBezTo>
                  <a:pt x="1313" y="1215"/>
                  <a:pt x="1312" y="1214"/>
                  <a:pt x="1312" y="1211"/>
                </a:cubicBezTo>
                <a:cubicBezTo>
                  <a:pt x="1311" y="1211"/>
                  <a:pt x="1310" y="1211"/>
                  <a:pt x="1308" y="1211"/>
                </a:cubicBezTo>
                <a:cubicBezTo>
                  <a:pt x="1312" y="1227"/>
                  <a:pt x="1307" y="1218"/>
                  <a:pt x="1307" y="1233"/>
                </a:cubicBezTo>
                <a:cubicBezTo>
                  <a:pt x="1313" y="1233"/>
                  <a:pt x="1312" y="1220"/>
                  <a:pt x="1315" y="1215"/>
                </a:cubicBezTo>
                <a:close/>
                <a:moveTo>
                  <a:pt x="1372" y="1724"/>
                </a:moveTo>
                <a:cubicBezTo>
                  <a:pt x="1364" y="1720"/>
                  <a:pt x="1345" y="1709"/>
                  <a:pt x="1340" y="1729"/>
                </a:cubicBezTo>
                <a:cubicBezTo>
                  <a:pt x="1354" y="1724"/>
                  <a:pt x="1366" y="1750"/>
                  <a:pt x="1372" y="1724"/>
                </a:cubicBezTo>
                <a:close/>
                <a:moveTo>
                  <a:pt x="1388" y="2096"/>
                </a:moveTo>
                <a:cubicBezTo>
                  <a:pt x="1391" y="2085"/>
                  <a:pt x="1399" y="2082"/>
                  <a:pt x="1397" y="2064"/>
                </a:cubicBezTo>
                <a:cubicBezTo>
                  <a:pt x="1387" y="2062"/>
                  <a:pt x="1364" y="2058"/>
                  <a:pt x="1362" y="2091"/>
                </a:cubicBezTo>
                <a:cubicBezTo>
                  <a:pt x="1369" y="2094"/>
                  <a:pt x="1376" y="2089"/>
                  <a:pt x="1388" y="2096"/>
                </a:cubicBezTo>
                <a:close/>
                <a:moveTo>
                  <a:pt x="1366" y="1237"/>
                </a:moveTo>
                <a:cubicBezTo>
                  <a:pt x="1361" y="1232"/>
                  <a:pt x="1342" y="1224"/>
                  <a:pt x="1338" y="1246"/>
                </a:cubicBezTo>
                <a:cubicBezTo>
                  <a:pt x="1341" y="1245"/>
                  <a:pt x="1362" y="1257"/>
                  <a:pt x="1366" y="1237"/>
                </a:cubicBezTo>
                <a:close/>
                <a:moveTo>
                  <a:pt x="1388" y="1713"/>
                </a:moveTo>
                <a:cubicBezTo>
                  <a:pt x="1384" y="1731"/>
                  <a:pt x="1377" y="1702"/>
                  <a:pt x="1374" y="1728"/>
                </a:cubicBezTo>
                <a:cubicBezTo>
                  <a:pt x="1379" y="1730"/>
                  <a:pt x="1380" y="1715"/>
                  <a:pt x="1380" y="1731"/>
                </a:cubicBezTo>
                <a:cubicBezTo>
                  <a:pt x="1385" y="1731"/>
                  <a:pt x="1391" y="1715"/>
                  <a:pt x="1388" y="1713"/>
                </a:cubicBezTo>
                <a:close/>
                <a:moveTo>
                  <a:pt x="1408" y="2084"/>
                </a:moveTo>
                <a:cubicBezTo>
                  <a:pt x="1406" y="2075"/>
                  <a:pt x="1407" y="2058"/>
                  <a:pt x="1399" y="2063"/>
                </a:cubicBezTo>
                <a:cubicBezTo>
                  <a:pt x="1399" y="2069"/>
                  <a:pt x="1400" y="2075"/>
                  <a:pt x="1400" y="2081"/>
                </a:cubicBezTo>
                <a:cubicBezTo>
                  <a:pt x="1403" y="2080"/>
                  <a:pt x="1406" y="2081"/>
                  <a:pt x="1408" y="2084"/>
                </a:cubicBezTo>
                <a:close/>
                <a:moveTo>
                  <a:pt x="1408" y="1714"/>
                </a:moveTo>
                <a:cubicBezTo>
                  <a:pt x="1403" y="1708"/>
                  <a:pt x="1393" y="1720"/>
                  <a:pt x="1390" y="1730"/>
                </a:cubicBezTo>
                <a:cubicBezTo>
                  <a:pt x="1398" y="1723"/>
                  <a:pt x="1404" y="1739"/>
                  <a:pt x="1408" y="1714"/>
                </a:cubicBezTo>
                <a:close/>
                <a:moveTo>
                  <a:pt x="1388" y="1243"/>
                </a:moveTo>
                <a:cubicBezTo>
                  <a:pt x="1383" y="1243"/>
                  <a:pt x="1376" y="1242"/>
                  <a:pt x="1377" y="1253"/>
                </a:cubicBezTo>
                <a:cubicBezTo>
                  <a:pt x="1381" y="1250"/>
                  <a:pt x="1391" y="1258"/>
                  <a:pt x="1388" y="1243"/>
                </a:cubicBezTo>
                <a:close/>
                <a:moveTo>
                  <a:pt x="1410" y="1896"/>
                </a:moveTo>
                <a:cubicBezTo>
                  <a:pt x="1407" y="1901"/>
                  <a:pt x="1406" y="1908"/>
                  <a:pt x="1407" y="1919"/>
                </a:cubicBezTo>
                <a:cubicBezTo>
                  <a:pt x="1417" y="1926"/>
                  <a:pt x="1420" y="1893"/>
                  <a:pt x="1410" y="1896"/>
                </a:cubicBezTo>
                <a:close/>
                <a:moveTo>
                  <a:pt x="1446" y="1817"/>
                </a:moveTo>
                <a:cubicBezTo>
                  <a:pt x="1439" y="1818"/>
                  <a:pt x="1445" y="1807"/>
                  <a:pt x="1439" y="1801"/>
                </a:cubicBezTo>
                <a:cubicBezTo>
                  <a:pt x="1435" y="1799"/>
                  <a:pt x="1427" y="1808"/>
                  <a:pt x="1427" y="1798"/>
                </a:cubicBezTo>
                <a:cubicBezTo>
                  <a:pt x="1430" y="1797"/>
                  <a:pt x="1428" y="1786"/>
                  <a:pt x="1431" y="1784"/>
                </a:cubicBezTo>
                <a:cubicBezTo>
                  <a:pt x="1437" y="1782"/>
                  <a:pt x="1441" y="1794"/>
                  <a:pt x="1442" y="1778"/>
                </a:cubicBezTo>
                <a:cubicBezTo>
                  <a:pt x="1435" y="1762"/>
                  <a:pt x="1409" y="1768"/>
                  <a:pt x="1416" y="1787"/>
                </a:cubicBezTo>
                <a:cubicBezTo>
                  <a:pt x="1411" y="1791"/>
                  <a:pt x="1411" y="1781"/>
                  <a:pt x="1406" y="1784"/>
                </a:cubicBezTo>
                <a:cubicBezTo>
                  <a:pt x="1405" y="1790"/>
                  <a:pt x="1404" y="1795"/>
                  <a:pt x="1403" y="1802"/>
                </a:cubicBezTo>
                <a:cubicBezTo>
                  <a:pt x="1414" y="1803"/>
                  <a:pt x="1416" y="1787"/>
                  <a:pt x="1424" y="1781"/>
                </a:cubicBezTo>
                <a:cubicBezTo>
                  <a:pt x="1422" y="1799"/>
                  <a:pt x="1414" y="1804"/>
                  <a:pt x="1407" y="1814"/>
                </a:cubicBezTo>
                <a:cubicBezTo>
                  <a:pt x="1414" y="1814"/>
                  <a:pt x="1412" y="1836"/>
                  <a:pt x="1418" y="1839"/>
                </a:cubicBezTo>
                <a:cubicBezTo>
                  <a:pt x="1422" y="1828"/>
                  <a:pt x="1431" y="1832"/>
                  <a:pt x="1436" y="1814"/>
                </a:cubicBezTo>
                <a:cubicBezTo>
                  <a:pt x="1437" y="1818"/>
                  <a:pt x="1445" y="1826"/>
                  <a:pt x="1446" y="1817"/>
                </a:cubicBezTo>
                <a:close/>
                <a:moveTo>
                  <a:pt x="1403" y="718"/>
                </a:moveTo>
                <a:cubicBezTo>
                  <a:pt x="1397" y="712"/>
                  <a:pt x="1413" y="715"/>
                  <a:pt x="1409" y="700"/>
                </a:cubicBezTo>
                <a:cubicBezTo>
                  <a:pt x="1405" y="704"/>
                  <a:pt x="1399" y="703"/>
                  <a:pt x="1397" y="710"/>
                </a:cubicBezTo>
                <a:cubicBezTo>
                  <a:pt x="1401" y="712"/>
                  <a:pt x="1396" y="715"/>
                  <a:pt x="1395" y="719"/>
                </a:cubicBezTo>
                <a:cubicBezTo>
                  <a:pt x="1396" y="720"/>
                  <a:pt x="1403" y="729"/>
                  <a:pt x="1403" y="718"/>
                </a:cubicBezTo>
                <a:close/>
                <a:moveTo>
                  <a:pt x="1477" y="1786"/>
                </a:moveTo>
                <a:cubicBezTo>
                  <a:pt x="1485" y="1787"/>
                  <a:pt x="1486" y="1776"/>
                  <a:pt x="1491" y="1771"/>
                </a:cubicBezTo>
                <a:cubicBezTo>
                  <a:pt x="1491" y="1778"/>
                  <a:pt x="1491" y="1786"/>
                  <a:pt x="1495" y="1783"/>
                </a:cubicBezTo>
                <a:cubicBezTo>
                  <a:pt x="1494" y="1770"/>
                  <a:pt x="1499" y="1770"/>
                  <a:pt x="1502" y="1756"/>
                </a:cubicBezTo>
                <a:cubicBezTo>
                  <a:pt x="1501" y="1755"/>
                  <a:pt x="1498" y="1756"/>
                  <a:pt x="1498" y="1752"/>
                </a:cubicBezTo>
                <a:cubicBezTo>
                  <a:pt x="1476" y="1773"/>
                  <a:pt x="1452" y="1742"/>
                  <a:pt x="1434" y="1767"/>
                </a:cubicBezTo>
                <a:cubicBezTo>
                  <a:pt x="1446" y="1752"/>
                  <a:pt x="1441" y="1788"/>
                  <a:pt x="1453" y="1785"/>
                </a:cubicBezTo>
                <a:cubicBezTo>
                  <a:pt x="1455" y="1771"/>
                  <a:pt x="1449" y="1775"/>
                  <a:pt x="1448" y="1769"/>
                </a:cubicBezTo>
                <a:cubicBezTo>
                  <a:pt x="1450" y="1768"/>
                  <a:pt x="1450" y="1765"/>
                  <a:pt x="1452" y="1764"/>
                </a:cubicBezTo>
                <a:cubicBezTo>
                  <a:pt x="1457" y="1791"/>
                  <a:pt x="1471" y="1749"/>
                  <a:pt x="1477" y="1786"/>
                </a:cubicBezTo>
                <a:close/>
                <a:moveTo>
                  <a:pt x="1488" y="1806"/>
                </a:moveTo>
                <a:cubicBezTo>
                  <a:pt x="1483" y="1792"/>
                  <a:pt x="1459" y="1825"/>
                  <a:pt x="1451" y="1807"/>
                </a:cubicBezTo>
                <a:cubicBezTo>
                  <a:pt x="1452" y="1819"/>
                  <a:pt x="1455" y="1816"/>
                  <a:pt x="1452" y="1825"/>
                </a:cubicBezTo>
                <a:cubicBezTo>
                  <a:pt x="1460" y="1811"/>
                  <a:pt x="1478" y="1827"/>
                  <a:pt x="1488" y="1806"/>
                </a:cubicBezTo>
                <a:close/>
                <a:moveTo>
                  <a:pt x="1488" y="1928"/>
                </a:moveTo>
                <a:cubicBezTo>
                  <a:pt x="1481" y="1933"/>
                  <a:pt x="1471" y="1930"/>
                  <a:pt x="1474" y="1934"/>
                </a:cubicBezTo>
                <a:cubicBezTo>
                  <a:pt x="1478" y="1939"/>
                  <a:pt x="1489" y="1950"/>
                  <a:pt x="1488" y="1928"/>
                </a:cubicBezTo>
                <a:close/>
                <a:moveTo>
                  <a:pt x="1469" y="1835"/>
                </a:moveTo>
                <a:cubicBezTo>
                  <a:pt x="1469" y="1839"/>
                  <a:pt x="1469" y="1844"/>
                  <a:pt x="1469" y="1848"/>
                </a:cubicBezTo>
                <a:cubicBezTo>
                  <a:pt x="1481" y="1858"/>
                  <a:pt x="1480" y="1832"/>
                  <a:pt x="1469" y="1835"/>
                </a:cubicBezTo>
                <a:close/>
                <a:moveTo>
                  <a:pt x="1453" y="745"/>
                </a:moveTo>
                <a:cubicBezTo>
                  <a:pt x="1454" y="736"/>
                  <a:pt x="1459" y="721"/>
                  <a:pt x="1452" y="719"/>
                </a:cubicBezTo>
                <a:cubicBezTo>
                  <a:pt x="1447" y="726"/>
                  <a:pt x="1443" y="736"/>
                  <a:pt x="1441" y="747"/>
                </a:cubicBezTo>
                <a:cubicBezTo>
                  <a:pt x="1445" y="746"/>
                  <a:pt x="1449" y="746"/>
                  <a:pt x="1453" y="745"/>
                </a:cubicBezTo>
                <a:close/>
                <a:moveTo>
                  <a:pt x="1487" y="1854"/>
                </a:moveTo>
                <a:cubicBezTo>
                  <a:pt x="1491" y="1847"/>
                  <a:pt x="1484" y="1838"/>
                  <a:pt x="1489" y="1828"/>
                </a:cubicBezTo>
                <a:cubicBezTo>
                  <a:pt x="1479" y="1821"/>
                  <a:pt x="1482" y="1856"/>
                  <a:pt x="1487" y="1854"/>
                </a:cubicBezTo>
                <a:close/>
                <a:moveTo>
                  <a:pt x="1503" y="1952"/>
                </a:moveTo>
                <a:cubicBezTo>
                  <a:pt x="1503" y="1937"/>
                  <a:pt x="1491" y="1935"/>
                  <a:pt x="1491" y="1949"/>
                </a:cubicBezTo>
                <a:cubicBezTo>
                  <a:pt x="1493" y="1954"/>
                  <a:pt x="1498" y="1953"/>
                  <a:pt x="1503" y="1952"/>
                </a:cubicBezTo>
                <a:close/>
                <a:moveTo>
                  <a:pt x="1475" y="746"/>
                </a:moveTo>
                <a:cubicBezTo>
                  <a:pt x="1484" y="736"/>
                  <a:pt x="1488" y="762"/>
                  <a:pt x="1493" y="748"/>
                </a:cubicBezTo>
                <a:cubicBezTo>
                  <a:pt x="1491" y="746"/>
                  <a:pt x="1488" y="744"/>
                  <a:pt x="1487" y="740"/>
                </a:cubicBezTo>
                <a:cubicBezTo>
                  <a:pt x="1492" y="739"/>
                  <a:pt x="1499" y="740"/>
                  <a:pt x="1499" y="729"/>
                </a:cubicBezTo>
                <a:cubicBezTo>
                  <a:pt x="1487" y="720"/>
                  <a:pt x="1492" y="725"/>
                  <a:pt x="1485" y="736"/>
                </a:cubicBezTo>
                <a:cubicBezTo>
                  <a:pt x="1484" y="728"/>
                  <a:pt x="1485" y="722"/>
                  <a:pt x="1486" y="718"/>
                </a:cubicBezTo>
                <a:cubicBezTo>
                  <a:pt x="1483" y="719"/>
                  <a:pt x="1482" y="717"/>
                  <a:pt x="1480" y="715"/>
                </a:cubicBezTo>
                <a:cubicBezTo>
                  <a:pt x="1476" y="722"/>
                  <a:pt x="1483" y="725"/>
                  <a:pt x="1478" y="728"/>
                </a:cubicBezTo>
                <a:cubicBezTo>
                  <a:pt x="1474" y="729"/>
                  <a:pt x="1475" y="717"/>
                  <a:pt x="1470" y="721"/>
                </a:cubicBezTo>
                <a:cubicBezTo>
                  <a:pt x="1471" y="733"/>
                  <a:pt x="1459" y="719"/>
                  <a:pt x="1460" y="731"/>
                </a:cubicBezTo>
                <a:cubicBezTo>
                  <a:pt x="1465" y="733"/>
                  <a:pt x="1458" y="738"/>
                  <a:pt x="1463" y="744"/>
                </a:cubicBezTo>
                <a:cubicBezTo>
                  <a:pt x="1469" y="742"/>
                  <a:pt x="1478" y="732"/>
                  <a:pt x="1475" y="746"/>
                </a:cubicBezTo>
                <a:close/>
                <a:moveTo>
                  <a:pt x="1496" y="1269"/>
                </a:moveTo>
                <a:cubicBezTo>
                  <a:pt x="1490" y="1278"/>
                  <a:pt x="1485" y="1263"/>
                  <a:pt x="1485" y="1280"/>
                </a:cubicBezTo>
                <a:cubicBezTo>
                  <a:pt x="1489" y="1277"/>
                  <a:pt x="1499" y="1285"/>
                  <a:pt x="1496" y="1269"/>
                </a:cubicBezTo>
                <a:close/>
                <a:moveTo>
                  <a:pt x="1513" y="1785"/>
                </a:moveTo>
                <a:cubicBezTo>
                  <a:pt x="1510" y="1787"/>
                  <a:pt x="1501" y="1781"/>
                  <a:pt x="1504" y="1795"/>
                </a:cubicBezTo>
                <a:cubicBezTo>
                  <a:pt x="1508" y="1804"/>
                  <a:pt x="1513" y="1796"/>
                  <a:pt x="1513" y="1785"/>
                </a:cubicBezTo>
                <a:close/>
                <a:moveTo>
                  <a:pt x="1522" y="1736"/>
                </a:moveTo>
                <a:cubicBezTo>
                  <a:pt x="1513" y="1741"/>
                  <a:pt x="1512" y="1728"/>
                  <a:pt x="1507" y="1725"/>
                </a:cubicBezTo>
                <a:cubicBezTo>
                  <a:pt x="1506" y="1744"/>
                  <a:pt x="1522" y="1763"/>
                  <a:pt x="1522" y="1736"/>
                </a:cubicBezTo>
                <a:close/>
                <a:moveTo>
                  <a:pt x="1496" y="1087"/>
                </a:moveTo>
                <a:cubicBezTo>
                  <a:pt x="1495" y="1084"/>
                  <a:pt x="1490" y="1070"/>
                  <a:pt x="1488" y="1084"/>
                </a:cubicBezTo>
                <a:cubicBezTo>
                  <a:pt x="1490" y="1084"/>
                  <a:pt x="1491" y="1087"/>
                  <a:pt x="1490" y="1092"/>
                </a:cubicBezTo>
                <a:cubicBezTo>
                  <a:pt x="1489" y="1093"/>
                  <a:pt x="1486" y="1093"/>
                  <a:pt x="1487" y="1097"/>
                </a:cubicBezTo>
                <a:cubicBezTo>
                  <a:pt x="1490" y="1094"/>
                  <a:pt x="1495" y="1093"/>
                  <a:pt x="1496" y="1087"/>
                </a:cubicBezTo>
                <a:close/>
                <a:moveTo>
                  <a:pt x="1596" y="1955"/>
                </a:moveTo>
                <a:cubicBezTo>
                  <a:pt x="1584" y="1941"/>
                  <a:pt x="1578" y="1980"/>
                  <a:pt x="1568" y="1959"/>
                </a:cubicBezTo>
                <a:cubicBezTo>
                  <a:pt x="1571" y="1958"/>
                  <a:pt x="1566" y="1952"/>
                  <a:pt x="1569" y="1950"/>
                </a:cubicBezTo>
                <a:cubicBezTo>
                  <a:pt x="1575" y="1946"/>
                  <a:pt x="1574" y="1962"/>
                  <a:pt x="1580" y="1957"/>
                </a:cubicBezTo>
                <a:cubicBezTo>
                  <a:pt x="1572" y="1942"/>
                  <a:pt x="1574" y="1931"/>
                  <a:pt x="1565" y="1925"/>
                </a:cubicBezTo>
                <a:cubicBezTo>
                  <a:pt x="1560" y="1943"/>
                  <a:pt x="1563" y="1942"/>
                  <a:pt x="1566" y="1960"/>
                </a:cubicBezTo>
                <a:cubicBezTo>
                  <a:pt x="1550" y="1962"/>
                  <a:pt x="1550" y="1954"/>
                  <a:pt x="1538" y="1968"/>
                </a:cubicBezTo>
                <a:cubicBezTo>
                  <a:pt x="1537" y="1961"/>
                  <a:pt x="1537" y="1953"/>
                  <a:pt x="1533" y="1956"/>
                </a:cubicBezTo>
                <a:cubicBezTo>
                  <a:pt x="1530" y="1967"/>
                  <a:pt x="1522" y="1970"/>
                  <a:pt x="1518" y="1980"/>
                </a:cubicBezTo>
                <a:cubicBezTo>
                  <a:pt x="1524" y="1988"/>
                  <a:pt x="1528" y="2002"/>
                  <a:pt x="1537" y="2003"/>
                </a:cubicBezTo>
                <a:cubicBezTo>
                  <a:pt x="1542" y="1997"/>
                  <a:pt x="1538" y="1980"/>
                  <a:pt x="1540" y="1977"/>
                </a:cubicBezTo>
                <a:cubicBezTo>
                  <a:pt x="1544" y="1985"/>
                  <a:pt x="1548" y="1993"/>
                  <a:pt x="1555" y="1996"/>
                </a:cubicBezTo>
                <a:cubicBezTo>
                  <a:pt x="1551" y="2006"/>
                  <a:pt x="1549" y="1995"/>
                  <a:pt x="1543" y="1998"/>
                </a:cubicBezTo>
                <a:cubicBezTo>
                  <a:pt x="1543" y="2017"/>
                  <a:pt x="1552" y="2015"/>
                  <a:pt x="1561" y="2012"/>
                </a:cubicBezTo>
                <a:cubicBezTo>
                  <a:pt x="1565" y="1986"/>
                  <a:pt x="1572" y="2008"/>
                  <a:pt x="1579" y="1984"/>
                </a:cubicBezTo>
                <a:cubicBezTo>
                  <a:pt x="1576" y="2013"/>
                  <a:pt x="1594" y="1993"/>
                  <a:pt x="1595" y="1999"/>
                </a:cubicBezTo>
                <a:cubicBezTo>
                  <a:pt x="1596" y="2004"/>
                  <a:pt x="1595" y="2008"/>
                  <a:pt x="1594" y="2012"/>
                </a:cubicBezTo>
                <a:cubicBezTo>
                  <a:pt x="1610" y="2001"/>
                  <a:pt x="1635" y="2000"/>
                  <a:pt x="1652" y="2007"/>
                </a:cubicBezTo>
                <a:cubicBezTo>
                  <a:pt x="1650" y="2021"/>
                  <a:pt x="1638" y="2017"/>
                  <a:pt x="1632" y="2023"/>
                </a:cubicBezTo>
                <a:cubicBezTo>
                  <a:pt x="1609" y="2017"/>
                  <a:pt x="1583" y="2013"/>
                  <a:pt x="1554" y="2031"/>
                </a:cubicBezTo>
                <a:cubicBezTo>
                  <a:pt x="1554" y="2027"/>
                  <a:pt x="1555" y="2026"/>
                  <a:pt x="1556" y="2022"/>
                </a:cubicBezTo>
                <a:cubicBezTo>
                  <a:pt x="1550" y="2022"/>
                  <a:pt x="1549" y="2031"/>
                  <a:pt x="1546" y="2037"/>
                </a:cubicBezTo>
                <a:cubicBezTo>
                  <a:pt x="1540" y="2031"/>
                  <a:pt x="1529" y="2014"/>
                  <a:pt x="1521" y="2027"/>
                </a:cubicBezTo>
                <a:cubicBezTo>
                  <a:pt x="1530" y="2031"/>
                  <a:pt x="1550" y="2041"/>
                  <a:pt x="1541" y="2059"/>
                </a:cubicBezTo>
                <a:cubicBezTo>
                  <a:pt x="1548" y="2066"/>
                  <a:pt x="1564" y="2061"/>
                  <a:pt x="1571" y="2054"/>
                </a:cubicBezTo>
                <a:cubicBezTo>
                  <a:pt x="1574" y="2065"/>
                  <a:pt x="1565" y="2074"/>
                  <a:pt x="1573" y="2071"/>
                </a:cubicBezTo>
                <a:cubicBezTo>
                  <a:pt x="1582" y="2048"/>
                  <a:pt x="1610" y="2061"/>
                  <a:pt x="1618" y="2069"/>
                </a:cubicBezTo>
                <a:cubicBezTo>
                  <a:pt x="1628" y="2059"/>
                  <a:pt x="1640" y="2066"/>
                  <a:pt x="1641" y="2083"/>
                </a:cubicBezTo>
                <a:cubicBezTo>
                  <a:pt x="1658" y="2083"/>
                  <a:pt x="1680" y="2090"/>
                  <a:pt x="1699" y="2091"/>
                </a:cubicBezTo>
                <a:cubicBezTo>
                  <a:pt x="1702" y="2088"/>
                  <a:pt x="1702" y="2077"/>
                  <a:pt x="1707" y="2077"/>
                </a:cubicBezTo>
                <a:cubicBezTo>
                  <a:pt x="1718" y="2090"/>
                  <a:pt x="1740" y="2091"/>
                  <a:pt x="1743" y="2072"/>
                </a:cubicBezTo>
                <a:cubicBezTo>
                  <a:pt x="1746" y="2080"/>
                  <a:pt x="1751" y="2080"/>
                  <a:pt x="1754" y="2087"/>
                </a:cubicBezTo>
                <a:cubicBezTo>
                  <a:pt x="1769" y="2069"/>
                  <a:pt x="1774" y="2068"/>
                  <a:pt x="1790" y="2069"/>
                </a:cubicBezTo>
                <a:cubicBezTo>
                  <a:pt x="1784" y="2018"/>
                  <a:pt x="1824" y="2043"/>
                  <a:pt x="1833" y="2023"/>
                </a:cubicBezTo>
                <a:cubicBezTo>
                  <a:pt x="1835" y="2030"/>
                  <a:pt x="1839" y="2035"/>
                  <a:pt x="1843" y="2026"/>
                </a:cubicBezTo>
                <a:cubicBezTo>
                  <a:pt x="1844" y="2032"/>
                  <a:pt x="1845" y="2033"/>
                  <a:pt x="1843" y="2039"/>
                </a:cubicBezTo>
                <a:cubicBezTo>
                  <a:pt x="1856" y="2035"/>
                  <a:pt x="1868" y="2041"/>
                  <a:pt x="1875" y="2030"/>
                </a:cubicBezTo>
                <a:cubicBezTo>
                  <a:pt x="1871" y="2031"/>
                  <a:pt x="1868" y="2030"/>
                  <a:pt x="1867" y="2022"/>
                </a:cubicBezTo>
                <a:cubicBezTo>
                  <a:pt x="1870" y="2013"/>
                  <a:pt x="1877" y="2016"/>
                  <a:pt x="1879" y="2025"/>
                </a:cubicBezTo>
                <a:cubicBezTo>
                  <a:pt x="1879" y="2016"/>
                  <a:pt x="1884" y="2015"/>
                  <a:pt x="1885" y="2006"/>
                </a:cubicBezTo>
                <a:cubicBezTo>
                  <a:pt x="1872" y="2007"/>
                  <a:pt x="1862" y="1994"/>
                  <a:pt x="1852" y="2011"/>
                </a:cubicBezTo>
                <a:cubicBezTo>
                  <a:pt x="1845" y="1988"/>
                  <a:pt x="1823" y="2004"/>
                  <a:pt x="1818" y="2021"/>
                </a:cubicBezTo>
                <a:cubicBezTo>
                  <a:pt x="1818" y="2017"/>
                  <a:pt x="1817" y="2016"/>
                  <a:pt x="1816" y="2012"/>
                </a:cubicBezTo>
                <a:cubicBezTo>
                  <a:pt x="1819" y="2018"/>
                  <a:pt x="1823" y="2015"/>
                  <a:pt x="1822" y="2003"/>
                </a:cubicBezTo>
                <a:cubicBezTo>
                  <a:pt x="1807" y="1984"/>
                  <a:pt x="1770" y="2023"/>
                  <a:pt x="1763" y="1990"/>
                </a:cubicBezTo>
                <a:cubicBezTo>
                  <a:pt x="1753" y="1992"/>
                  <a:pt x="1755" y="1994"/>
                  <a:pt x="1749" y="2005"/>
                </a:cubicBezTo>
                <a:cubicBezTo>
                  <a:pt x="1750" y="1986"/>
                  <a:pt x="1734" y="1986"/>
                  <a:pt x="1733" y="1999"/>
                </a:cubicBezTo>
                <a:cubicBezTo>
                  <a:pt x="1712" y="1984"/>
                  <a:pt x="1692" y="2016"/>
                  <a:pt x="1674" y="1982"/>
                </a:cubicBezTo>
                <a:cubicBezTo>
                  <a:pt x="1669" y="1984"/>
                  <a:pt x="1673" y="2003"/>
                  <a:pt x="1666" y="2001"/>
                </a:cubicBezTo>
                <a:cubicBezTo>
                  <a:pt x="1666" y="1993"/>
                  <a:pt x="1666" y="1987"/>
                  <a:pt x="1668" y="1983"/>
                </a:cubicBezTo>
                <a:cubicBezTo>
                  <a:pt x="1656" y="1991"/>
                  <a:pt x="1657" y="1983"/>
                  <a:pt x="1651" y="1973"/>
                </a:cubicBezTo>
                <a:cubicBezTo>
                  <a:pt x="1645" y="1982"/>
                  <a:pt x="1657" y="1990"/>
                  <a:pt x="1652" y="1994"/>
                </a:cubicBezTo>
                <a:cubicBezTo>
                  <a:pt x="1648" y="1983"/>
                  <a:pt x="1644" y="2003"/>
                  <a:pt x="1642" y="1991"/>
                </a:cubicBezTo>
                <a:cubicBezTo>
                  <a:pt x="1640" y="1981"/>
                  <a:pt x="1651" y="1992"/>
                  <a:pt x="1647" y="1977"/>
                </a:cubicBezTo>
                <a:cubicBezTo>
                  <a:pt x="1640" y="1978"/>
                  <a:pt x="1638" y="1966"/>
                  <a:pt x="1631" y="1967"/>
                </a:cubicBezTo>
                <a:cubicBezTo>
                  <a:pt x="1629" y="1981"/>
                  <a:pt x="1637" y="1969"/>
                  <a:pt x="1635" y="1984"/>
                </a:cubicBezTo>
                <a:cubicBezTo>
                  <a:pt x="1630" y="1970"/>
                  <a:pt x="1625" y="1985"/>
                  <a:pt x="1619" y="1973"/>
                </a:cubicBezTo>
                <a:cubicBezTo>
                  <a:pt x="1620" y="1963"/>
                  <a:pt x="1633" y="1975"/>
                  <a:pt x="1630" y="1958"/>
                </a:cubicBezTo>
                <a:cubicBezTo>
                  <a:pt x="1623" y="1962"/>
                  <a:pt x="1621" y="1966"/>
                  <a:pt x="1616" y="1956"/>
                </a:cubicBezTo>
                <a:cubicBezTo>
                  <a:pt x="1616" y="1976"/>
                  <a:pt x="1607" y="1968"/>
                  <a:pt x="1600" y="1967"/>
                </a:cubicBezTo>
                <a:cubicBezTo>
                  <a:pt x="1600" y="1973"/>
                  <a:pt x="1602" y="1977"/>
                  <a:pt x="1603" y="1980"/>
                </a:cubicBezTo>
                <a:cubicBezTo>
                  <a:pt x="1599" y="1980"/>
                  <a:pt x="1598" y="1986"/>
                  <a:pt x="1595" y="1986"/>
                </a:cubicBezTo>
                <a:cubicBezTo>
                  <a:pt x="1607" y="1966"/>
                  <a:pt x="1582" y="1972"/>
                  <a:pt x="1588" y="1956"/>
                </a:cubicBezTo>
                <a:cubicBezTo>
                  <a:pt x="1587" y="1963"/>
                  <a:pt x="1598" y="1962"/>
                  <a:pt x="1596" y="1955"/>
                </a:cubicBezTo>
                <a:close/>
                <a:moveTo>
                  <a:pt x="1540" y="1916"/>
                </a:moveTo>
                <a:cubicBezTo>
                  <a:pt x="1534" y="1916"/>
                  <a:pt x="1529" y="1919"/>
                  <a:pt x="1526" y="1926"/>
                </a:cubicBezTo>
                <a:cubicBezTo>
                  <a:pt x="1531" y="1935"/>
                  <a:pt x="1537" y="1923"/>
                  <a:pt x="1540" y="1916"/>
                </a:cubicBezTo>
                <a:close/>
                <a:moveTo>
                  <a:pt x="1524" y="1740"/>
                </a:moveTo>
                <a:cubicBezTo>
                  <a:pt x="1531" y="1745"/>
                  <a:pt x="1544" y="1749"/>
                  <a:pt x="1552" y="1727"/>
                </a:cubicBezTo>
                <a:cubicBezTo>
                  <a:pt x="1545" y="1721"/>
                  <a:pt x="1540" y="1742"/>
                  <a:pt x="1538" y="1733"/>
                </a:cubicBezTo>
                <a:cubicBezTo>
                  <a:pt x="1538" y="1727"/>
                  <a:pt x="1541" y="1729"/>
                  <a:pt x="1542" y="1724"/>
                </a:cubicBezTo>
                <a:cubicBezTo>
                  <a:pt x="1535" y="1729"/>
                  <a:pt x="1535" y="1718"/>
                  <a:pt x="1531" y="1717"/>
                </a:cubicBezTo>
                <a:cubicBezTo>
                  <a:pt x="1531" y="1724"/>
                  <a:pt x="1535" y="1727"/>
                  <a:pt x="1532" y="1730"/>
                </a:cubicBezTo>
                <a:cubicBezTo>
                  <a:pt x="1530" y="1730"/>
                  <a:pt x="1529" y="1730"/>
                  <a:pt x="1528" y="1730"/>
                </a:cubicBezTo>
                <a:cubicBezTo>
                  <a:pt x="1528" y="1718"/>
                  <a:pt x="1527" y="1708"/>
                  <a:pt x="1523" y="1705"/>
                </a:cubicBezTo>
                <a:cubicBezTo>
                  <a:pt x="1520" y="1716"/>
                  <a:pt x="1529" y="1723"/>
                  <a:pt x="1524" y="1740"/>
                </a:cubicBezTo>
                <a:close/>
                <a:moveTo>
                  <a:pt x="1549" y="1770"/>
                </a:moveTo>
                <a:cubicBezTo>
                  <a:pt x="1547" y="1758"/>
                  <a:pt x="1529" y="1754"/>
                  <a:pt x="1527" y="1770"/>
                </a:cubicBezTo>
                <a:cubicBezTo>
                  <a:pt x="1535" y="1768"/>
                  <a:pt x="1540" y="1775"/>
                  <a:pt x="1549" y="1770"/>
                </a:cubicBezTo>
                <a:close/>
                <a:moveTo>
                  <a:pt x="1547" y="1945"/>
                </a:moveTo>
                <a:cubicBezTo>
                  <a:pt x="1549" y="1923"/>
                  <a:pt x="1535" y="1926"/>
                  <a:pt x="1537" y="1938"/>
                </a:cubicBezTo>
                <a:cubicBezTo>
                  <a:pt x="1543" y="1934"/>
                  <a:pt x="1540" y="1952"/>
                  <a:pt x="1547" y="1945"/>
                </a:cubicBezTo>
                <a:close/>
                <a:moveTo>
                  <a:pt x="1511" y="745"/>
                </a:moveTo>
                <a:cubicBezTo>
                  <a:pt x="1511" y="741"/>
                  <a:pt x="1511" y="736"/>
                  <a:pt x="1511" y="732"/>
                </a:cubicBezTo>
                <a:cubicBezTo>
                  <a:pt x="1503" y="726"/>
                  <a:pt x="1507" y="744"/>
                  <a:pt x="1503" y="746"/>
                </a:cubicBezTo>
                <a:cubicBezTo>
                  <a:pt x="1501" y="747"/>
                  <a:pt x="1498" y="746"/>
                  <a:pt x="1497" y="751"/>
                </a:cubicBezTo>
                <a:cubicBezTo>
                  <a:pt x="1500" y="752"/>
                  <a:pt x="1501" y="757"/>
                  <a:pt x="1506" y="754"/>
                </a:cubicBezTo>
                <a:cubicBezTo>
                  <a:pt x="1505" y="747"/>
                  <a:pt x="1507" y="744"/>
                  <a:pt x="1511" y="745"/>
                </a:cubicBezTo>
                <a:close/>
                <a:moveTo>
                  <a:pt x="1553" y="1944"/>
                </a:moveTo>
                <a:cubicBezTo>
                  <a:pt x="1553" y="1934"/>
                  <a:pt x="1556" y="1931"/>
                  <a:pt x="1554" y="1918"/>
                </a:cubicBezTo>
                <a:cubicBezTo>
                  <a:pt x="1551" y="1917"/>
                  <a:pt x="1541" y="1900"/>
                  <a:pt x="1542" y="1920"/>
                </a:cubicBezTo>
                <a:cubicBezTo>
                  <a:pt x="1550" y="1916"/>
                  <a:pt x="1548" y="1939"/>
                  <a:pt x="1553" y="1944"/>
                </a:cubicBezTo>
                <a:close/>
                <a:moveTo>
                  <a:pt x="1540" y="1302"/>
                </a:moveTo>
                <a:cubicBezTo>
                  <a:pt x="1547" y="1314"/>
                  <a:pt x="1550" y="1291"/>
                  <a:pt x="1556" y="1286"/>
                </a:cubicBezTo>
                <a:cubicBezTo>
                  <a:pt x="1556" y="1295"/>
                  <a:pt x="1554" y="1296"/>
                  <a:pt x="1554" y="1304"/>
                </a:cubicBezTo>
                <a:cubicBezTo>
                  <a:pt x="1559" y="1305"/>
                  <a:pt x="1562" y="1302"/>
                  <a:pt x="1564" y="1298"/>
                </a:cubicBezTo>
                <a:cubicBezTo>
                  <a:pt x="1554" y="1280"/>
                  <a:pt x="1566" y="1283"/>
                  <a:pt x="1565" y="1259"/>
                </a:cubicBezTo>
                <a:cubicBezTo>
                  <a:pt x="1558" y="1262"/>
                  <a:pt x="1555" y="1273"/>
                  <a:pt x="1551" y="1283"/>
                </a:cubicBezTo>
                <a:cubicBezTo>
                  <a:pt x="1551" y="1270"/>
                  <a:pt x="1546" y="1270"/>
                  <a:pt x="1546" y="1257"/>
                </a:cubicBezTo>
                <a:cubicBezTo>
                  <a:pt x="1543" y="1260"/>
                  <a:pt x="1534" y="1254"/>
                  <a:pt x="1535" y="1264"/>
                </a:cubicBezTo>
                <a:cubicBezTo>
                  <a:pt x="1537" y="1277"/>
                  <a:pt x="1547" y="1273"/>
                  <a:pt x="1549" y="1287"/>
                </a:cubicBezTo>
                <a:cubicBezTo>
                  <a:pt x="1539" y="1279"/>
                  <a:pt x="1549" y="1296"/>
                  <a:pt x="1540" y="1302"/>
                </a:cubicBezTo>
                <a:close/>
                <a:moveTo>
                  <a:pt x="1589" y="1926"/>
                </a:moveTo>
                <a:cubicBezTo>
                  <a:pt x="1584" y="1929"/>
                  <a:pt x="1573" y="1920"/>
                  <a:pt x="1575" y="1936"/>
                </a:cubicBezTo>
                <a:cubicBezTo>
                  <a:pt x="1580" y="1939"/>
                  <a:pt x="1590" y="1945"/>
                  <a:pt x="1589" y="1926"/>
                </a:cubicBezTo>
                <a:close/>
                <a:moveTo>
                  <a:pt x="1574" y="1284"/>
                </a:moveTo>
                <a:cubicBezTo>
                  <a:pt x="1567" y="1278"/>
                  <a:pt x="1579" y="1276"/>
                  <a:pt x="1579" y="1270"/>
                </a:cubicBezTo>
                <a:cubicBezTo>
                  <a:pt x="1576" y="1266"/>
                  <a:pt x="1576" y="1253"/>
                  <a:pt x="1569" y="1258"/>
                </a:cubicBezTo>
                <a:cubicBezTo>
                  <a:pt x="1568" y="1270"/>
                  <a:pt x="1568" y="1275"/>
                  <a:pt x="1566" y="1289"/>
                </a:cubicBezTo>
                <a:cubicBezTo>
                  <a:pt x="1569" y="1288"/>
                  <a:pt x="1573" y="1290"/>
                  <a:pt x="1574" y="1284"/>
                </a:cubicBezTo>
                <a:close/>
                <a:moveTo>
                  <a:pt x="1601" y="1271"/>
                </a:moveTo>
                <a:cubicBezTo>
                  <a:pt x="1598" y="1256"/>
                  <a:pt x="1589" y="1261"/>
                  <a:pt x="1597" y="1271"/>
                </a:cubicBezTo>
                <a:cubicBezTo>
                  <a:pt x="1590" y="1279"/>
                  <a:pt x="1593" y="1261"/>
                  <a:pt x="1589" y="1260"/>
                </a:cubicBezTo>
                <a:cubicBezTo>
                  <a:pt x="1591" y="1273"/>
                  <a:pt x="1583" y="1266"/>
                  <a:pt x="1584" y="1278"/>
                </a:cubicBezTo>
                <a:cubicBezTo>
                  <a:pt x="1590" y="1285"/>
                  <a:pt x="1598" y="1287"/>
                  <a:pt x="1601" y="1271"/>
                </a:cubicBezTo>
                <a:close/>
                <a:moveTo>
                  <a:pt x="1596" y="1289"/>
                </a:moveTo>
                <a:cubicBezTo>
                  <a:pt x="1594" y="1289"/>
                  <a:pt x="1592" y="1290"/>
                  <a:pt x="1590" y="1290"/>
                </a:cubicBezTo>
                <a:cubicBezTo>
                  <a:pt x="1590" y="1294"/>
                  <a:pt x="1590" y="1299"/>
                  <a:pt x="1590" y="1303"/>
                </a:cubicBezTo>
                <a:cubicBezTo>
                  <a:pt x="1595" y="1303"/>
                  <a:pt x="1600" y="1302"/>
                  <a:pt x="1600" y="1293"/>
                </a:cubicBezTo>
                <a:cubicBezTo>
                  <a:pt x="1595" y="1294"/>
                  <a:pt x="1594" y="1302"/>
                  <a:pt x="1596" y="1289"/>
                </a:cubicBezTo>
                <a:close/>
                <a:moveTo>
                  <a:pt x="1627" y="1933"/>
                </a:moveTo>
                <a:cubicBezTo>
                  <a:pt x="1623" y="1936"/>
                  <a:pt x="1613" y="1928"/>
                  <a:pt x="1616" y="1943"/>
                </a:cubicBezTo>
                <a:cubicBezTo>
                  <a:pt x="1621" y="1945"/>
                  <a:pt x="1629" y="1951"/>
                  <a:pt x="1627" y="1933"/>
                </a:cubicBezTo>
                <a:close/>
                <a:moveTo>
                  <a:pt x="1598" y="692"/>
                </a:moveTo>
                <a:cubicBezTo>
                  <a:pt x="1597" y="678"/>
                  <a:pt x="1586" y="685"/>
                  <a:pt x="1580" y="682"/>
                </a:cubicBezTo>
                <a:cubicBezTo>
                  <a:pt x="1582" y="697"/>
                  <a:pt x="1578" y="699"/>
                  <a:pt x="1579" y="713"/>
                </a:cubicBezTo>
                <a:cubicBezTo>
                  <a:pt x="1587" y="707"/>
                  <a:pt x="1582" y="688"/>
                  <a:pt x="1598" y="692"/>
                </a:cubicBezTo>
                <a:close/>
                <a:moveTo>
                  <a:pt x="1609" y="1126"/>
                </a:moveTo>
                <a:cubicBezTo>
                  <a:pt x="1604" y="1119"/>
                  <a:pt x="1606" y="1096"/>
                  <a:pt x="1598" y="1110"/>
                </a:cubicBezTo>
                <a:cubicBezTo>
                  <a:pt x="1601" y="1111"/>
                  <a:pt x="1600" y="1119"/>
                  <a:pt x="1599" y="1123"/>
                </a:cubicBezTo>
                <a:cubicBezTo>
                  <a:pt x="1605" y="1114"/>
                  <a:pt x="1608" y="1137"/>
                  <a:pt x="1609" y="1126"/>
                </a:cubicBezTo>
                <a:close/>
                <a:moveTo>
                  <a:pt x="1648" y="1277"/>
                </a:moveTo>
                <a:cubicBezTo>
                  <a:pt x="1642" y="1278"/>
                  <a:pt x="1633" y="1276"/>
                  <a:pt x="1630" y="1284"/>
                </a:cubicBezTo>
                <a:cubicBezTo>
                  <a:pt x="1626" y="1277"/>
                  <a:pt x="1633" y="1270"/>
                  <a:pt x="1626" y="1267"/>
                </a:cubicBezTo>
                <a:cubicBezTo>
                  <a:pt x="1624" y="1277"/>
                  <a:pt x="1614" y="1270"/>
                  <a:pt x="1616" y="1286"/>
                </a:cubicBezTo>
                <a:cubicBezTo>
                  <a:pt x="1627" y="1288"/>
                  <a:pt x="1638" y="1303"/>
                  <a:pt x="1648" y="1277"/>
                </a:cubicBezTo>
                <a:close/>
                <a:moveTo>
                  <a:pt x="1651" y="1254"/>
                </a:moveTo>
                <a:cubicBezTo>
                  <a:pt x="1643" y="1269"/>
                  <a:pt x="1631" y="1243"/>
                  <a:pt x="1623" y="1259"/>
                </a:cubicBezTo>
                <a:cubicBezTo>
                  <a:pt x="1632" y="1258"/>
                  <a:pt x="1647" y="1276"/>
                  <a:pt x="1651" y="1254"/>
                </a:cubicBezTo>
                <a:close/>
                <a:moveTo>
                  <a:pt x="1617" y="694"/>
                </a:moveTo>
                <a:cubicBezTo>
                  <a:pt x="1612" y="694"/>
                  <a:pt x="1613" y="677"/>
                  <a:pt x="1608" y="678"/>
                </a:cubicBezTo>
                <a:cubicBezTo>
                  <a:pt x="1602" y="688"/>
                  <a:pt x="1613" y="708"/>
                  <a:pt x="1617" y="694"/>
                </a:cubicBezTo>
                <a:close/>
                <a:moveTo>
                  <a:pt x="1660" y="1009"/>
                </a:moveTo>
                <a:cubicBezTo>
                  <a:pt x="1646" y="998"/>
                  <a:pt x="1653" y="995"/>
                  <a:pt x="1640" y="982"/>
                </a:cubicBezTo>
                <a:cubicBezTo>
                  <a:pt x="1639" y="1011"/>
                  <a:pt x="1648" y="1013"/>
                  <a:pt x="1660" y="1009"/>
                </a:cubicBezTo>
                <a:close/>
                <a:moveTo>
                  <a:pt x="1667" y="1300"/>
                </a:moveTo>
                <a:cubicBezTo>
                  <a:pt x="1668" y="1278"/>
                  <a:pt x="1675" y="1304"/>
                  <a:pt x="1677" y="1307"/>
                </a:cubicBezTo>
                <a:cubicBezTo>
                  <a:pt x="1679" y="1286"/>
                  <a:pt x="1690" y="1303"/>
                  <a:pt x="1689" y="1288"/>
                </a:cubicBezTo>
                <a:cubicBezTo>
                  <a:pt x="1693" y="1289"/>
                  <a:pt x="1693" y="1300"/>
                  <a:pt x="1699" y="1295"/>
                </a:cubicBezTo>
                <a:cubicBezTo>
                  <a:pt x="1699" y="1289"/>
                  <a:pt x="1700" y="1285"/>
                  <a:pt x="1701" y="1282"/>
                </a:cubicBezTo>
                <a:cubicBezTo>
                  <a:pt x="1688" y="1280"/>
                  <a:pt x="1676" y="1284"/>
                  <a:pt x="1678" y="1268"/>
                </a:cubicBezTo>
                <a:cubicBezTo>
                  <a:pt x="1673" y="1278"/>
                  <a:pt x="1661" y="1275"/>
                  <a:pt x="1659" y="1292"/>
                </a:cubicBezTo>
                <a:cubicBezTo>
                  <a:pt x="1662" y="1294"/>
                  <a:pt x="1664" y="1298"/>
                  <a:pt x="1667" y="1300"/>
                </a:cubicBezTo>
                <a:close/>
                <a:moveTo>
                  <a:pt x="1671" y="1125"/>
                </a:moveTo>
                <a:cubicBezTo>
                  <a:pt x="1669" y="1125"/>
                  <a:pt x="1666" y="1126"/>
                  <a:pt x="1663" y="1126"/>
                </a:cubicBezTo>
                <a:cubicBezTo>
                  <a:pt x="1662" y="1143"/>
                  <a:pt x="1674" y="1141"/>
                  <a:pt x="1671" y="1125"/>
                </a:cubicBezTo>
                <a:close/>
                <a:moveTo>
                  <a:pt x="1698" y="1064"/>
                </a:moveTo>
                <a:cubicBezTo>
                  <a:pt x="1688" y="1070"/>
                  <a:pt x="1677" y="1052"/>
                  <a:pt x="1676" y="1076"/>
                </a:cubicBezTo>
                <a:cubicBezTo>
                  <a:pt x="1687" y="1070"/>
                  <a:pt x="1692" y="1078"/>
                  <a:pt x="1698" y="1064"/>
                </a:cubicBezTo>
                <a:close/>
                <a:moveTo>
                  <a:pt x="1691" y="1118"/>
                </a:moveTo>
                <a:cubicBezTo>
                  <a:pt x="1687" y="1121"/>
                  <a:pt x="1677" y="1113"/>
                  <a:pt x="1680" y="1128"/>
                </a:cubicBezTo>
                <a:cubicBezTo>
                  <a:pt x="1685" y="1127"/>
                  <a:pt x="1692" y="1129"/>
                  <a:pt x="1691" y="1118"/>
                </a:cubicBezTo>
                <a:close/>
                <a:moveTo>
                  <a:pt x="1717" y="1275"/>
                </a:moveTo>
                <a:cubicBezTo>
                  <a:pt x="1717" y="1280"/>
                  <a:pt x="1714" y="1280"/>
                  <a:pt x="1711" y="1280"/>
                </a:cubicBezTo>
                <a:cubicBezTo>
                  <a:pt x="1711" y="1306"/>
                  <a:pt x="1724" y="1282"/>
                  <a:pt x="1717" y="1275"/>
                </a:cubicBezTo>
                <a:close/>
                <a:moveTo>
                  <a:pt x="1722" y="1191"/>
                </a:moveTo>
                <a:cubicBezTo>
                  <a:pt x="1721" y="1184"/>
                  <a:pt x="1715" y="1164"/>
                  <a:pt x="1712" y="1175"/>
                </a:cubicBezTo>
                <a:cubicBezTo>
                  <a:pt x="1716" y="1179"/>
                  <a:pt x="1716" y="1192"/>
                  <a:pt x="1722" y="1191"/>
                </a:cubicBezTo>
                <a:close/>
                <a:moveTo>
                  <a:pt x="1725" y="1021"/>
                </a:moveTo>
                <a:cubicBezTo>
                  <a:pt x="1723" y="1002"/>
                  <a:pt x="1735" y="1010"/>
                  <a:pt x="1736" y="998"/>
                </a:cubicBezTo>
                <a:cubicBezTo>
                  <a:pt x="1725" y="1008"/>
                  <a:pt x="1713" y="1002"/>
                  <a:pt x="1708" y="1015"/>
                </a:cubicBezTo>
                <a:cubicBezTo>
                  <a:pt x="1712" y="1020"/>
                  <a:pt x="1720" y="1017"/>
                  <a:pt x="1725" y="1021"/>
                </a:cubicBezTo>
                <a:close/>
                <a:moveTo>
                  <a:pt x="1747" y="1018"/>
                </a:moveTo>
                <a:cubicBezTo>
                  <a:pt x="1746" y="993"/>
                  <a:pt x="1733" y="1015"/>
                  <a:pt x="1729" y="1020"/>
                </a:cubicBezTo>
                <a:cubicBezTo>
                  <a:pt x="1737" y="1024"/>
                  <a:pt x="1738" y="1020"/>
                  <a:pt x="1747" y="1018"/>
                </a:cubicBezTo>
                <a:close/>
                <a:moveTo>
                  <a:pt x="1758" y="1181"/>
                </a:moveTo>
                <a:cubicBezTo>
                  <a:pt x="1762" y="1181"/>
                  <a:pt x="1765" y="1180"/>
                  <a:pt x="1768" y="1180"/>
                </a:cubicBezTo>
                <a:cubicBezTo>
                  <a:pt x="1769" y="1171"/>
                  <a:pt x="1773" y="1167"/>
                  <a:pt x="1771" y="1153"/>
                </a:cubicBezTo>
                <a:cubicBezTo>
                  <a:pt x="1765" y="1158"/>
                  <a:pt x="1763" y="1148"/>
                  <a:pt x="1757" y="1151"/>
                </a:cubicBezTo>
                <a:cubicBezTo>
                  <a:pt x="1755" y="1163"/>
                  <a:pt x="1756" y="1170"/>
                  <a:pt x="1758" y="1181"/>
                </a:cubicBezTo>
                <a:close/>
                <a:moveTo>
                  <a:pt x="1780" y="1705"/>
                </a:moveTo>
                <a:cubicBezTo>
                  <a:pt x="1782" y="1718"/>
                  <a:pt x="1773" y="1711"/>
                  <a:pt x="1776" y="1727"/>
                </a:cubicBezTo>
                <a:cubicBezTo>
                  <a:pt x="1782" y="1731"/>
                  <a:pt x="1784" y="1707"/>
                  <a:pt x="1780" y="1705"/>
                </a:cubicBezTo>
                <a:close/>
                <a:moveTo>
                  <a:pt x="1791" y="1698"/>
                </a:moveTo>
                <a:cubicBezTo>
                  <a:pt x="1785" y="1700"/>
                  <a:pt x="1784" y="1712"/>
                  <a:pt x="1784" y="1726"/>
                </a:cubicBezTo>
                <a:cubicBezTo>
                  <a:pt x="1794" y="1733"/>
                  <a:pt x="1802" y="1711"/>
                  <a:pt x="1812" y="1717"/>
                </a:cubicBezTo>
                <a:cubicBezTo>
                  <a:pt x="1813" y="1709"/>
                  <a:pt x="1810" y="1708"/>
                  <a:pt x="1810" y="1700"/>
                </a:cubicBezTo>
                <a:cubicBezTo>
                  <a:pt x="1794" y="1704"/>
                  <a:pt x="1799" y="1713"/>
                  <a:pt x="1786" y="1712"/>
                </a:cubicBezTo>
                <a:cubicBezTo>
                  <a:pt x="1790" y="1713"/>
                  <a:pt x="1792" y="1708"/>
                  <a:pt x="1791" y="1698"/>
                </a:cubicBezTo>
                <a:close/>
                <a:moveTo>
                  <a:pt x="1790" y="1150"/>
                </a:moveTo>
                <a:cubicBezTo>
                  <a:pt x="1787" y="1147"/>
                  <a:pt x="1784" y="1146"/>
                  <a:pt x="1779" y="1148"/>
                </a:cubicBezTo>
                <a:cubicBezTo>
                  <a:pt x="1780" y="1153"/>
                  <a:pt x="1779" y="1160"/>
                  <a:pt x="1782" y="1160"/>
                </a:cubicBezTo>
                <a:cubicBezTo>
                  <a:pt x="1782" y="1152"/>
                  <a:pt x="1790" y="1167"/>
                  <a:pt x="1790" y="1150"/>
                </a:cubicBezTo>
                <a:close/>
                <a:moveTo>
                  <a:pt x="1800" y="1292"/>
                </a:moveTo>
                <a:cubicBezTo>
                  <a:pt x="1799" y="1282"/>
                  <a:pt x="1798" y="1274"/>
                  <a:pt x="1794" y="1272"/>
                </a:cubicBezTo>
                <a:cubicBezTo>
                  <a:pt x="1789" y="1278"/>
                  <a:pt x="1798" y="1284"/>
                  <a:pt x="1792" y="1289"/>
                </a:cubicBezTo>
                <a:cubicBezTo>
                  <a:pt x="1793" y="1281"/>
                  <a:pt x="1783" y="1284"/>
                  <a:pt x="1786" y="1295"/>
                </a:cubicBezTo>
                <a:cubicBezTo>
                  <a:pt x="1791" y="1294"/>
                  <a:pt x="1796" y="1293"/>
                  <a:pt x="1800" y="1292"/>
                </a:cubicBezTo>
                <a:close/>
                <a:moveTo>
                  <a:pt x="1802" y="1296"/>
                </a:moveTo>
                <a:cubicBezTo>
                  <a:pt x="1813" y="1302"/>
                  <a:pt x="1821" y="1312"/>
                  <a:pt x="1831" y="1309"/>
                </a:cubicBezTo>
                <a:cubicBezTo>
                  <a:pt x="1831" y="1283"/>
                  <a:pt x="1835" y="1299"/>
                  <a:pt x="1834" y="1274"/>
                </a:cubicBezTo>
                <a:cubicBezTo>
                  <a:pt x="1831" y="1275"/>
                  <a:pt x="1830" y="1273"/>
                  <a:pt x="1828" y="1271"/>
                </a:cubicBezTo>
                <a:cubicBezTo>
                  <a:pt x="1831" y="1283"/>
                  <a:pt x="1822" y="1294"/>
                  <a:pt x="1820" y="1285"/>
                </a:cubicBezTo>
                <a:cubicBezTo>
                  <a:pt x="1831" y="1286"/>
                  <a:pt x="1812" y="1266"/>
                  <a:pt x="1812" y="1278"/>
                </a:cubicBezTo>
                <a:cubicBezTo>
                  <a:pt x="1814" y="1278"/>
                  <a:pt x="1814" y="1284"/>
                  <a:pt x="1814" y="1290"/>
                </a:cubicBezTo>
                <a:cubicBezTo>
                  <a:pt x="1812" y="1296"/>
                  <a:pt x="1808" y="1294"/>
                  <a:pt x="1806" y="1287"/>
                </a:cubicBezTo>
                <a:cubicBezTo>
                  <a:pt x="1810" y="1286"/>
                  <a:pt x="1811" y="1279"/>
                  <a:pt x="1810" y="1269"/>
                </a:cubicBezTo>
                <a:cubicBezTo>
                  <a:pt x="1808" y="1260"/>
                  <a:pt x="1798" y="1271"/>
                  <a:pt x="1804" y="1274"/>
                </a:cubicBezTo>
                <a:cubicBezTo>
                  <a:pt x="1809" y="1265"/>
                  <a:pt x="1802" y="1289"/>
                  <a:pt x="1802" y="1296"/>
                </a:cubicBezTo>
                <a:close/>
                <a:moveTo>
                  <a:pt x="1836" y="2066"/>
                </a:moveTo>
                <a:cubicBezTo>
                  <a:pt x="1836" y="2060"/>
                  <a:pt x="1836" y="2054"/>
                  <a:pt x="1835" y="2049"/>
                </a:cubicBezTo>
                <a:cubicBezTo>
                  <a:pt x="1828" y="2046"/>
                  <a:pt x="1828" y="2071"/>
                  <a:pt x="1836" y="2066"/>
                </a:cubicBezTo>
                <a:close/>
                <a:moveTo>
                  <a:pt x="1853" y="2081"/>
                </a:moveTo>
                <a:cubicBezTo>
                  <a:pt x="1852" y="2069"/>
                  <a:pt x="1849" y="2073"/>
                  <a:pt x="1852" y="2064"/>
                </a:cubicBezTo>
                <a:cubicBezTo>
                  <a:pt x="1845" y="2061"/>
                  <a:pt x="1843" y="2075"/>
                  <a:pt x="1838" y="2066"/>
                </a:cubicBezTo>
                <a:cubicBezTo>
                  <a:pt x="1839" y="2081"/>
                  <a:pt x="1845" y="2082"/>
                  <a:pt x="1853" y="2081"/>
                </a:cubicBezTo>
                <a:close/>
                <a:moveTo>
                  <a:pt x="1836" y="1326"/>
                </a:moveTo>
                <a:cubicBezTo>
                  <a:pt x="1832" y="1327"/>
                  <a:pt x="1833" y="1315"/>
                  <a:pt x="1827" y="1319"/>
                </a:cubicBezTo>
                <a:cubicBezTo>
                  <a:pt x="1828" y="1324"/>
                  <a:pt x="1825" y="1325"/>
                  <a:pt x="1826" y="1332"/>
                </a:cubicBezTo>
                <a:cubicBezTo>
                  <a:pt x="1829" y="1329"/>
                  <a:pt x="1836" y="1335"/>
                  <a:pt x="1836" y="1326"/>
                </a:cubicBezTo>
                <a:close/>
                <a:moveTo>
                  <a:pt x="1884" y="1310"/>
                </a:moveTo>
                <a:cubicBezTo>
                  <a:pt x="1884" y="1299"/>
                  <a:pt x="1873" y="1293"/>
                  <a:pt x="1873" y="1299"/>
                </a:cubicBezTo>
                <a:cubicBezTo>
                  <a:pt x="1877" y="1302"/>
                  <a:pt x="1876" y="1316"/>
                  <a:pt x="1884" y="1310"/>
                </a:cubicBezTo>
                <a:close/>
                <a:moveTo>
                  <a:pt x="1906" y="1372"/>
                </a:moveTo>
                <a:cubicBezTo>
                  <a:pt x="1905" y="1357"/>
                  <a:pt x="1896" y="1358"/>
                  <a:pt x="1891" y="1352"/>
                </a:cubicBezTo>
                <a:cubicBezTo>
                  <a:pt x="1893" y="1367"/>
                  <a:pt x="1897" y="1375"/>
                  <a:pt x="1906" y="1372"/>
                </a:cubicBezTo>
                <a:close/>
                <a:moveTo>
                  <a:pt x="1910" y="1376"/>
                </a:moveTo>
                <a:cubicBezTo>
                  <a:pt x="1915" y="1374"/>
                  <a:pt x="1917" y="1367"/>
                  <a:pt x="1920" y="1361"/>
                </a:cubicBezTo>
                <a:cubicBezTo>
                  <a:pt x="1914" y="1366"/>
                  <a:pt x="1913" y="1355"/>
                  <a:pt x="1909" y="1354"/>
                </a:cubicBezTo>
                <a:cubicBezTo>
                  <a:pt x="1911" y="1368"/>
                  <a:pt x="1906" y="1368"/>
                  <a:pt x="1910" y="1376"/>
                </a:cubicBezTo>
                <a:close/>
                <a:moveTo>
                  <a:pt x="1969" y="2372"/>
                </a:moveTo>
                <a:cubicBezTo>
                  <a:pt x="1964" y="2361"/>
                  <a:pt x="1965" y="2378"/>
                  <a:pt x="1960" y="2378"/>
                </a:cubicBezTo>
                <a:cubicBezTo>
                  <a:pt x="1959" y="2373"/>
                  <a:pt x="1959" y="2368"/>
                  <a:pt x="1955" y="2370"/>
                </a:cubicBezTo>
                <a:cubicBezTo>
                  <a:pt x="1955" y="2387"/>
                  <a:pt x="1968" y="2383"/>
                  <a:pt x="1969" y="2372"/>
                </a:cubicBezTo>
                <a:close/>
                <a:moveTo>
                  <a:pt x="1952" y="1308"/>
                </a:moveTo>
                <a:cubicBezTo>
                  <a:pt x="1955" y="1291"/>
                  <a:pt x="1945" y="1266"/>
                  <a:pt x="1944" y="1288"/>
                </a:cubicBezTo>
                <a:cubicBezTo>
                  <a:pt x="1952" y="1281"/>
                  <a:pt x="1948" y="1305"/>
                  <a:pt x="1952" y="1308"/>
                </a:cubicBezTo>
                <a:close/>
                <a:moveTo>
                  <a:pt x="1959" y="1377"/>
                </a:moveTo>
                <a:cubicBezTo>
                  <a:pt x="1955" y="1362"/>
                  <a:pt x="1965" y="1373"/>
                  <a:pt x="1964" y="1363"/>
                </a:cubicBezTo>
                <a:cubicBezTo>
                  <a:pt x="1957" y="1357"/>
                  <a:pt x="1955" y="1365"/>
                  <a:pt x="1948" y="1357"/>
                </a:cubicBezTo>
                <a:cubicBezTo>
                  <a:pt x="1950" y="1368"/>
                  <a:pt x="1956" y="1369"/>
                  <a:pt x="1959" y="1377"/>
                </a:cubicBezTo>
                <a:close/>
                <a:moveTo>
                  <a:pt x="2009" y="2414"/>
                </a:moveTo>
                <a:cubicBezTo>
                  <a:pt x="2011" y="2402"/>
                  <a:pt x="1997" y="2394"/>
                  <a:pt x="1999" y="2411"/>
                </a:cubicBezTo>
                <a:cubicBezTo>
                  <a:pt x="2005" y="2406"/>
                  <a:pt x="2004" y="2416"/>
                  <a:pt x="2009" y="2414"/>
                </a:cubicBezTo>
                <a:close/>
                <a:moveTo>
                  <a:pt x="1967" y="1389"/>
                </a:moveTo>
                <a:cubicBezTo>
                  <a:pt x="1968" y="1399"/>
                  <a:pt x="1967" y="1405"/>
                  <a:pt x="1966" y="1411"/>
                </a:cubicBezTo>
                <a:cubicBezTo>
                  <a:pt x="1977" y="1421"/>
                  <a:pt x="1978" y="1390"/>
                  <a:pt x="1967" y="1389"/>
                </a:cubicBezTo>
                <a:close/>
                <a:moveTo>
                  <a:pt x="1981" y="1452"/>
                </a:moveTo>
                <a:cubicBezTo>
                  <a:pt x="1978" y="1447"/>
                  <a:pt x="1972" y="1438"/>
                  <a:pt x="1971" y="1453"/>
                </a:cubicBezTo>
                <a:cubicBezTo>
                  <a:pt x="1973" y="1456"/>
                  <a:pt x="1981" y="1462"/>
                  <a:pt x="1981" y="1452"/>
                </a:cubicBezTo>
                <a:close/>
                <a:moveTo>
                  <a:pt x="2006" y="1648"/>
                </a:moveTo>
                <a:cubicBezTo>
                  <a:pt x="2007" y="1624"/>
                  <a:pt x="1997" y="1627"/>
                  <a:pt x="1991" y="1620"/>
                </a:cubicBezTo>
                <a:cubicBezTo>
                  <a:pt x="1992" y="1650"/>
                  <a:pt x="2001" y="1630"/>
                  <a:pt x="2006" y="1648"/>
                </a:cubicBezTo>
                <a:close/>
                <a:moveTo>
                  <a:pt x="2031" y="2384"/>
                </a:moveTo>
                <a:cubicBezTo>
                  <a:pt x="2032" y="2364"/>
                  <a:pt x="2023" y="2368"/>
                  <a:pt x="2018" y="2365"/>
                </a:cubicBezTo>
                <a:cubicBezTo>
                  <a:pt x="2018" y="2381"/>
                  <a:pt x="2024" y="2384"/>
                  <a:pt x="2031" y="2384"/>
                </a:cubicBezTo>
                <a:close/>
                <a:moveTo>
                  <a:pt x="1993" y="1428"/>
                </a:moveTo>
                <a:cubicBezTo>
                  <a:pt x="1996" y="1425"/>
                  <a:pt x="2001" y="1425"/>
                  <a:pt x="2003" y="1418"/>
                </a:cubicBezTo>
                <a:cubicBezTo>
                  <a:pt x="1997" y="1418"/>
                  <a:pt x="2000" y="1400"/>
                  <a:pt x="1992" y="1407"/>
                </a:cubicBezTo>
                <a:cubicBezTo>
                  <a:pt x="1994" y="1420"/>
                  <a:pt x="1989" y="1421"/>
                  <a:pt x="1993" y="1428"/>
                </a:cubicBezTo>
                <a:close/>
                <a:moveTo>
                  <a:pt x="2024" y="1406"/>
                </a:moveTo>
                <a:cubicBezTo>
                  <a:pt x="2018" y="1408"/>
                  <a:pt x="2009" y="1404"/>
                  <a:pt x="2009" y="1417"/>
                </a:cubicBezTo>
                <a:cubicBezTo>
                  <a:pt x="2012" y="1419"/>
                  <a:pt x="2022" y="1423"/>
                  <a:pt x="2024" y="1406"/>
                </a:cubicBezTo>
                <a:close/>
                <a:moveTo>
                  <a:pt x="2027" y="1619"/>
                </a:moveTo>
                <a:cubicBezTo>
                  <a:pt x="2021" y="1615"/>
                  <a:pt x="2021" y="1626"/>
                  <a:pt x="2022" y="1637"/>
                </a:cubicBezTo>
                <a:cubicBezTo>
                  <a:pt x="2027" y="1637"/>
                  <a:pt x="2027" y="1627"/>
                  <a:pt x="2027" y="1619"/>
                </a:cubicBezTo>
                <a:close/>
                <a:moveTo>
                  <a:pt x="2023" y="1541"/>
                </a:moveTo>
                <a:cubicBezTo>
                  <a:pt x="2029" y="1544"/>
                  <a:pt x="2029" y="1533"/>
                  <a:pt x="2030" y="1527"/>
                </a:cubicBezTo>
                <a:cubicBezTo>
                  <a:pt x="2029" y="1524"/>
                  <a:pt x="2019" y="1519"/>
                  <a:pt x="2018" y="1529"/>
                </a:cubicBezTo>
                <a:cubicBezTo>
                  <a:pt x="2024" y="1527"/>
                  <a:pt x="2025" y="1534"/>
                  <a:pt x="2023" y="1541"/>
                </a:cubicBezTo>
                <a:close/>
                <a:moveTo>
                  <a:pt x="2065" y="1548"/>
                </a:moveTo>
                <a:cubicBezTo>
                  <a:pt x="2064" y="1557"/>
                  <a:pt x="2058" y="1558"/>
                  <a:pt x="2058" y="1571"/>
                </a:cubicBezTo>
                <a:cubicBezTo>
                  <a:pt x="2061" y="1570"/>
                  <a:pt x="2064" y="1570"/>
                  <a:pt x="2066" y="1569"/>
                </a:cubicBezTo>
                <a:cubicBezTo>
                  <a:pt x="2061" y="1557"/>
                  <a:pt x="2070" y="1553"/>
                  <a:pt x="2065" y="1548"/>
                </a:cubicBezTo>
                <a:close/>
                <a:moveTo>
                  <a:pt x="2133" y="2373"/>
                </a:moveTo>
                <a:cubicBezTo>
                  <a:pt x="2128" y="2373"/>
                  <a:pt x="2125" y="2376"/>
                  <a:pt x="2123" y="2383"/>
                </a:cubicBezTo>
                <a:cubicBezTo>
                  <a:pt x="2126" y="2388"/>
                  <a:pt x="2137" y="2391"/>
                  <a:pt x="2133" y="2373"/>
                </a:cubicBezTo>
                <a:close/>
                <a:moveTo>
                  <a:pt x="2153" y="1560"/>
                </a:moveTo>
                <a:cubicBezTo>
                  <a:pt x="2155" y="1544"/>
                  <a:pt x="2139" y="1537"/>
                  <a:pt x="2140" y="1554"/>
                </a:cubicBezTo>
                <a:cubicBezTo>
                  <a:pt x="2147" y="1550"/>
                  <a:pt x="2145" y="1566"/>
                  <a:pt x="2153" y="1560"/>
                </a:cubicBezTo>
                <a:close/>
                <a:moveTo>
                  <a:pt x="2177" y="2040"/>
                </a:moveTo>
                <a:cubicBezTo>
                  <a:pt x="2172" y="2036"/>
                  <a:pt x="2167" y="2032"/>
                  <a:pt x="2164" y="2024"/>
                </a:cubicBezTo>
                <a:cubicBezTo>
                  <a:pt x="2163" y="2031"/>
                  <a:pt x="2162" y="2036"/>
                  <a:pt x="2161" y="2042"/>
                </a:cubicBezTo>
                <a:cubicBezTo>
                  <a:pt x="2166" y="2042"/>
                  <a:pt x="2175" y="2059"/>
                  <a:pt x="2177" y="2040"/>
                </a:cubicBezTo>
                <a:close/>
                <a:moveTo>
                  <a:pt x="2262" y="2053"/>
                </a:moveTo>
                <a:cubicBezTo>
                  <a:pt x="2262" y="2047"/>
                  <a:pt x="2262" y="2041"/>
                  <a:pt x="2262" y="2035"/>
                </a:cubicBezTo>
                <a:cubicBezTo>
                  <a:pt x="2257" y="2038"/>
                  <a:pt x="2255" y="2044"/>
                  <a:pt x="2254" y="2054"/>
                </a:cubicBezTo>
                <a:cubicBezTo>
                  <a:pt x="2257" y="2054"/>
                  <a:pt x="2259" y="2053"/>
                  <a:pt x="2262" y="2053"/>
                </a:cubicBezTo>
                <a:close/>
                <a:moveTo>
                  <a:pt x="2323" y="2561"/>
                </a:moveTo>
                <a:cubicBezTo>
                  <a:pt x="2320" y="2561"/>
                  <a:pt x="2316" y="2563"/>
                  <a:pt x="2317" y="2554"/>
                </a:cubicBezTo>
                <a:cubicBezTo>
                  <a:pt x="2320" y="2559"/>
                  <a:pt x="2329" y="2559"/>
                  <a:pt x="2329" y="2547"/>
                </a:cubicBezTo>
                <a:cubicBezTo>
                  <a:pt x="2317" y="2551"/>
                  <a:pt x="2310" y="2541"/>
                  <a:pt x="2300" y="2539"/>
                </a:cubicBezTo>
                <a:cubicBezTo>
                  <a:pt x="2303" y="2558"/>
                  <a:pt x="2315" y="2564"/>
                  <a:pt x="2323" y="2561"/>
                </a:cubicBezTo>
                <a:close/>
                <a:moveTo>
                  <a:pt x="2454" y="2663"/>
                </a:moveTo>
                <a:cubicBezTo>
                  <a:pt x="2450" y="2666"/>
                  <a:pt x="2446" y="2666"/>
                  <a:pt x="2447" y="2677"/>
                </a:cubicBezTo>
                <a:cubicBezTo>
                  <a:pt x="2451" y="2685"/>
                  <a:pt x="2456" y="2678"/>
                  <a:pt x="2454" y="2663"/>
                </a:cubicBezTo>
                <a:close/>
                <a:moveTo>
                  <a:pt x="2691" y="1708"/>
                </a:moveTo>
                <a:cubicBezTo>
                  <a:pt x="2690" y="1698"/>
                  <a:pt x="2695" y="1698"/>
                  <a:pt x="2693" y="1686"/>
                </a:cubicBezTo>
                <a:cubicBezTo>
                  <a:pt x="2685" y="1683"/>
                  <a:pt x="2685" y="1709"/>
                  <a:pt x="2691" y="1708"/>
                </a:cubicBezTo>
                <a:close/>
                <a:moveTo>
                  <a:pt x="2764" y="2803"/>
                </a:moveTo>
                <a:cubicBezTo>
                  <a:pt x="2765" y="2786"/>
                  <a:pt x="2748" y="2794"/>
                  <a:pt x="2752" y="2809"/>
                </a:cubicBezTo>
                <a:cubicBezTo>
                  <a:pt x="2759" y="2806"/>
                  <a:pt x="2757" y="2796"/>
                  <a:pt x="2764" y="2803"/>
                </a:cubicBezTo>
                <a:close/>
                <a:moveTo>
                  <a:pt x="2795" y="3007"/>
                </a:moveTo>
                <a:cubicBezTo>
                  <a:pt x="2788" y="3006"/>
                  <a:pt x="2789" y="3024"/>
                  <a:pt x="2788" y="3034"/>
                </a:cubicBezTo>
                <a:cubicBezTo>
                  <a:pt x="2795" y="3033"/>
                  <a:pt x="2796" y="3017"/>
                  <a:pt x="2795" y="3007"/>
                </a:cubicBezTo>
                <a:close/>
                <a:moveTo>
                  <a:pt x="3000" y="2897"/>
                </a:moveTo>
                <a:cubicBezTo>
                  <a:pt x="2995" y="2902"/>
                  <a:pt x="2987" y="2900"/>
                  <a:pt x="2988" y="2916"/>
                </a:cubicBezTo>
                <a:cubicBezTo>
                  <a:pt x="2994" y="2909"/>
                  <a:pt x="3001" y="2922"/>
                  <a:pt x="3000" y="2897"/>
                </a:cubicBezTo>
                <a:close/>
                <a:moveTo>
                  <a:pt x="3026" y="81"/>
                </a:moveTo>
                <a:cubicBezTo>
                  <a:pt x="3023" y="97"/>
                  <a:pt x="3021" y="76"/>
                  <a:pt x="3023" y="77"/>
                </a:cubicBezTo>
                <a:cubicBezTo>
                  <a:pt x="3017" y="74"/>
                  <a:pt x="2995" y="84"/>
                  <a:pt x="3008" y="106"/>
                </a:cubicBezTo>
                <a:cubicBezTo>
                  <a:pt x="3012" y="86"/>
                  <a:pt x="3019" y="99"/>
                  <a:pt x="3028" y="98"/>
                </a:cubicBezTo>
                <a:cubicBezTo>
                  <a:pt x="3025" y="88"/>
                  <a:pt x="3029" y="85"/>
                  <a:pt x="3026" y="81"/>
                </a:cubicBezTo>
                <a:close/>
                <a:moveTo>
                  <a:pt x="3105" y="2607"/>
                </a:moveTo>
                <a:cubicBezTo>
                  <a:pt x="3103" y="2613"/>
                  <a:pt x="3090" y="2618"/>
                  <a:pt x="3096" y="2626"/>
                </a:cubicBezTo>
                <a:cubicBezTo>
                  <a:pt x="3098" y="2620"/>
                  <a:pt x="3111" y="2614"/>
                  <a:pt x="3105" y="2607"/>
                </a:cubicBezTo>
                <a:close/>
                <a:moveTo>
                  <a:pt x="3100" y="2647"/>
                </a:moveTo>
                <a:cubicBezTo>
                  <a:pt x="3106" y="2651"/>
                  <a:pt x="3116" y="2645"/>
                  <a:pt x="3113" y="2666"/>
                </a:cubicBezTo>
                <a:cubicBezTo>
                  <a:pt x="3121" y="2662"/>
                  <a:pt x="3120" y="2678"/>
                  <a:pt x="3126" y="2678"/>
                </a:cubicBezTo>
                <a:cubicBezTo>
                  <a:pt x="3127" y="2663"/>
                  <a:pt x="3122" y="2665"/>
                  <a:pt x="3121" y="2656"/>
                </a:cubicBezTo>
                <a:cubicBezTo>
                  <a:pt x="3136" y="2659"/>
                  <a:pt x="3149" y="2635"/>
                  <a:pt x="3159" y="2651"/>
                </a:cubicBezTo>
                <a:cubicBezTo>
                  <a:pt x="3159" y="2656"/>
                  <a:pt x="3157" y="2657"/>
                  <a:pt x="3158" y="2664"/>
                </a:cubicBezTo>
                <a:cubicBezTo>
                  <a:pt x="3161" y="2671"/>
                  <a:pt x="3163" y="2661"/>
                  <a:pt x="3168" y="2658"/>
                </a:cubicBezTo>
                <a:cubicBezTo>
                  <a:pt x="3166" y="2665"/>
                  <a:pt x="3166" y="2669"/>
                  <a:pt x="3170" y="2671"/>
                </a:cubicBezTo>
                <a:cubicBezTo>
                  <a:pt x="3170" y="2666"/>
                  <a:pt x="3169" y="2659"/>
                  <a:pt x="3172" y="2657"/>
                </a:cubicBezTo>
                <a:cubicBezTo>
                  <a:pt x="3174" y="2664"/>
                  <a:pt x="3174" y="2674"/>
                  <a:pt x="3180" y="2669"/>
                </a:cubicBezTo>
                <a:cubicBezTo>
                  <a:pt x="3174" y="2651"/>
                  <a:pt x="3184" y="2661"/>
                  <a:pt x="3185" y="2647"/>
                </a:cubicBezTo>
                <a:cubicBezTo>
                  <a:pt x="3180" y="2642"/>
                  <a:pt x="3175" y="2643"/>
                  <a:pt x="3169" y="2649"/>
                </a:cubicBezTo>
                <a:cubicBezTo>
                  <a:pt x="3173" y="2640"/>
                  <a:pt x="3168" y="2641"/>
                  <a:pt x="3169" y="2627"/>
                </a:cubicBezTo>
                <a:cubicBezTo>
                  <a:pt x="3172" y="2626"/>
                  <a:pt x="3179" y="2630"/>
                  <a:pt x="3176" y="2618"/>
                </a:cubicBezTo>
                <a:cubicBezTo>
                  <a:pt x="3166" y="2622"/>
                  <a:pt x="3165" y="2602"/>
                  <a:pt x="3159" y="2594"/>
                </a:cubicBezTo>
                <a:cubicBezTo>
                  <a:pt x="3168" y="2594"/>
                  <a:pt x="3173" y="2598"/>
                  <a:pt x="3177" y="2591"/>
                </a:cubicBezTo>
                <a:cubicBezTo>
                  <a:pt x="3176" y="2581"/>
                  <a:pt x="3169" y="2587"/>
                  <a:pt x="3167" y="2580"/>
                </a:cubicBezTo>
                <a:cubicBezTo>
                  <a:pt x="3170" y="2571"/>
                  <a:pt x="3174" y="2577"/>
                  <a:pt x="3179" y="2578"/>
                </a:cubicBezTo>
                <a:cubicBezTo>
                  <a:pt x="3178" y="2570"/>
                  <a:pt x="3181" y="2568"/>
                  <a:pt x="3180" y="2560"/>
                </a:cubicBezTo>
                <a:cubicBezTo>
                  <a:pt x="3177" y="2558"/>
                  <a:pt x="3170" y="2567"/>
                  <a:pt x="3170" y="2558"/>
                </a:cubicBezTo>
                <a:cubicBezTo>
                  <a:pt x="3176" y="2542"/>
                  <a:pt x="3164" y="2553"/>
                  <a:pt x="3167" y="2523"/>
                </a:cubicBezTo>
                <a:cubicBezTo>
                  <a:pt x="3162" y="2532"/>
                  <a:pt x="3151" y="2531"/>
                  <a:pt x="3150" y="2548"/>
                </a:cubicBezTo>
                <a:cubicBezTo>
                  <a:pt x="3148" y="2536"/>
                  <a:pt x="3152" y="2536"/>
                  <a:pt x="3151" y="2526"/>
                </a:cubicBezTo>
                <a:cubicBezTo>
                  <a:pt x="3143" y="2529"/>
                  <a:pt x="3153" y="2514"/>
                  <a:pt x="3145" y="2514"/>
                </a:cubicBezTo>
                <a:cubicBezTo>
                  <a:pt x="3144" y="2526"/>
                  <a:pt x="3140" y="2532"/>
                  <a:pt x="3140" y="2545"/>
                </a:cubicBezTo>
                <a:cubicBezTo>
                  <a:pt x="3150" y="2543"/>
                  <a:pt x="3144" y="2557"/>
                  <a:pt x="3150" y="2561"/>
                </a:cubicBezTo>
                <a:cubicBezTo>
                  <a:pt x="3153" y="2553"/>
                  <a:pt x="3157" y="2549"/>
                  <a:pt x="3162" y="2546"/>
                </a:cubicBezTo>
                <a:cubicBezTo>
                  <a:pt x="3170" y="2568"/>
                  <a:pt x="3154" y="2566"/>
                  <a:pt x="3163" y="2585"/>
                </a:cubicBezTo>
                <a:cubicBezTo>
                  <a:pt x="3144" y="2599"/>
                  <a:pt x="3132" y="2585"/>
                  <a:pt x="3109" y="2597"/>
                </a:cubicBezTo>
                <a:cubicBezTo>
                  <a:pt x="3108" y="2609"/>
                  <a:pt x="3113" y="2605"/>
                  <a:pt x="3114" y="2614"/>
                </a:cubicBezTo>
                <a:cubicBezTo>
                  <a:pt x="3104" y="2616"/>
                  <a:pt x="3101" y="2628"/>
                  <a:pt x="3100" y="2647"/>
                </a:cubicBezTo>
                <a:close/>
                <a:moveTo>
                  <a:pt x="3141" y="2523"/>
                </a:moveTo>
                <a:cubicBezTo>
                  <a:pt x="3137" y="2523"/>
                  <a:pt x="3134" y="2524"/>
                  <a:pt x="3131" y="2524"/>
                </a:cubicBezTo>
                <a:cubicBezTo>
                  <a:pt x="3129" y="2530"/>
                  <a:pt x="3129" y="2541"/>
                  <a:pt x="3127" y="2547"/>
                </a:cubicBezTo>
                <a:cubicBezTo>
                  <a:pt x="3132" y="2530"/>
                  <a:pt x="3140" y="2542"/>
                  <a:pt x="3141" y="2523"/>
                </a:cubicBezTo>
                <a:close/>
                <a:moveTo>
                  <a:pt x="3125" y="2543"/>
                </a:moveTo>
                <a:cubicBezTo>
                  <a:pt x="3125" y="2538"/>
                  <a:pt x="3125" y="2534"/>
                  <a:pt x="3125" y="2530"/>
                </a:cubicBezTo>
                <a:cubicBezTo>
                  <a:pt x="3120" y="2530"/>
                  <a:pt x="3117" y="2533"/>
                  <a:pt x="3115" y="2540"/>
                </a:cubicBezTo>
                <a:cubicBezTo>
                  <a:pt x="3121" y="2535"/>
                  <a:pt x="3121" y="2545"/>
                  <a:pt x="3125" y="2543"/>
                </a:cubicBezTo>
                <a:close/>
                <a:moveTo>
                  <a:pt x="3148" y="2909"/>
                </a:moveTo>
                <a:cubicBezTo>
                  <a:pt x="3143" y="2913"/>
                  <a:pt x="3138" y="2916"/>
                  <a:pt x="3138" y="2928"/>
                </a:cubicBezTo>
                <a:cubicBezTo>
                  <a:pt x="3143" y="2925"/>
                  <a:pt x="3148" y="2923"/>
                  <a:pt x="3148" y="2909"/>
                </a:cubicBezTo>
                <a:close/>
                <a:moveTo>
                  <a:pt x="3088" y="76"/>
                </a:moveTo>
                <a:cubicBezTo>
                  <a:pt x="3077" y="69"/>
                  <a:pt x="3062" y="87"/>
                  <a:pt x="3050" y="91"/>
                </a:cubicBezTo>
                <a:cubicBezTo>
                  <a:pt x="3059" y="108"/>
                  <a:pt x="3082" y="98"/>
                  <a:pt x="3088" y="76"/>
                </a:cubicBezTo>
                <a:close/>
                <a:moveTo>
                  <a:pt x="3153" y="2699"/>
                </a:moveTo>
                <a:cubicBezTo>
                  <a:pt x="3152" y="2689"/>
                  <a:pt x="3156" y="2686"/>
                  <a:pt x="3154" y="2673"/>
                </a:cubicBezTo>
                <a:cubicBezTo>
                  <a:pt x="3148" y="2674"/>
                  <a:pt x="3143" y="2677"/>
                  <a:pt x="3140" y="2684"/>
                </a:cubicBezTo>
                <a:cubicBezTo>
                  <a:pt x="3149" y="2678"/>
                  <a:pt x="3147" y="2699"/>
                  <a:pt x="3153" y="2699"/>
                </a:cubicBezTo>
                <a:close/>
                <a:moveTo>
                  <a:pt x="3175" y="2705"/>
                </a:moveTo>
                <a:cubicBezTo>
                  <a:pt x="3171" y="2702"/>
                  <a:pt x="3167" y="2697"/>
                  <a:pt x="3161" y="2698"/>
                </a:cubicBezTo>
                <a:cubicBezTo>
                  <a:pt x="3161" y="2704"/>
                  <a:pt x="3160" y="2708"/>
                  <a:pt x="3159" y="2712"/>
                </a:cubicBezTo>
                <a:cubicBezTo>
                  <a:pt x="3164" y="2713"/>
                  <a:pt x="3170" y="2709"/>
                  <a:pt x="3175" y="2705"/>
                </a:cubicBezTo>
                <a:close/>
                <a:moveTo>
                  <a:pt x="3182" y="2556"/>
                </a:moveTo>
                <a:cubicBezTo>
                  <a:pt x="3181" y="2550"/>
                  <a:pt x="3184" y="2533"/>
                  <a:pt x="3180" y="2534"/>
                </a:cubicBezTo>
                <a:cubicBezTo>
                  <a:pt x="3180" y="2543"/>
                  <a:pt x="3174" y="2541"/>
                  <a:pt x="3176" y="2552"/>
                </a:cubicBezTo>
                <a:cubicBezTo>
                  <a:pt x="3179" y="2552"/>
                  <a:pt x="3181" y="2554"/>
                  <a:pt x="3182" y="2556"/>
                </a:cubicBezTo>
                <a:close/>
                <a:moveTo>
                  <a:pt x="3116" y="59"/>
                </a:moveTo>
                <a:cubicBezTo>
                  <a:pt x="3113" y="53"/>
                  <a:pt x="3106" y="54"/>
                  <a:pt x="3106" y="65"/>
                </a:cubicBezTo>
                <a:cubicBezTo>
                  <a:pt x="3109" y="71"/>
                  <a:pt x="3114" y="67"/>
                  <a:pt x="3116" y="59"/>
                </a:cubicBezTo>
                <a:close/>
                <a:moveTo>
                  <a:pt x="3258" y="142"/>
                </a:moveTo>
                <a:cubicBezTo>
                  <a:pt x="3245" y="155"/>
                  <a:pt x="3226" y="137"/>
                  <a:pt x="3220" y="160"/>
                </a:cubicBezTo>
                <a:cubicBezTo>
                  <a:pt x="3231" y="167"/>
                  <a:pt x="3254" y="169"/>
                  <a:pt x="3258" y="142"/>
                </a:cubicBezTo>
                <a:close/>
                <a:moveTo>
                  <a:pt x="3351" y="2578"/>
                </a:moveTo>
                <a:cubicBezTo>
                  <a:pt x="3356" y="2577"/>
                  <a:pt x="3357" y="2584"/>
                  <a:pt x="3363" y="2580"/>
                </a:cubicBezTo>
                <a:cubicBezTo>
                  <a:pt x="3360" y="2564"/>
                  <a:pt x="3367" y="2567"/>
                  <a:pt x="3373" y="2566"/>
                </a:cubicBezTo>
                <a:cubicBezTo>
                  <a:pt x="3369" y="2532"/>
                  <a:pt x="3357" y="2557"/>
                  <a:pt x="3348" y="2552"/>
                </a:cubicBezTo>
                <a:cubicBezTo>
                  <a:pt x="3348" y="2562"/>
                  <a:pt x="3352" y="2564"/>
                  <a:pt x="3351" y="2578"/>
                </a:cubicBezTo>
                <a:close/>
                <a:moveTo>
                  <a:pt x="3285" y="94"/>
                </a:moveTo>
                <a:cubicBezTo>
                  <a:pt x="3280" y="92"/>
                  <a:pt x="3269" y="79"/>
                  <a:pt x="3271" y="100"/>
                </a:cubicBezTo>
                <a:cubicBezTo>
                  <a:pt x="3275" y="102"/>
                  <a:pt x="3284" y="109"/>
                  <a:pt x="3285" y="94"/>
                </a:cubicBezTo>
                <a:close/>
                <a:moveTo>
                  <a:pt x="3367" y="2510"/>
                </a:moveTo>
                <a:cubicBezTo>
                  <a:pt x="3363" y="2513"/>
                  <a:pt x="3355" y="2507"/>
                  <a:pt x="3355" y="2516"/>
                </a:cubicBezTo>
                <a:cubicBezTo>
                  <a:pt x="3358" y="2524"/>
                  <a:pt x="3366" y="2526"/>
                  <a:pt x="3367" y="2510"/>
                </a:cubicBezTo>
                <a:close/>
                <a:moveTo>
                  <a:pt x="3297" y="96"/>
                </a:moveTo>
                <a:cubicBezTo>
                  <a:pt x="3294" y="97"/>
                  <a:pt x="3292" y="97"/>
                  <a:pt x="3289" y="98"/>
                </a:cubicBezTo>
                <a:cubicBezTo>
                  <a:pt x="3288" y="114"/>
                  <a:pt x="3299" y="113"/>
                  <a:pt x="3297" y="96"/>
                </a:cubicBezTo>
                <a:close/>
                <a:moveTo>
                  <a:pt x="3371" y="76"/>
                </a:moveTo>
                <a:cubicBezTo>
                  <a:pt x="3373" y="60"/>
                  <a:pt x="3361" y="61"/>
                  <a:pt x="3361" y="73"/>
                </a:cubicBezTo>
                <a:cubicBezTo>
                  <a:pt x="3367" y="70"/>
                  <a:pt x="3367" y="88"/>
                  <a:pt x="3371" y="76"/>
                </a:cubicBezTo>
                <a:close/>
                <a:moveTo>
                  <a:pt x="3399" y="194"/>
                </a:moveTo>
                <a:cubicBezTo>
                  <a:pt x="3393" y="204"/>
                  <a:pt x="3387" y="188"/>
                  <a:pt x="3388" y="209"/>
                </a:cubicBezTo>
                <a:cubicBezTo>
                  <a:pt x="3396" y="203"/>
                  <a:pt x="3398" y="214"/>
                  <a:pt x="3404" y="215"/>
                </a:cubicBezTo>
                <a:cubicBezTo>
                  <a:pt x="3412" y="210"/>
                  <a:pt x="3421" y="182"/>
                  <a:pt x="3432" y="198"/>
                </a:cubicBezTo>
                <a:cubicBezTo>
                  <a:pt x="3435" y="175"/>
                  <a:pt x="3437" y="166"/>
                  <a:pt x="3440" y="144"/>
                </a:cubicBezTo>
                <a:cubicBezTo>
                  <a:pt x="3434" y="150"/>
                  <a:pt x="3438" y="130"/>
                  <a:pt x="3432" y="137"/>
                </a:cubicBezTo>
                <a:cubicBezTo>
                  <a:pt x="3421" y="174"/>
                  <a:pt x="3396" y="148"/>
                  <a:pt x="3379" y="180"/>
                </a:cubicBezTo>
                <a:cubicBezTo>
                  <a:pt x="3385" y="189"/>
                  <a:pt x="3396" y="164"/>
                  <a:pt x="3399" y="194"/>
                </a:cubicBezTo>
                <a:close/>
                <a:moveTo>
                  <a:pt x="3397" y="77"/>
                </a:moveTo>
                <a:cubicBezTo>
                  <a:pt x="3396" y="77"/>
                  <a:pt x="3395" y="77"/>
                  <a:pt x="3393" y="77"/>
                </a:cubicBezTo>
                <a:cubicBezTo>
                  <a:pt x="3396" y="68"/>
                  <a:pt x="3393" y="72"/>
                  <a:pt x="3393" y="60"/>
                </a:cubicBezTo>
                <a:cubicBezTo>
                  <a:pt x="3377" y="63"/>
                  <a:pt x="3401" y="92"/>
                  <a:pt x="3397" y="77"/>
                </a:cubicBezTo>
                <a:close/>
                <a:moveTo>
                  <a:pt x="3408" y="101"/>
                </a:moveTo>
                <a:cubicBezTo>
                  <a:pt x="3403" y="97"/>
                  <a:pt x="3399" y="100"/>
                  <a:pt x="3397" y="112"/>
                </a:cubicBezTo>
                <a:cubicBezTo>
                  <a:pt x="3402" y="111"/>
                  <a:pt x="3408" y="112"/>
                  <a:pt x="3408" y="101"/>
                </a:cubicBezTo>
                <a:close/>
                <a:moveTo>
                  <a:pt x="3429" y="537"/>
                </a:moveTo>
                <a:cubicBezTo>
                  <a:pt x="3428" y="525"/>
                  <a:pt x="3424" y="522"/>
                  <a:pt x="3420" y="517"/>
                </a:cubicBezTo>
                <a:cubicBezTo>
                  <a:pt x="3423" y="527"/>
                  <a:pt x="3413" y="532"/>
                  <a:pt x="3419" y="535"/>
                </a:cubicBezTo>
                <a:cubicBezTo>
                  <a:pt x="3420" y="523"/>
                  <a:pt x="3423" y="546"/>
                  <a:pt x="3429" y="537"/>
                </a:cubicBezTo>
                <a:close/>
                <a:moveTo>
                  <a:pt x="3445" y="609"/>
                </a:moveTo>
                <a:cubicBezTo>
                  <a:pt x="3445" y="606"/>
                  <a:pt x="3445" y="603"/>
                  <a:pt x="3445" y="600"/>
                </a:cubicBezTo>
                <a:cubicBezTo>
                  <a:pt x="3446" y="600"/>
                  <a:pt x="3447" y="599"/>
                  <a:pt x="3447" y="596"/>
                </a:cubicBezTo>
                <a:cubicBezTo>
                  <a:pt x="3446" y="598"/>
                  <a:pt x="3449" y="542"/>
                  <a:pt x="3432" y="576"/>
                </a:cubicBezTo>
                <a:cubicBezTo>
                  <a:pt x="3441" y="574"/>
                  <a:pt x="3432" y="583"/>
                  <a:pt x="3433" y="589"/>
                </a:cubicBezTo>
                <a:cubicBezTo>
                  <a:pt x="3438" y="593"/>
                  <a:pt x="3440" y="605"/>
                  <a:pt x="3445" y="609"/>
                </a:cubicBezTo>
                <a:close/>
                <a:moveTo>
                  <a:pt x="3434" y="97"/>
                </a:moveTo>
                <a:cubicBezTo>
                  <a:pt x="3433" y="110"/>
                  <a:pt x="3420" y="100"/>
                  <a:pt x="3421" y="116"/>
                </a:cubicBezTo>
                <a:cubicBezTo>
                  <a:pt x="3429" y="120"/>
                  <a:pt x="3441" y="107"/>
                  <a:pt x="3434" y="97"/>
                </a:cubicBezTo>
                <a:close/>
                <a:moveTo>
                  <a:pt x="3449" y="465"/>
                </a:moveTo>
                <a:cubicBezTo>
                  <a:pt x="3450" y="448"/>
                  <a:pt x="3436" y="449"/>
                  <a:pt x="3436" y="462"/>
                </a:cubicBezTo>
                <a:cubicBezTo>
                  <a:pt x="3442" y="471"/>
                  <a:pt x="3441" y="468"/>
                  <a:pt x="3449" y="465"/>
                </a:cubicBezTo>
                <a:close/>
                <a:moveTo>
                  <a:pt x="3447" y="173"/>
                </a:moveTo>
                <a:cubicBezTo>
                  <a:pt x="3457" y="174"/>
                  <a:pt x="3457" y="156"/>
                  <a:pt x="3456" y="137"/>
                </a:cubicBezTo>
                <a:cubicBezTo>
                  <a:pt x="3441" y="136"/>
                  <a:pt x="3456" y="163"/>
                  <a:pt x="3447" y="173"/>
                </a:cubicBezTo>
                <a:close/>
                <a:moveTo>
                  <a:pt x="3441" y="65"/>
                </a:moveTo>
                <a:cubicBezTo>
                  <a:pt x="3447" y="67"/>
                  <a:pt x="3463" y="56"/>
                  <a:pt x="3463" y="32"/>
                </a:cubicBezTo>
                <a:cubicBezTo>
                  <a:pt x="3460" y="39"/>
                  <a:pt x="3448" y="53"/>
                  <a:pt x="3445" y="48"/>
                </a:cubicBezTo>
                <a:cubicBezTo>
                  <a:pt x="3451" y="58"/>
                  <a:pt x="3441" y="54"/>
                  <a:pt x="3441" y="65"/>
                </a:cubicBezTo>
                <a:close/>
                <a:moveTo>
                  <a:pt x="3465" y="236"/>
                </a:moveTo>
                <a:cubicBezTo>
                  <a:pt x="3465" y="230"/>
                  <a:pt x="3465" y="224"/>
                  <a:pt x="3465" y="219"/>
                </a:cubicBezTo>
                <a:cubicBezTo>
                  <a:pt x="3461" y="220"/>
                  <a:pt x="3458" y="222"/>
                  <a:pt x="3457" y="228"/>
                </a:cubicBezTo>
                <a:cubicBezTo>
                  <a:pt x="3463" y="222"/>
                  <a:pt x="3459" y="242"/>
                  <a:pt x="3465" y="236"/>
                </a:cubicBezTo>
                <a:close/>
                <a:moveTo>
                  <a:pt x="3481" y="160"/>
                </a:moveTo>
                <a:cubicBezTo>
                  <a:pt x="3473" y="150"/>
                  <a:pt x="3471" y="157"/>
                  <a:pt x="3463" y="167"/>
                </a:cubicBezTo>
                <a:cubicBezTo>
                  <a:pt x="3471" y="178"/>
                  <a:pt x="3474" y="201"/>
                  <a:pt x="3483" y="211"/>
                </a:cubicBezTo>
                <a:cubicBezTo>
                  <a:pt x="3488" y="194"/>
                  <a:pt x="3488" y="181"/>
                  <a:pt x="3491" y="154"/>
                </a:cubicBezTo>
                <a:cubicBezTo>
                  <a:pt x="3489" y="151"/>
                  <a:pt x="3477" y="142"/>
                  <a:pt x="3483" y="151"/>
                </a:cubicBezTo>
                <a:cubicBezTo>
                  <a:pt x="3486" y="151"/>
                  <a:pt x="3483" y="158"/>
                  <a:pt x="3481" y="160"/>
                </a:cubicBezTo>
                <a:close/>
                <a:moveTo>
                  <a:pt x="3489" y="106"/>
                </a:moveTo>
                <a:cubicBezTo>
                  <a:pt x="3485" y="107"/>
                  <a:pt x="3483" y="99"/>
                  <a:pt x="3477" y="104"/>
                </a:cubicBezTo>
                <a:cubicBezTo>
                  <a:pt x="3477" y="111"/>
                  <a:pt x="3472" y="131"/>
                  <a:pt x="3476" y="134"/>
                </a:cubicBezTo>
                <a:cubicBezTo>
                  <a:pt x="3478" y="120"/>
                  <a:pt x="3486" y="117"/>
                  <a:pt x="3489" y="106"/>
                </a:cubicBezTo>
                <a:close/>
                <a:moveTo>
                  <a:pt x="3496" y="370"/>
                </a:moveTo>
                <a:cubicBezTo>
                  <a:pt x="3492" y="367"/>
                  <a:pt x="3491" y="354"/>
                  <a:pt x="3485" y="355"/>
                </a:cubicBezTo>
                <a:cubicBezTo>
                  <a:pt x="3488" y="367"/>
                  <a:pt x="3483" y="385"/>
                  <a:pt x="3486" y="385"/>
                </a:cubicBezTo>
                <a:cubicBezTo>
                  <a:pt x="3487" y="375"/>
                  <a:pt x="3497" y="384"/>
                  <a:pt x="3496" y="370"/>
                </a:cubicBezTo>
                <a:close/>
                <a:moveTo>
                  <a:pt x="3497" y="92"/>
                </a:moveTo>
                <a:cubicBezTo>
                  <a:pt x="3489" y="94"/>
                  <a:pt x="3496" y="83"/>
                  <a:pt x="3494" y="75"/>
                </a:cubicBezTo>
                <a:cubicBezTo>
                  <a:pt x="3492" y="75"/>
                  <a:pt x="3490" y="75"/>
                  <a:pt x="3488" y="76"/>
                </a:cubicBezTo>
                <a:cubicBezTo>
                  <a:pt x="3489" y="86"/>
                  <a:pt x="3493" y="88"/>
                  <a:pt x="3489" y="97"/>
                </a:cubicBezTo>
                <a:cubicBezTo>
                  <a:pt x="3492" y="96"/>
                  <a:pt x="3497" y="98"/>
                  <a:pt x="3497" y="92"/>
                </a:cubicBezTo>
                <a:close/>
                <a:moveTo>
                  <a:pt x="3584" y="2342"/>
                </a:moveTo>
                <a:cubicBezTo>
                  <a:pt x="3578" y="2342"/>
                  <a:pt x="3567" y="2335"/>
                  <a:pt x="3566" y="2353"/>
                </a:cubicBezTo>
                <a:cubicBezTo>
                  <a:pt x="3570" y="2358"/>
                  <a:pt x="3580" y="2349"/>
                  <a:pt x="3584" y="2342"/>
                </a:cubicBezTo>
                <a:close/>
                <a:moveTo>
                  <a:pt x="3636" y="2521"/>
                </a:moveTo>
                <a:cubicBezTo>
                  <a:pt x="3628" y="2521"/>
                  <a:pt x="3628" y="2512"/>
                  <a:pt x="3619" y="2506"/>
                </a:cubicBezTo>
                <a:cubicBezTo>
                  <a:pt x="3618" y="2517"/>
                  <a:pt x="3617" y="2526"/>
                  <a:pt x="3619" y="2541"/>
                </a:cubicBezTo>
                <a:cubicBezTo>
                  <a:pt x="3627" y="2538"/>
                  <a:pt x="3634" y="2535"/>
                  <a:pt x="3636" y="2521"/>
                </a:cubicBezTo>
                <a:close/>
                <a:moveTo>
                  <a:pt x="3652" y="2623"/>
                </a:moveTo>
                <a:cubicBezTo>
                  <a:pt x="3644" y="2629"/>
                  <a:pt x="3637" y="2612"/>
                  <a:pt x="3638" y="2634"/>
                </a:cubicBezTo>
                <a:cubicBezTo>
                  <a:pt x="3645" y="2631"/>
                  <a:pt x="3651" y="2643"/>
                  <a:pt x="3652" y="2623"/>
                </a:cubicBezTo>
                <a:close/>
                <a:moveTo>
                  <a:pt x="3637" y="2360"/>
                </a:moveTo>
                <a:cubicBezTo>
                  <a:pt x="3639" y="2359"/>
                  <a:pt x="3642" y="2359"/>
                  <a:pt x="3645" y="2358"/>
                </a:cubicBezTo>
                <a:cubicBezTo>
                  <a:pt x="3642" y="2337"/>
                  <a:pt x="3641" y="2339"/>
                  <a:pt x="3639" y="2316"/>
                </a:cubicBezTo>
                <a:cubicBezTo>
                  <a:pt x="3637" y="2316"/>
                  <a:pt x="3634" y="2317"/>
                  <a:pt x="3631" y="2317"/>
                </a:cubicBezTo>
                <a:cubicBezTo>
                  <a:pt x="3634" y="2337"/>
                  <a:pt x="3643" y="2339"/>
                  <a:pt x="3637" y="2360"/>
                </a:cubicBezTo>
                <a:close/>
                <a:moveTo>
                  <a:pt x="3600" y="946"/>
                </a:moveTo>
                <a:cubicBezTo>
                  <a:pt x="3607" y="948"/>
                  <a:pt x="3609" y="958"/>
                  <a:pt x="3616" y="948"/>
                </a:cubicBezTo>
                <a:cubicBezTo>
                  <a:pt x="3617" y="957"/>
                  <a:pt x="3617" y="966"/>
                  <a:pt x="3617" y="974"/>
                </a:cubicBezTo>
                <a:cubicBezTo>
                  <a:pt x="3626" y="986"/>
                  <a:pt x="3636" y="965"/>
                  <a:pt x="3658" y="977"/>
                </a:cubicBezTo>
                <a:cubicBezTo>
                  <a:pt x="3655" y="978"/>
                  <a:pt x="3655" y="982"/>
                  <a:pt x="3654" y="986"/>
                </a:cubicBezTo>
                <a:cubicBezTo>
                  <a:pt x="3659" y="983"/>
                  <a:pt x="3661" y="973"/>
                  <a:pt x="3661" y="959"/>
                </a:cubicBezTo>
                <a:cubicBezTo>
                  <a:pt x="3657" y="947"/>
                  <a:pt x="3651" y="961"/>
                  <a:pt x="3655" y="947"/>
                </a:cubicBezTo>
                <a:cubicBezTo>
                  <a:pt x="3644" y="944"/>
                  <a:pt x="3639" y="971"/>
                  <a:pt x="3631" y="959"/>
                </a:cubicBezTo>
                <a:cubicBezTo>
                  <a:pt x="3640" y="940"/>
                  <a:pt x="3649" y="944"/>
                  <a:pt x="3656" y="925"/>
                </a:cubicBezTo>
                <a:cubicBezTo>
                  <a:pt x="3662" y="926"/>
                  <a:pt x="3661" y="943"/>
                  <a:pt x="3657" y="946"/>
                </a:cubicBezTo>
                <a:cubicBezTo>
                  <a:pt x="3664" y="944"/>
                  <a:pt x="3675" y="948"/>
                  <a:pt x="3674" y="931"/>
                </a:cubicBezTo>
                <a:cubicBezTo>
                  <a:pt x="3668" y="932"/>
                  <a:pt x="3667" y="939"/>
                  <a:pt x="3662" y="933"/>
                </a:cubicBezTo>
                <a:cubicBezTo>
                  <a:pt x="3660" y="917"/>
                  <a:pt x="3667" y="919"/>
                  <a:pt x="3665" y="906"/>
                </a:cubicBezTo>
                <a:cubicBezTo>
                  <a:pt x="3655" y="917"/>
                  <a:pt x="3640" y="921"/>
                  <a:pt x="3635" y="906"/>
                </a:cubicBezTo>
                <a:cubicBezTo>
                  <a:pt x="3645" y="900"/>
                  <a:pt x="3656" y="912"/>
                  <a:pt x="3659" y="890"/>
                </a:cubicBezTo>
                <a:cubicBezTo>
                  <a:pt x="3654" y="884"/>
                  <a:pt x="3649" y="890"/>
                  <a:pt x="3652" y="873"/>
                </a:cubicBezTo>
                <a:cubicBezTo>
                  <a:pt x="3645" y="871"/>
                  <a:pt x="3638" y="871"/>
                  <a:pt x="3636" y="858"/>
                </a:cubicBezTo>
                <a:cubicBezTo>
                  <a:pt x="3648" y="862"/>
                  <a:pt x="3656" y="877"/>
                  <a:pt x="3669" y="879"/>
                </a:cubicBezTo>
                <a:cubicBezTo>
                  <a:pt x="3669" y="868"/>
                  <a:pt x="3665" y="847"/>
                  <a:pt x="3661" y="841"/>
                </a:cubicBezTo>
                <a:cubicBezTo>
                  <a:pt x="3656" y="840"/>
                  <a:pt x="3667" y="857"/>
                  <a:pt x="3660" y="859"/>
                </a:cubicBezTo>
                <a:cubicBezTo>
                  <a:pt x="3652" y="843"/>
                  <a:pt x="3640" y="841"/>
                  <a:pt x="3629" y="846"/>
                </a:cubicBezTo>
                <a:cubicBezTo>
                  <a:pt x="3636" y="841"/>
                  <a:pt x="3632" y="857"/>
                  <a:pt x="3630" y="859"/>
                </a:cubicBezTo>
                <a:cubicBezTo>
                  <a:pt x="3625" y="857"/>
                  <a:pt x="3620" y="854"/>
                  <a:pt x="3613" y="857"/>
                </a:cubicBezTo>
                <a:cubicBezTo>
                  <a:pt x="3613" y="863"/>
                  <a:pt x="3614" y="869"/>
                  <a:pt x="3614" y="875"/>
                </a:cubicBezTo>
                <a:cubicBezTo>
                  <a:pt x="3617" y="875"/>
                  <a:pt x="3624" y="869"/>
                  <a:pt x="3622" y="882"/>
                </a:cubicBezTo>
                <a:cubicBezTo>
                  <a:pt x="3617" y="883"/>
                  <a:pt x="3616" y="876"/>
                  <a:pt x="3610" y="880"/>
                </a:cubicBezTo>
                <a:cubicBezTo>
                  <a:pt x="3613" y="900"/>
                  <a:pt x="3598" y="887"/>
                  <a:pt x="3599" y="903"/>
                </a:cubicBezTo>
                <a:cubicBezTo>
                  <a:pt x="3601" y="913"/>
                  <a:pt x="3606" y="893"/>
                  <a:pt x="3609" y="906"/>
                </a:cubicBezTo>
                <a:cubicBezTo>
                  <a:pt x="3612" y="922"/>
                  <a:pt x="3604" y="915"/>
                  <a:pt x="3605" y="928"/>
                </a:cubicBezTo>
                <a:cubicBezTo>
                  <a:pt x="3609" y="927"/>
                  <a:pt x="3610" y="932"/>
                  <a:pt x="3614" y="931"/>
                </a:cubicBezTo>
                <a:cubicBezTo>
                  <a:pt x="3614" y="924"/>
                  <a:pt x="3610" y="921"/>
                  <a:pt x="3613" y="918"/>
                </a:cubicBezTo>
                <a:cubicBezTo>
                  <a:pt x="3616" y="921"/>
                  <a:pt x="3618" y="928"/>
                  <a:pt x="3618" y="939"/>
                </a:cubicBezTo>
                <a:cubicBezTo>
                  <a:pt x="3614" y="939"/>
                  <a:pt x="3614" y="945"/>
                  <a:pt x="3610" y="945"/>
                </a:cubicBezTo>
                <a:cubicBezTo>
                  <a:pt x="3604" y="940"/>
                  <a:pt x="3601" y="926"/>
                  <a:pt x="3595" y="921"/>
                </a:cubicBezTo>
                <a:cubicBezTo>
                  <a:pt x="3595" y="939"/>
                  <a:pt x="3604" y="928"/>
                  <a:pt x="3600" y="946"/>
                </a:cubicBezTo>
                <a:close/>
                <a:moveTo>
                  <a:pt x="3621" y="847"/>
                </a:moveTo>
                <a:cubicBezTo>
                  <a:pt x="3628" y="846"/>
                  <a:pt x="3631" y="837"/>
                  <a:pt x="3637" y="832"/>
                </a:cubicBezTo>
                <a:cubicBezTo>
                  <a:pt x="3633" y="828"/>
                  <a:pt x="3633" y="813"/>
                  <a:pt x="3626" y="816"/>
                </a:cubicBezTo>
                <a:cubicBezTo>
                  <a:pt x="3622" y="834"/>
                  <a:pt x="3620" y="816"/>
                  <a:pt x="3614" y="814"/>
                </a:cubicBezTo>
                <a:cubicBezTo>
                  <a:pt x="3618" y="833"/>
                  <a:pt x="3615" y="830"/>
                  <a:pt x="3606" y="828"/>
                </a:cubicBezTo>
                <a:cubicBezTo>
                  <a:pt x="3608" y="853"/>
                  <a:pt x="3625" y="811"/>
                  <a:pt x="3621" y="847"/>
                </a:cubicBezTo>
                <a:close/>
                <a:moveTo>
                  <a:pt x="3612" y="997"/>
                </a:moveTo>
                <a:cubicBezTo>
                  <a:pt x="3609" y="992"/>
                  <a:pt x="3601" y="998"/>
                  <a:pt x="3600" y="1007"/>
                </a:cubicBezTo>
                <a:cubicBezTo>
                  <a:pt x="3605" y="1010"/>
                  <a:pt x="3613" y="1015"/>
                  <a:pt x="3612" y="997"/>
                </a:cubicBezTo>
                <a:close/>
                <a:moveTo>
                  <a:pt x="3664" y="810"/>
                </a:moveTo>
                <a:cubicBezTo>
                  <a:pt x="3658" y="821"/>
                  <a:pt x="3650" y="829"/>
                  <a:pt x="3641" y="836"/>
                </a:cubicBezTo>
                <a:cubicBezTo>
                  <a:pt x="3653" y="845"/>
                  <a:pt x="3664" y="837"/>
                  <a:pt x="3673" y="822"/>
                </a:cubicBezTo>
                <a:cubicBezTo>
                  <a:pt x="3672" y="831"/>
                  <a:pt x="3668" y="831"/>
                  <a:pt x="3667" y="840"/>
                </a:cubicBezTo>
                <a:cubicBezTo>
                  <a:pt x="3678" y="833"/>
                  <a:pt x="3673" y="838"/>
                  <a:pt x="3680" y="843"/>
                </a:cubicBezTo>
                <a:cubicBezTo>
                  <a:pt x="3678" y="834"/>
                  <a:pt x="3683" y="830"/>
                  <a:pt x="3685" y="816"/>
                </a:cubicBezTo>
                <a:cubicBezTo>
                  <a:pt x="3675" y="819"/>
                  <a:pt x="3666" y="819"/>
                  <a:pt x="3664" y="802"/>
                </a:cubicBezTo>
                <a:cubicBezTo>
                  <a:pt x="3668" y="800"/>
                  <a:pt x="3674" y="804"/>
                  <a:pt x="3672" y="792"/>
                </a:cubicBezTo>
                <a:cubicBezTo>
                  <a:pt x="3669" y="795"/>
                  <a:pt x="3657" y="793"/>
                  <a:pt x="3650" y="800"/>
                </a:cubicBezTo>
                <a:cubicBezTo>
                  <a:pt x="3645" y="794"/>
                  <a:pt x="3653" y="785"/>
                  <a:pt x="3645" y="787"/>
                </a:cubicBezTo>
                <a:cubicBezTo>
                  <a:pt x="3644" y="808"/>
                  <a:pt x="3635" y="791"/>
                  <a:pt x="3630" y="803"/>
                </a:cubicBezTo>
                <a:cubicBezTo>
                  <a:pt x="3634" y="829"/>
                  <a:pt x="3657" y="801"/>
                  <a:pt x="3664" y="810"/>
                </a:cubicBezTo>
                <a:close/>
                <a:moveTo>
                  <a:pt x="3644" y="491"/>
                </a:moveTo>
                <a:cubicBezTo>
                  <a:pt x="3646" y="476"/>
                  <a:pt x="3633" y="475"/>
                  <a:pt x="3631" y="485"/>
                </a:cubicBezTo>
                <a:cubicBezTo>
                  <a:pt x="3635" y="488"/>
                  <a:pt x="3637" y="496"/>
                  <a:pt x="3644" y="491"/>
                </a:cubicBezTo>
                <a:close/>
                <a:moveTo>
                  <a:pt x="3701" y="2211"/>
                </a:moveTo>
                <a:cubicBezTo>
                  <a:pt x="3700" y="2202"/>
                  <a:pt x="3700" y="2193"/>
                  <a:pt x="3700" y="2185"/>
                </a:cubicBezTo>
                <a:cubicBezTo>
                  <a:pt x="3698" y="2185"/>
                  <a:pt x="3696" y="2185"/>
                  <a:pt x="3694" y="2186"/>
                </a:cubicBezTo>
                <a:cubicBezTo>
                  <a:pt x="3694" y="2199"/>
                  <a:pt x="3696" y="2207"/>
                  <a:pt x="3701" y="2211"/>
                </a:cubicBezTo>
                <a:close/>
                <a:moveTo>
                  <a:pt x="3653" y="516"/>
                </a:moveTo>
                <a:cubicBezTo>
                  <a:pt x="3646" y="516"/>
                  <a:pt x="3648" y="532"/>
                  <a:pt x="3645" y="539"/>
                </a:cubicBezTo>
                <a:cubicBezTo>
                  <a:pt x="3648" y="545"/>
                  <a:pt x="3655" y="544"/>
                  <a:pt x="3655" y="533"/>
                </a:cubicBezTo>
                <a:cubicBezTo>
                  <a:pt x="3653" y="531"/>
                  <a:pt x="3650" y="529"/>
                  <a:pt x="3649" y="525"/>
                </a:cubicBezTo>
                <a:cubicBezTo>
                  <a:pt x="3651" y="525"/>
                  <a:pt x="3653" y="523"/>
                  <a:pt x="3653" y="516"/>
                </a:cubicBezTo>
                <a:close/>
                <a:moveTo>
                  <a:pt x="3678" y="865"/>
                </a:moveTo>
                <a:cubicBezTo>
                  <a:pt x="3678" y="859"/>
                  <a:pt x="3678" y="853"/>
                  <a:pt x="3678" y="847"/>
                </a:cubicBezTo>
                <a:cubicBezTo>
                  <a:pt x="3675" y="848"/>
                  <a:pt x="3672" y="848"/>
                  <a:pt x="3670" y="849"/>
                </a:cubicBezTo>
                <a:cubicBezTo>
                  <a:pt x="3669" y="862"/>
                  <a:pt x="3672" y="868"/>
                  <a:pt x="3678" y="865"/>
                </a:cubicBezTo>
                <a:close/>
                <a:moveTo>
                  <a:pt x="3671" y="526"/>
                </a:moveTo>
                <a:cubicBezTo>
                  <a:pt x="3675" y="517"/>
                  <a:pt x="3661" y="490"/>
                  <a:pt x="3658" y="511"/>
                </a:cubicBezTo>
                <a:cubicBezTo>
                  <a:pt x="3662" y="517"/>
                  <a:pt x="3665" y="526"/>
                  <a:pt x="3671" y="526"/>
                </a:cubicBezTo>
                <a:close/>
                <a:moveTo>
                  <a:pt x="3696" y="975"/>
                </a:moveTo>
                <a:cubicBezTo>
                  <a:pt x="3696" y="979"/>
                  <a:pt x="3694" y="981"/>
                  <a:pt x="3692" y="980"/>
                </a:cubicBezTo>
                <a:cubicBezTo>
                  <a:pt x="3692" y="986"/>
                  <a:pt x="3693" y="992"/>
                  <a:pt x="3693" y="997"/>
                </a:cubicBezTo>
                <a:cubicBezTo>
                  <a:pt x="3698" y="1000"/>
                  <a:pt x="3701" y="978"/>
                  <a:pt x="3696" y="975"/>
                </a:cubicBezTo>
                <a:close/>
                <a:moveTo>
                  <a:pt x="3706" y="730"/>
                </a:moveTo>
                <a:cubicBezTo>
                  <a:pt x="3706" y="716"/>
                  <a:pt x="3697" y="706"/>
                  <a:pt x="3696" y="723"/>
                </a:cubicBezTo>
                <a:cubicBezTo>
                  <a:pt x="3700" y="724"/>
                  <a:pt x="3701" y="731"/>
                  <a:pt x="3706" y="730"/>
                </a:cubicBezTo>
                <a:close/>
                <a:moveTo>
                  <a:pt x="3718" y="719"/>
                </a:moveTo>
                <a:cubicBezTo>
                  <a:pt x="3718" y="711"/>
                  <a:pt x="3724" y="715"/>
                  <a:pt x="3723" y="706"/>
                </a:cubicBezTo>
                <a:cubicBezTo>
                  <a:pt x="3721" y="702"/>
                  <a:pt x="3718" y="701"/>
                  <a:pt x="3713" y="703"/>
                </a:cubicBezTo>
                <a:cubicBezTo>
                  <a:pt x="3713" y="713"/>
                  <a:pt x="3714" y="719"/>
                  <a:pt x="3718" y="719"/>
                </a:cubicBezTo>
                <a:close/>
                <a:moveTo>
                  <a:pt x="3843" y="1697"/>
                </a:moveTo>
                <a:cubicBezTo>
                  <a:pt x="3846" y="1717"/>
                  <a:pt x="3851" y="1719"/>
                  <a:pt x="3858" y="1708"/>
                </a:cubicBezTo>
                <a:cubicBezTo>
                  <a:pt x="3860" y="1720"/>
                  <a:pt x="3861" y="1734"/>
                  <a:pt x="3867" y="1737"/>
                </a:cubicBezTo>
                <a:cubicBezTo>
                  <a:pt x="3870" y="1725"/>
                  <a:pt x="3881" y="1738"/>
                  <a:pt x="3888" y="1720"/>
                </a:cubicBezTo>
                <a:cubicBezTo>
                  <a:pt x="3893" y="1726"/>
                  <a:pt x="3895" y="1738"/>
                  <a:pt x="3901" y="1740"/>
                </a:cubicBezTo>
                <a:cubicBezTo>
                  <a:pt x="3901" y="1722"/>
                  <a:pt x="3897" y="1717"/>
                  <a:pt x="3900" y="1701"/>
                </a:cubicBezTo>
                <a:cubicBezTo>
                  <a:pt x="3892" y="1705"/>
                  <a:pt x="3892" y="1691"/>
                  <a:pt x="3891" y="1676"/>
                </a:cubicBezTo>
                <a:cubicBezTo>
                  <a:pt x="3876" y="1655"/>
                  <a:pt x="3860" y="1682"/>
                  <a:pt x="3844" y="1671"/>
                </a:cubicBezTo>
                <a:cubicBezTo>
                  <a:pt x="3842" y="1690"/>
                  <a:pt x="3857" y="1689"/>
                  <a:pt x="3851" y="1700"/>
                </a:cubicBezTo>
                <a:cubicBezTo>
                  <a:pt x="3851" y="1690"/>
                  <a:pt x="3846" y="1691"/>
                  <a:pt x="3843" y="1697"/>
                </a:cubicBezTo>
                <a:close/>
                <a:moveTo>
                  <a:pt x="3840" y="1719"/>
                </a:moveTo>
                <a:cubicBezTo>
                  <a:pt x="3839" y="1706"/>
                  <a:pt x="3837" y="1695"/>
                  <a:pt x="3835" y="1685"/>
                </a:cubicBezTo>
                <a:cubicBezTo>
                  <a:pt x="3810" y="1708"/>
                  <a:pt x="3800" y="1667"/>
                  <a:pt x="3787" y="1710"/>
                </a:cubicBezTo>
                <a:cubicBezTo>
                  <a:pt x="3789" y="1710"/>
                  <a:pt x="3793" y="1708"/>
                  <a:pt x="3793" y="1713"/>
                </a:cubicBezTo>
                <a:cubicBezTo>
                  <a:pt x="3779" y="1707"/>
                  <a:pt x="3772" y="1716"/>
                  <a:pt x="3751" y="1715"/>
                </a:cubicBezTo>
                <a:cubicBezTo>
                  <a:pt x="3754" y="1731"/>
                  <a:pt x="3761" y="1737"/>
                  <a:pt x="3768" y="1743"/>
                </a:cubicBezTo>
                <a:cubicBezTo>
                  <a:pt x="3770" y="1735"/>
                  <a:pt x="3761" y="1730"/>
                  <a:pt x="3767" y="1726"/>
                </a:cubicBezTo>
                <a:cubicBezTo>
                  <a:pt x="3772" y="1734"/>
                  <a:pt x="3776" y="1735"/>
                  <a:pt x="3782" y="1728"/>
                </a:cubicBezTo>
                <a:cubicBezTo>
                  <a:pt x="3793" y="1771"/>
                  <a:pt x="3829" y="1742"/>
                  <a:pt x="3853" y="1752"/>
                </a:cubicBezTo>
                <a:cubicBezTo>
                  <a:pt x="3852" y="1732"/>
                  <a:pt x="3840" y="1732"/>
                  <a:pt x="3846" y="1710"/>
                </a:cubicBezTo>
                <a:cubicBezTo>
                  <a:pt x="3842" y="1709"/>
                  <a:pt x="3842" y="1716"/>
                  <a:pt x="3840" y="1719"/>
                </a:cubicBezTo>
                <a:close/>
                <a:moveTo>
                  <a:pt x="3822" y="2031"/>
                </a:moveTo>
                <a:cubicBezTo>
                  <a:pt x="3823" y="2014"/>
                  <a:pt x="3812" y="2016"/>
                  <a:pt x="3814" y="2032"/>
                </a:cubicBezTo>
                <a:cubicBezTo>
                  <a:pt x="3817" y="2032"/>
                  <a:pt x="3819" y="2031"/>
                  <a:pt x="3822" y="2031"/>
                </a:cubicBezTo>
                <a:close/>
                <a:moveTo>
                  <a:pt x="3779" y="980"/>
                </a:moveTo>
                <a:cubicBezTo>
                  <a:pt x="3794" y="975"/>
                  <a:pt x="3779" y="946"/>
                  <a:pt x="3779" y="980"/>
                </a:cubicBezTo>
                <a:close/>
                <a:moveTo>
                  <a:pt x="3792" y="1000"/>
                </a:moveTo>
                <a:cubicBezTo>
                  <a:pt x="3793" y="983"/>
                  <a:pt x="3781" y="984"/>
                  <a:pt x="3782" y="997"/>
                </a:cubicBezTo>
                <a:cubicBezTo>
                  <a:pt x="3787" y="992"/>
                  <a:pt x="3787" y="1002"/>
                  <a:pt x="3792" y="1000"/>
                </a:cubicBezTo>
                <a:close/>
                <a:moveTo>
                  <a:pt x="3826" y="2083"/>
                </a:moveTo>
                <a:cubicBezTo>
                  <a:pt x="3831" y="2080"/>
                  <a:pt x="3835" y="2075"/>
                  <a:pt x="3837" y="2068"/>
                </a:cubicBezTo>
                <a:cubicBezTo>
                  <a:pt x="3831" y="2069"/>
                  <a:pt x="3831" y="2055"/>
                  <a:pt x="3823" y="2061"/>
                </a:cubicBezTo>
                <a:cubicBezTo>
                  <a:pt x="3823" y="2071"/>
                  <a:pt x="3824" y="2078"/>
                  <a:pt x="3826" y="2083"/>
                </a:cubicBezTo>
                <a:close/>
                <a:moveTo>
                  <a:pt x="3881" y="2044"/>
                </a:moveTo>
                <a:cubicBezTo>
                  <a:pt x="3881" y="2028"/>
                  <a:pt x="3889" y="2029"/>
                  <a:pt x="3897" y="2028"/>
                </a:cubicBezTo>
                <a:cubicBezTo>
                  <a:pt x="3896" y="2011"/>
                  <a:pt x="3886" y="2018"/>
                  <a:pt x="3886" y="1999"/>
                </a:cubicBezTo>
                <a:cubicBezTo>
                  <a:pt x="3881" y="2003"/>
                  <a:pt x="3870" y="1994"/>
                  <a:pt x="3872" y="2010"/>
                </a:cubicBezTo>
                <a:cubicBezTo>
                  <a:pt x="3874" y="2021"/>
                  <a:pt x="3878" y="1994"/>
                  <a:pt x="3880" y="2013"/>
                </a:cubicBezTo>
                <a:cubicBezTo>
                  <a:pt x="3875" y="2021"/>
                  <a:pt x="3871" y="2029"/>
                  <a:pt x="3869" y="2041"/>
                </a:cubicBezTo>
                <a:cubicBezTo>
                  <a:pt x="3874" y="2040"/>
                  <a:pt x="3875" y="2048"/>
                  <a:pt x="3881" y="2044"/>
                </a:cubicBezTo>
                <a:close/>
                <a:moveTo>
                  <a:pt x="3869" y="1023"/>
                </a:moveTo>
                <a:cubicBezTo>
                  <a:pt x="3870" y="1009"/>
                  <a:pt x="3859" y="1006"/>
                  <a:pt x="3859" y="1020"/>
                </a:cubicBezTo>
                <a:cubicBezTo>
                  <a:pt x="3862" y="1023"/>
                  <a:pt x="3865" y="1025"/>
                  <a:pt x="3869" y="1023"/>
                </a:cubicBezTo>
                <a:close/>
                <a:moveTo>
                  <a:pt x="3876" y="1087"/>
                </a:moveTo>
                <a:cubicBezTo>
                  <a:pt x="3875" y="1100"/>
                  <a:pt x="3882" y="1095"/>
                  <a:pt x="3886" y="1098"/>
                </a:cubicBezTo>
                <a:cubicBezTo>
                  <a:pt x="3888" y="1081"/>
                  <a:pt x="3881" y="1086"/>
                  <a:pt x="3876" y="1087"/>
                </a:cubicBezTo>
                <a:close/>
                <a:moveTo>
                  <a:pt x="3915" y="1063"/>
                </a:moveTo>
                <a:cubicBezTo>
                  <a:pt x="3911" y="1059"/>
                  <a:pt x="3901" y="1047"/>
                  <a:pt x="3897" y="1058"/>
                </a:cubicBezTo>
                <a:cubicBezTo>
                  <a:pt x="3902" y="1057"/>
                  <a:pt x="3898" y="1072"/>
                  <a:pt x="3895" y="1071"/>
                </a:cubicBezTo>
                <a:cubicBezTo>
                  <a:pt x="3888" y="1056"/>
                  <a:pt x="3865" y="1058"/>
                  <a:pt x="3869" y="1083"/>
                </a:cubicBezTo>
                <a:cubicBezTo>
                  <a:pt x="3878" y="1067"/>
                  <a:pt x="3889" y="1074"/>
                  <a:pt x="3898" y="1084"/>
                </a:cubicBezTo>
                <a:cubicBezTo>
                  <a:pt x="3894" y="1089"/>
                  <a:pt x="3887" y="1088"/>
                  <a:pt x="3886" y="1098"/>
                </a:cubicBezTo>
                <a:cubicBezTo>
                  <a:pt x="3896" y="1125"/>
                  <a:pt x="3912" y="1114"/>
                  <a:pt x="3925" y="1110"/>
                </a:cubicBezTo>
                <a:cubicBezTo>
                  <a:pt x="3923" y="1079"/>
                  <a:pt x="3910" y="1100"/>
                  <a:pt x="3902" y="1092"/>
                </a:cubicBezTo>
                <a:cubicBezTo>
                  <a:pt x="3909" y="1077"/>
                  <a:pt x="3902" y="1080"/>
                  <a:pt x="3899" y="1066"/>
                </a:cubicBezTo>
                <a:cubicBezTo>
                  <a:pt x="3902" y="1069"/>
                  <a:pt x="3915" y="1083"/>
                  <a:pt x="3915" y="1063"/>
                </a:cubicBezTo>
                <a:close/>
                <a:moveTo>
                  <a:pt x="3916" y="1768"/>
                </a:moveTo>
                <a:cubicBezTo>
                  <a:pt x="3921" y="1779"/>
                  <a:pt x="3920" y="1789"/>
                  <a:pt x="3917" y="1803"/>
                </a:cubicBezTo>
                <a:cubicBezTo>
                  <a:pt x="3927" y="1808"/>
                  <a:pt x="3922" y="1784"/>
                  <a:pt x="3931" y="1788"/>
                </a:cubicBezTo>
                <a:cubicBezTo>
                  <a:pt x="3920" y="1759"/>
                  <a:pt x="3927" y="1742"/>
                  <a:pt x="3917" y="1716"/>
                </a:cubicBezTo>
                <a:cubicBezTo>
                  <a:pt x="3910" y="1720"/>
                  <a:pt x="3907" y="1730"/>
                  <a:pt x="3905" y="1744"/>
                </a:cubicBezTo>
                <a:cubicBezTo>
                  <a:pt x="3908" y="1750"/>
                  <a:pt x="3915" y="1744"/>
                  <a:pt x="3916" y="1755"/>
                </a:cubicBezTo>
                <a:cubicBezTo>
                  <a:pt x="3911" y="1764"/>
                  <a:pt x="3904" y="1751"/>
                  <a:pt x="3902" y="1770"/>
                </a:cubicBezTo>
                <a:cubicBezTo>
                  <a:pt x="3908" y="1783"/>
                  <a:pt x="3910" y="1774"/>
                  <a:pt x="3916" y="1768"/>
                </a:cubicBezTo>
                <a:close/>
                <a:moveTo>
                  <a:pt x="3941" y="1059"/>
                </a:moveTo>
                <a:cubicBezTo>
                  <a:pt x="3933" y="1062"/>
                  <a:pt x="3930" y="1050"/>
                  <a:pt x="3925" y="1066"/>
                </a:cubicBezTo>
                <a:cubicBezTo>
                  <a:pt x="3931" y="1076"/>
                  <a:pt x="3937" y="1071"/>
                  <a:pt x="3941" y="1059"/>
                </a:cubicBezTo>
                <a:close/>
                <a:moveTo>
                  <a:pt x="1469" y="921"/>
                </a:moveTo>
                <a:cubicBezTo>
                  <a:pt x="1466" y="908"/>
                  <a:pt x="1471" y="907"/>
                  <a:pt x="1472" y="899"/>
                </a:cubicBezTo>
                <a:cubicBezTo>
                  <a:pt x="1466" y="892"/>
                  <a:pt x="1461" y="901"/>
                  <a:pt x="1450" y="902"/>
                </a:cubicBezTo>
                <a:cubicBezTo>
                  <a:pt x="1456" y="925"/>
                  <a:pt x="1463" y="903"/>
                  <a:pt x="1469" y="921"/>
                </a:cubicBezTo>
                <a:close/>
                <a:moveTo>
                  <a:pt x="1487" y="975"/>
                </a:moveTo>
                <a:cubicBezTo>
                  <a:pt x="1492" y="968"/>
                  <a:pt x="1494" y="976"/>
                  <a:pt x="1503" y="972"/>
                </a:cubicBezTo>
                <a:cubicBezTo>
                  <a:pt x="1502" y="952"/>
                  <a:pt x="1507" y="969"/>
                  <a:pt x="1510" y="954"/>
                </a:cubicBezTo>
                <a:cubicBezTo>
                  <a:pt x="1500" y="953"/>
                  <a:pt x="1488" y="950"/>
                  <a:pt x="1487" y="975"/>
                </a:cubicBezTo>
                <a:close/>
                <a:moveTo>
                  <a:pt x="1482" y="945"/>
                </a:moveTo>
                <a:cubicBezTo>
                  <a:pt x="1486" y="949"/>
                  <a:pt x="1491" y="949"/>
                  <a:pt x="1496" y="952"/>
                </a:cubicBezTo>
                <a:cubicBezTo>
                  <a:pt x="1499" y="947"/>
                  <a:pt x="1502" y="941"/>
                  <a:pt x="1503" y="933"/>
                </a:cubicBezTo>
                <a:cubicBezTo>
                  <a:pt x="1498" y="929"/>
                  <a:pt x="1484" y="937"/>
                  <a:pt x="1496" y="943"/>
                </a:cubicBezTo>
                <a:cubicBezTo>
                  <a:pt x="1488" y="948"/>
                  <a:pt x="1484" y="925"/>
                  <a:pt x="1482" y="945"/>
                </a:cubicBezTo>
                <a:close/>
                <a:moveTo>
                  <a:pt x="3292" y="2574"/>
                </a:moveTo>
                <a:cubicBezTo>
                  <a:pt x="3303" y="2563"/>
                  <a:pt x="3314" y="2596"/>
                  <a:pt x="3314" y="2614"/>
                </a:cubicBezTo>
                <a:cubicBezTo>
                  <a:pt x="3317" y="2609"/>
                  <a:pt x="3324" y="2611"/>
                  <a:pt x="3325" y="2603"/>
                </a:cubicBezTo>
                <a:cubicBezTo>
                  <a:pt x="3322" y="2588"/>
                  <a:pt x="3307" y="2597"/>
                  <a:pt x="3312" y="2575"/>
                </a:cubicBezTo>
                <a:cubicBezTo>
                  <a:pt x="3308" y="2574"/>
                  <a:pt x="3304" y="2575"/>
                  <a:pt x="3304" y="2563"/>
                </a:cubicBezTo>
                <a:cubicBezTo>
                  <a:pt x="3296" y="2567"/>
                  <a:pt x="3292" y="2553"/>
                  <a:pt x="3292" y="2574"/>
                </a:cubicBezTo>
                <a:close/>
                <a:moveTo>
                  <a:pt x="3911" y="2283"/>
                </a:moveTo>
                <a:cubicBezTo>
                  <a:pt x="3915" y="2280"/>
                  <a:pt x="3920" y="2280"/>
                  <a:pt x="3919" y="2269"/>
                </a:cubicBezTo>
                <a:cubicBezTo>
                  <a:pt x="3914" y="2275"/>
                  <a:pt x="3911" y="2259"/>
                  <a:pt x="3911" y="2270"/>
                </a:cubicBezTo>
                <a:cubicBezTo>
                  <a:pt x="3914" y="2271"/>
                  <a:pt x="3910" y="2275"/>
                  <a:pt x="3911" y="2283"/>
                </a:cubicBezTo>
                <a:close/>
                <a:moveTo>
                  <a:pt x="3534" y="356"/>
                </a:moveTo>
                <a:cubicBezTo>
                  <a:pt x="3534" y="361"/>
                  <a:pt x="3535" y="366"/>
                  <a:pt x="3538" y="364"/>
                </a:cubicBezTo>
                <a:cubicBezTo>
                  <a:pt x="3537" y="340"/>
                  <a:pt x="3528" y="354"/>
                  <a:pt x="3526" y="357"/>
                </a:cubicBezTo>
                <a:cubicBezTo>
                  <a:pt x="3529" y="362"/>
                  <a:pt x="3531" y="361"/>
                  <a:pt x="3534" y="356"/>
                </a:cubicBezTo>
                <a:close/>
                <a:moveTo>
                  <a:pt x="1436" y="1109"/>
                </a:moveTo>
                <a:cubicBezTo>
                  <a:pt x="1442" y="1107"/>
                  <a:pt x="1450" y="1121"/>
                  <a:pt x="1453" y="1111"/>
                </a:cubicBezTo>
                <a:cubicBezTo>
                  <a:pt x="1445" y="1109"/>
                  <a:pt x="1443" y="1092"/>
                  <a:pt x="1436" y="1109"/>
                </a:cubicBezTo>
                <a:close/>
                <a:moveTo>
                  <a:pt x="1834" y="1514"/>
                </a:moveTo>
                <a:cubicBezTo>
                  <a:pt x="1836" y="1529"/>
                  <a:pt x="1825" y="1519"/>
                  <a:pt x="1826" y="1532"/>
                </a:cubicBezTo>
                <a:cubicBezTo>
                  <a:pt x="1836" y="1525"/>
                  <a:pt x="1829" y="1530"/>
                  <a:pt x="1829" y="1545"/>
                </a:cubicBezTo>
                <a:cubicBezTo>
                  <a:pt x="1834" y="1542"/>
                  <a:pt x="1839" y="1537"/>
                  <a:pt x="1845" y="1534"/>
                </a:cubicBezTo>
                <a:cubicBezTo>
                  <a:pt x="1848" y="1538"/>
                  <a:pt x="1848" y="1550"/>
                  <a:pt x="1851" y="1554"/>
                </a:cubicBezTo>
                <a:cubicBezTo>
                  <a:pt x="1853" y="1541"/>
                  <a:pt x="1855" y="1564"/>
                  <a:pt x="1860" y="1558"/>
                </a:cubicBezTo>
                <a:cubicBezTo>
                  <a:pt x="1861" y="1545"/>
                  <a:pt x="1856" y="1547"/>
                  <a:pt x="1857" y="1536"/>
                </a:cubicBezTo>
                <a:cubicBezTo>
                  <a:pt x="1859" y="1536"/>
                  <a:pt x="1859" y="1532"/>
                  <a:pt x="1861" y="1531"/>
                </a:cubicBezTo>
                <a:cubicBezTo>
                  <a:pt x="1862" y="1541"/>
                  <a:pt x="1864" y="1551"/>
                  <a:pt x="1870" y="1552"/>
                </a:cubicBezTo>
                <a:cubicBezTo>
                  <a:pt x="1870" y="1544"/>
                  <a:pt x="1866" y="1541"/>
                  <a:pt x="1869" y="1539"/>
                </a:cubicBezTo>
                <a:cubicBezTo>
                  <a:pt x="1870" y="1546"/>
                  <a:pt x="1887" y="1527"/>
                  <a:pt x="1880" y="1550"/>
                </a:cubicBezTo>
                <a:cubicBezTo>
                  <a:pt x="1883" y="1550"/>
                  <a:pt x="1890" y="1544"/>
                  <a:pt x="1888" y="1558"/>
                </a:cubicBezTo>
                <a:cubicBezTo>
                  <a:pt x="1894" y="1545"/>
                  <a:pt x="1900" y="1573"/>
                  <a:pt x="1904" y="1551"/>
                </a:cubicBezTo>
                <a:cubicBezTo>
                  <a:pt x="1891" y="1539"/>
                  <a:pt x="1892" y="1523"/>
                  <a:pt x="1886" y="1497"/>
                </a:cubicBezTo>
                <a:cubicBezTo>
                  <a:pt x="1879" y="1507"/>
                  <a:pt x="1887" y="1513"/>
                  <a:pt x="1885" y="1519"/>
                </a:cubicBezTo>
                <a:cubicBezTo>
                  <a:pt x="1881" y="1508"/>
                  <a:pt x="1876" y="1527"/>
                  <a:pt x="1873" y="1529"/>
                </a:cubicBezTo>
                <a:cubicBezTo>
                  <a:pt x="1857" y="1526"/>
                  <a:pt x="1847" y="1516"/>
                  <a:pt x="1834" y="1531"/>
                </a:cubicBezTo>
                <a:cubicBezTo>
                  <a:pt x="1832" y="1523"/>
                  <a:pt x="1840" y="1515"/>
                  <a:pt x="1834" y="1514"/>
                </a:cubicBezTo>
                <a:close/>
                <a:moveTo>
                  <a:pt x="1261" y="1780"/>
                </a:moveTo>
                <a:cubicBezTo>
                  <a:pt x="1268" y="1776"/>
                  <a:pt x="1271" y="1781"/>
                  <a:pt x="1275" y="1787"/>
                </a:cubicBezTo>
                <a:cubicBezTo>
                  <a:pt x="1276" y="1773"/>
                  <a:pt x="1278" y="1760"/>
                  <a:pt x="1282" y="1751"/>
                </a:cubicBezTo>
                <a:cubicBezTo>
                  <a:pt x="1275" y="1768"/>
                  <a:pt x="1267" y="1771"/>
                  <a:pt x="1261" y="1780"/>
                </a:cubicBezTo>
                <a:close/>
                <a:moveTo>
                  <a:pt x="751" y="1654"/>
                </a:moveTo>
                <a:cubicBezTo>
                  <a:pt x="752" y="1640"/>
                  <a:pt x="737" y="1644"/>
                  <a:pt x="739" y="1647"/>
                </a:cubicBezTo>
                <a:cubicBezTo>
                  <a:pt x="742" y="1650"/>
                  <a:pt x="744" y="1658"/>
                  <a:pt x="751" y="1654"/>
                </a:cubicBezTo>
                <a:close/>
                <a:moveTo>
                  <a:pt x="751" y="1467"/>
                </a:moveTo>
                <a:cubicBezTo>
                  <a:pt x="746" y="1469"/>
                  <a:pt x="742" y="1474"/>
                  <a:pt x="739" y="1481"/>
                </a:cubicBezTo>
                <a:cubicBezTo>
                  <a:pt x="746" y="1485"/>
                  <a:pt x="737" y="1493"/>
                  <a:pt x="738" y="1499"/>
                </a:cubicBezTo>
                <a:cubicBezTo>
                  <a:pt x="740" y="1499"/>
                  <a:pt x="743" y="1498"/>
                  <a:pt x="746" y="1498"/>
                </a:cubicBezTo>
                <a:cubicBezTo>
                  <a:pt x="746" y="1487"/>
                  <a:pt x="742" y="1489"/>
                  <a:pt x="743" y="1476"/>
                </a:cubicBezTo>
                <a:cubicBezTo>
                  <a:pt x="747" y="1475"/>
                  <a:pt x="753" y="1479"/>
                  <a:pt x="751" y="1467"/>
                </a:cubicBezTo>
                <a:close/>
                <a:moveTo>
                  <a:pt x="773" y="2086"/>
                </a:moveTo>
                <a:cubicBezTo>
                  <a:pt x="785" y="2097"/>
                  <a:pt x="789" y="2090"/>
                  <a:pt x="798" y="2099"/>
                </a:cubicBezTo>
                <a:cubicBezTo>
                  <a:pt x="795" y="2082"/>
                  <a:pt x="767" y="2080"/>
                  <a:pt x="773" y="2072"/>
                </a:cubicBezTo>
                <a:cubicBezTo>
                  <a:pt x="773" y="2077"/>
                  <a:pt x="773" y="2081"/>
                  <a:pt x="773" y="2086"/>
                </a:cubicBezTo>
                <a:close/>
                <a:moveTo>
                  <a:pt x="855" y="2778"/>
                </a:moveTo>
                <a:cubicBezTo>
                  <a:pt x="860" y="2797"/>
                  <a:pt x="849" y="2776"/>
                  <a:pt x="843" y="2780"/>
                </a:cubicBezTo>
                <a:cubicBezTo>
                  <a:pt x="854" y="2807"/>
                  <a:pt x="876" y="2793"/>
                  <a:pt x="890" y="2803"/>
                </a:cubicBezTo>
                <a:cubicBezTo>
                  <a:pt x="890" y="2779"/>
                  <a:pt x="882" y="2806"/>
                  <a:pt x="880" y="2787"/>
                </a:cubicBezTo>
                <a:cubicBezTo>
                  <a:pt x="873" y="2785"/>
                  <a:pt x="876" y="2800"/>
                  <a:pt x="870" y="2798"/>
                </a:cubicBezTo>
                <a:cubicBezTo>
                  <a:pt x="868" y="2777"/>
                  <a:pt x="858" y="2790"/>
                  <a:pt x="855" y="2778"/>
                </a:cubicBezTo>
                <a:close/>
                <a:moveTo>
                  <a:pt x="846" y="2157"/>
                </a:moveTo>
                <a:cubicBezTo>
                  <a:pt x="844" y="2150"/>
                  <a:pt x="836" y="2131"/>
                  <a:pt x="832" y="2142"/>
                </a:cubicBezTo>
                <a:cubicBezTo>
                  <a:pt x="840" y="2138"/>
                  <a:pt x="837" y="2165"/>
                  <a:pt x="846" y="2157"/>
                </a:cubicBezTo>
                <a:close/>
                <a:moveTo>
                  <a:pt x="849" y="1678"/>
                </a:moveTo>
                <a:cubicBezTo>
                  <a:pt x="845" y="1671"/>
                  <a:pt x="832" y="1674"/>
                  <a:pt x="838" y="1658"/>
                </a:cubicBezTo>
                <a:cubicBezTo>
                  <a:pt x="832" y="1661"/>
                  <a:pt x="833" y="1645"/>
                  <a:pt x="826" y="1651"/>
                </a:cubicBezTo>
                <a:cubicBezTo>
                  <a:pt x="824" y="1670"/>
                  <a:pt x="834" y="1659"/>
                  <a:pt x="833" y="1676"/>
                </a:cubicBezTo>
                <a:cubicBezTo>
                  <a:pt x="828" y="1685"/>
                  <a:pt x="823" y="1673"/>
                  <a:pt x="821" y="1682"/>
                </a:cubicBezTo>
                <a:cubicBezTo>
                  <a:pt x="828" y="1678"/>
                  <a:pt x="829" y="1711"/>
                  <a:pt x="831" y="1702"/>
                </a:cubicBezTo>
                <a:cubicBezTo>
                  <a:pt x="830" y="1687"/>
                  <a:pt x="832" y="1680"/>
                  <a:pt x="837" y="1675"/>
                </a:cubicBezTo>
                <a:cubicBezTo>
                  <a:pt x="841" y="1683"/>
                  <a:pt x="846" y="1682"/>
                  <a:pt x="849" y="1678"/>
                </a:cubicBezTo>
                <a:close/>
                <a:moveTo>
                  <a:pt x="822" y="933"/>
                </a:moveTo>
                <a:cubicBezTo>
                  <a:pt x="825" y="931"/>
                  <a:pt x="835" y="921"/>
                  <a:pt x="832" y="919"/>
                </a:cubicBezTo>
                <a:cubicBezTo>
                  <a:pt x="827" y="932"/>
                  <a:pt x="815" y="904"/>
                  <a:pt x="818" y="917"/>
                </a:cubicBezTo>
                <a:cubicBezTo>
                  <a:pt x="820" y="919"/>
                  <a:pt x="822" y="925"/>
                  <a:pt x="822" y="933"/>
                </a:cubicBezTo>
                <a:close/>
                <a:moveTo>
                  <a:pt x="964" y="1734"/>
                </a:moveTo>
                <a:cubicBezTo>
                  <a:pt x="957" y="1724"/>
                  <a:pt x="946" y="1726"/>
                  <a:pt x="938" y="1734"/>
                </a:cubicBezTo>
                <a:cubicBezTo>
                  <a:pt x="931" y="1732"/>
                  <a:pt x="939" y="1724"/>
                  <a:pt x="937" y="1717"/>
                </a:cubicBezTo>
                <a:cubicBezTo>
                  <a:pt x="954" y="1730"/>
                  <a:pt x="963" y="1717"/>
                  <a:pt x="977" y="1702"/>
                </a:cubicBezTo>
                <a:cubicBezTo>
                  <a:pt x="973" y="1723"/>
                  <a:pt x="1005" y="1713"/>
                  <a:pt x="1009" y="1701"/>
                </a:cubicBezTo>
                <a:cubicBezTo>
                  <a:pt x="1008" y="1698"/>
                  <a:pt x="1007" y="1694"/>
                  <a:pt x="1007" y="1688"/>
                </a:cubicBezTo>
                <a:cubicBezTo>
                  <a:pt x="998" y="1710"/>
                  <a:pt x="993" y="1693"/>
                  <a:pt x="985" y="1705"/>
                </a:cubicBezTo>
                <a:cubicBezTo>
                  <a:pt x="985" y="1701"/>
                  <a:pt x="985" y="1696"/>
                  <a:pt x="985" y="1692"/>
                </a:cubicBezTo>
                <a:cubicBezTo>
                  <a:pt x="973" y="1691"/>
                  <a:pt x="962" y="1686"/>
                  <a:pt x="961" y="1713"/>
                </a:cubicBezTo>
                <a:cubicBezTo>
                  <a:pt x="948" y="1712"/>
                  <a:pt x="954" y="1689"/>
                  <a:pt x="942" y="1690"/>
                </a:cubicBezTo>
                <a:cubicBezTo>
                  <a:pt x="933" y="1703"/>
                  <a:pt x="922" y="1706"/>
                  <a:pt x="915" y="1716"/>
                </a:cubicBezTo>
                <a:cubicBezTo>
                  <a:pt x="916" y="1719"/>
                  <a:pt x="917" y="1722"/>
                  <a:pt x="917" y="1728"/>
                </a:cubicBezTo>
                <a:cubicBezTo>
                  <a:pt x="923" y="1728"/>
                  <a:pt x="921" y="1720"/>
                  <a:pt x="925" y="1727"/>
                </a:cubicBezTo>
                <a:cubicBezTo>
                  <a:pt x="915" y="1733"/>
                  <a:pt x="899" y="1735"/>
                  <a:pt x="891" y="1724"/>
                </a:cubicBezTo>
                <a:cubicBezTo>
                  <a:pt x="883" y="1726"/>
                  <a:pt x="882" y="1738"/>
                  <a:pt x="881" y="1743"/>
                </a:cubicBezTo>
                <a:cubicBezTo>
                  <a:pt x="872" y="1744"/>
                  <a:pt x="877" y="1730"/>
                  <a:pt x="879" y="1721"/>
                </a:cubicBezTo>
                <a:cubicBezTo>
                  <a:pt x="892" y="1718"/>
                  <a:pt x="897" y="1722"/>
                  <a:pt x="907" y="1717"/>
                </a:cubicBezTo>
                <a:cubicBezTo>
                  <a:pt x="906" y="1690"/>
                  <a:pt x="889" y="1694"/>
                  <a:pt x="884" y="1707"/>
                </a:cubicBezTo>
                <a:cubicBezTo>
                  <a:pt x="881" y="1706"/>
                  <a:pt x="882" y="1697"/>
                  <a:pt x="882" y="1690"/>
                </a:cubicBezTo>
                <a:cubicBezTo>
                  <a:pt x="874" y="1689"/>
                  <a:pt x="871" y="1691"/>
                  <a:pt x="861" y="1689"/>
                </a:cubicBezTo>
                <a:cubicBezTo>
                  <a:pt x="861" y="1683"/>
                  <a:pt x="861" y="1677"/>
                  <a:pt x="861" y="1672"/>
                </a:cubicBezTo>
                <a:cubicBezTo>
                  <a:pt x="868" y="1666"/>
                  <a:pt x="869" y="1676"/>
                  <a:pt x="879" y="1678"/>
                </a:cubicBezTo>
                <a:cubicBezTo>
                  <a:pt x="884" y="1676"/>
                  <a:pt x="876" y="1670"/>
                  <a:pt x="879" y="1660"/>
                </a:cubicBezTo>
                <a:cubicBezTo>
                  <a:pt x="886" y="1651"/>
                  <a:pt x="890" y="1667"/>
                  <a:pt x="897" y="1657"/>
                </a:cubicBezTo>
                <a:cubicBezTo>
                  <a:pt x="894" y="1666"/>
                  <a:pt x="888" y="1669"/>
                  <a:pt x="885" y="1677"/>
                </a:cubicBezTo>
                <a:cubicBezTo>
                  <a:pt x="887" y="1682"/>
                  <a:pt x="891" y="1684"/>
                  <a:pt x="894" y="1688"/>
                </a:cubicBezTo>
                <a:cubicBezTo>
                  <a:pt x="897" y="1682"/>
                  <a:pt x="899" y="1672"/>
                  <a:pt x="905" y="1669"/>
                </a:cubicBezTo>
                <a:cubicBezTo>
                  <a:pt x="906" y="1661"/>
                  <a:pt x="899" y="1652"/>
                  <a:pt x="904" y="1648"/>
                </a:cubicBezTo>
                <a:cubicBezTo>
                  <a:pt x="906" y="1651"/>
                  <a:pt x="923" y="1660"/>
                  <a:pt x="927" y="1648"/>
                </a:cubicBezTo>
                <a:cubicBezTo>
                  <a:pt x="935" y="1657"/>
                  <a:pt x="928" y="1665"/>
                  <a:pt x="923" y="1671"/>
                </a:cubicBezTo>
                <a:cubicBezTo>
                  <a:pt x="927" y="1683"/>
                  <a:pt x="932" y="1674"/>
                  <a:pt x="937" y="1669"/>
                </a:cubicBezTo>
                <a:cubicBezTo>
                  <a:pt x="936" y="1660"/>
                  <a:pt x="931" y="1655"/>
                  <a:pt x="935" y="1647"/>
                </a:cubicBezTo>
                <a:cubicBezTo>
                  <a:pt x="942" y="1663"/>
                  <a:pt x="948" y="1649"/>
                  <a:pt x="959" y="1648"/>
                </a:cubicBezTo>
                <a:cubicBezTo>
                  <a:pt x="961" y="1663"/>
                  <a:pt x="970" y="1661"/>
                  <a:pt x="974" y="1672"/>
                </a:cubicBezTo>
                <a:cubicBezTo>
                  <a:pt x="981" y="1671"/>
                  <a:pt x="980" y="1656"/>
                  <a:pt x="985" y="1653"/>
                </a:cubicBezTo>
                <a:cubicBezTo>
                  <a:pt x="981" y="1686"/>
                  <a:pt x="1047" y="1687"/>
                  <a:pt x="1024" y="1660"/>
                </a:cubicBezTo>
                <a:cubicBezTo>
                  <a:pt x="1017" y="1649"/>
                  <a:pt x="1035" y="1661"/>
                  <a:pt x="1032" y="1654"/>
                </a:cubicBezTo>
                <a:cubicBezTo>
                  <a:pt x="1032" y="1661"/>
                  <a:pt x="1036" y="1668"/>
                  <a:pt x="1043" y="1670"/>
                </a:cubicBezTo>
                <a:cubicBezTo>
                  <a:pt x="1048" y="1670"/>
                  <a:pt x="1049" y="1662"/>
                  <a:pt x="1050" y="1656"/>
                </a:cubicBezTo>
                <a:cubicBezTo>
                  <a:pt x="1052" y="1666"/>
                  <a:pt x="1060" y="1663"/>
                  <a:pt x="1067" y="1662"/>
                </a:cubicBezTo>
                <a:cubicBezTo>
                  <a:pt x="1068" y="1650"/>
                  <a:pt x="1062" y="1654"/>
                  <a:pt x="1060" y="1650"/>
                </a:cubicBezTo>
                <a:cubicBezTo>
                  <a:pt x="1065" y="1635"/>
                  <a:pt x="1068" y="1665"/>
                  <a:pt x="1073" y="1665"/>
                </a:cubicBezTo>
                <a:cubicBezTo>
                  <a:pt x="1073" y="1660"/>
                  <a:pt x="1080" y="1647"/>
                  <a:pt x="1076" y="1647"/>
                </a:cubicBezTo>
                <a:cubicBezTo>
                  <a:pt x="1083" y="1654"/>
                  <a:pt x="1110" y="1697"/>
                  <a:pt x="1121" y="1649"/>
                </a:cubicBezTo>
                <a:cubicBezTo>
                  <a:pt x="1123" y="1661"/>
                  <a:pt x="1133" y="1652"/>
                  <a:pt x="1132" y="1674"/>
                </a:cubicBezTo>
                <a:cubicBezTo>
                  <a:pt x="1140" y="1667"/>
                  <a:pt x="1145" y="1658"/>
                  <a:pt x="1146" y="1676"/>
                </a:cubicBezTo>
                <a:cubicBezTo>
                  <a:pt x="1157" y="1664"/>
                  <a:pt x="1172" y="1684"/>
                  <a:pt x="1174" y="1658"/>
                </a:cubicBezTo>
                <a:cubicBezTo>
                  <a:pt x="1177" y="1658"/>
                  <a:pt x="1184" y="1683"/>
                  <a:pt x="1184" y="1661"/>
                </a:cubicBezTo>
                <a:cubicBezTo>
                  <a:pt x="1184" y="1686"/>
                  <a:pt x="1198" y="1680"/>
                  <a:pt x="1207" y="1684"/>
                </a:cubicBezTo>
                <a:cubicBezTo>
                  <a:pt x="1198" y="1702"/>
                  <a:pt x="1183" y="1674"/>
                  <a:pt x="1177" y="1701"/>
                </a:cubicBezTo>
                <a:cubicBezTo>
                  <a:pt x="1168" y="1703"/>
                  <a:pt x="1179" y="1691"/>
                  <a:pt x="1179" y="1684"/>
                </a:cubicBezTo>
                <a:cubicBezTo>
                  <a:pt x="1164" y="1685"/>
                  <a:pt x="1155" y="1684"/>
                  <a:pt x="1142" y="1694"/>
                </a:cubicBezTo>
                <a:cubicBezTo>
                  <a:pt x="1156" y="1700"/>
                  <a:pt x="1171" y="1705"/>
                  <a:pt x="1184" y="1714"/>
                </a:cubicBezTo>
                <a:cubicBezTo>
                  <a:pt x="1182" y="1723"/>
                  <a:pt x="1171" y="1715"/>
                  <a:pt x="1174" y="1732"/>
                </a:cubicBezTo>
                <a:cubicBezTo>
                  <a:pt x="1168" y="1712"/>
                  <a:pt x="1150" y="1738"/>
                  <a:pt x="1147" y="1719"/>
                </a:cubicBezTo>
                <a:cubicBezTo>
                  <a:pt x="1144" y="1719"/>
                  <a:pt x="1143" y="1725"/>
                  <a:pt x="1139" y="1725"/>
                </a:cubicBezTo>
                <a:cubicBezTo>
                  <a:pt x="1140" y="1729"/>
                  <a:pt x="1142" y="1728"/>
                  <a:pt x="1144" y="1728"/>
                </a:cubicBezTo>
                <a:cubicBezTo>
                  <a:pt x="1137" y="1743"/>
                  <a:pt x="1131" y="1715"/>
                  <a:pt x="1123" y="1718"/>
                </a:cubicBezTo>
                <a:cubicBezTo>
                  <a:pt x="1125" y="1748"/>
                  <a:pt x="1107" y="1727"/>
                  <a:pt x="1096" y="1744"/>
                </a:cubicBezTo>
                <a:cubicBezTo>
                  <a:pt x="1096" y="1737"/>
                  <a:pt x="1099" y="1734"/>
                  <a:pt x="1103" y="1735"/>
                </a:cubicBezTo>
                <a:cubicBezTo>
                  <a:pt x="1100" y="1728"/>
                  <a:pt x="1093" y="1731"/>
                  <a:pt x="1091" y="1723"/>
                </a:cubicBezTo>
                <a:cubicBezTo>
                  <a:pt x="1083" y="1745"/>
                  <a:pt x="1065" y="1735"/>
                  <a:pt x="1055" y="1751"/>
                </a:cubicBezTo>
                <a:cubicBezTo>
                  <a:pt x="1052" y="1749"/>
                  <a:pt x="1047" y="1750"/>
                  <a:pt x="1047" y="1739"/>
                </a:cubicBezTo>
                <a:cubicBezTo>
                  <a:pt x="1040" y="1738"/>
                  <a:pt x="1043" y="1755"/>
                  <a:pt x="1035" y="1754"/>
                </a:cubicBezTo>
                <a:cubicBezTo>
                  <a:pt x="1037" y="1744"/>
                  <a:pt x="1042" y="1742"/>
                  <a:pt x="1045" y="1735"/>
                </a:cubicBezTo>
                <a:cubicBezTo>
                  <a:pt x="1037" y="1718"/>
                  <a:pt x="1031" y="1733"/>
                  <a:pt x="1022" y="1730"/>
                </a:cubicBezTo>
                <a:cubicBezTo>
                  <a:pt x="1015" y="1734"/>
                  <a:pt x="1024" y="1742"/>
                  <a:pt x="1019" y="1752"/>
                </a:cubicBezTo>
                <a:cubicBezTo>
                  <a:pt x="1017" y="1743"/>
                  <a:pt x="1007" y="1751"/>
                  <a:pt x="1008" y="1732"/>
                </a:cubicBezTo>
                <a:cubicBezTo>
                  <a:pt x="1001" y="1735"/>
                  <a:pt x="999" y="1739"/>
                  <a:pt x="994" y="1730"/>
                </a:cubicBezTo>
                <a:cubicBezTo>
                  <a:pt x="991" y="1732"/>
                  <a:pt x="989" y="1737"/>
                  <a:pt x="988" y="1743"/>
                </a:cubicBezTo>
                <a:cubicBezTo>
                  <a:pt x="993" y="1756"/>
                  <a:pt x="1000" y="1738"/>
                  <a:pt x="1007" y="1741"/>
                </a:cubicBezTo>
                <a:cubicBezTo>
                  <a:pt x="996" y="1762"/>
                  <a:pt x="992" y="1758"/>
                  <a:pt x="980" y="1745"/>
                </a:cubicBezTo>
                <a:cubicBezTo>
                  <a:pt x="980" y="1735"/>
                  <a:pt x="985" y="1735"/>
                  <a:pt x="990" y="1735"/>
                </a:cubicBezTo>
                <a:cubicBezTo>
                  <a:pt x="985" y="1719"/>
                  <a:pt x="967" y="1710"/>
                  <a:pt x="964" y="1734"/>
                </a:cubicBezTo>
                <a:close/>
                <a:moveTo>
                  <a:pt x="956" y="1666"/>
                </a:moveTo>
                <a:cubicBezTo>
                  <a:pt x="951" y="1663"/>
                  <a:pt x="938" y="1657"/>
                  <a:pt x="940" y="1677"/>
                </a:cubicBezTo>
                <a:cubicBezTo>
                  <a:pt x="941" y="1689"/>
                  <a:pt x="956" y="1681"/>
                  <a:pt x="956" y="1666"/>
                </a:cubicBezTo>
                <a:close/>
                <a:moveTo>
                  <a:pt x="1041" y="1687"/>
                </a:moveTo>
                <a:cubicBezTo>
                  <a:pt x="1034" y="1695"/>
                  <a:pt x="1037" y="1676"/>
                  <a:pt x="1031" y="1680"/>
                </a:cubicBezTo>
                <a:cubicBezTo>
                  <a:pt x="1035" y="1704"/>
                  <a:pt x="1020" y="1692"/>
                  <a:pt x="1022" y="1712"/>
                </a:cubicBezTo>
                <a:cubicBezTo>
                  <a:pt x="1028" y="1706"/>
                  <a:pt x="1040" y="1711"/>
                  <a:pt x="1041" y="1687"/>
                </a:cubicBezTo>
                <a:close/>
                <a:moveTo>
                  <a:pt x="1096" y="1705"/>
                </a:moveTo>
                <a:cubicBezTo>
                  <a:pt x="1090" y="1694"/>
                  <a:pt x="1077" y="1691"/>
                  <a:pt x="1070" y="1705"/>
                </a:cubicBezTo>
                <a:cubicBezTo>
                  <a:pt x="1080" y="1708"/>
                  <a:pt x="1092" y="1713"/>
                  <a:pt x="1096" y="1705"/>
                </a:cubicBezTo>
                <a:close/>
                <a:moveTo>
                  <a:pt x="1124" y="1696"/>
                </a:moveTo>
                <a:cubicBezTo>
                  <a:pt x="1126" y="1678"/>
                  <a:pt x="1110" y="1681"/>
                  <a:pt x="1110" y="1694"/>
                </a:cubicBezTo>
                <a:cubicBezTo>
                  <a:pt x="1114" y="1698"/>
                  <a:pt x="1120" y="1707"/>
                  <a:pt x="1124" y="1696"/>
                </a:cubicBezTo>
                <a:close/>
                <a:moveTo>
                  <a:pt x="1143" y="1702"/>
                </a:moveTo>
                <a:cubicBezTo>
                  <a:pt x="1136" y="1713"/>
                  <a:pt x="1130" y="1699"/>
                  <a:pt x="1127" y="1714"/>
                </a:cubicBezTo>
                <a:cubicBezTo>
                  <a:pt x="1132" y="1711"/>
                  <a:pt x="1145" y="1727"/>
                  <a:pt x="1143" y="1702"/>
                </a:cubicBezTo>
                <a:close/>
                <a:moveTo>
                  <a:pt x="910" y="2052"/>
                </a:moveTo>
                <a:cubicBezTo>
                  <a:pt x="906" y="2052"/>
                  <a:pt x="903" y="2053"/>
                  <a:pt x="900" y="2053"/>
                </a:cubicBezTo>
                <a:cubicBezTo>
                  <a:pt x="901" y="2060"/>
                  <a:pt x="897" y="2065"/>
                  <a:pt x="900" y="2066"/>
                </a:cubicBezTo>
                <a:cubicBezTo>
                  <a:pt x="901" y="2056"/>
                  <a:pt x="911" y="2065"/>
                  <a:pt x="910" y="2052"/>
                </a:cubicBezTo>
                <a:close/>
                <a:moveTo>
                  <a:pt x="911" y="1168"/>
                </a:moveTo>
                <a:cubicBezTo>
                  <a:pt x="918" y="1163"/>
                  <a:pt x="923" y="1188"/>
                  <a:pt x="927" y="1174"/>
                </a:cubicBezTo>
                <a:cubicBezTo>
                  <a:pt x="925" y="1174"/>
                  <a:pt x="925" y="1167"/>
                  <a:pt x="925" y="1161"/>
                </a:cubicBezTo>
                <a:cubicBezTo>
                  <a:pt x="916" y="1166"/>
                  <a:pt x="922" y="1155"/>
                  <a:pt x="918" y="1154"/>
                </a:cubicBezTo>
                <a:cubicBezTo>
                  <a:pt x="918" y="1159"/>
                  <a:pt x="917" y="1164"/>
                  <a:pt x="915" y="1167"/>
                </a:cubicBezTo>
                <a:cubicBezTo>
                  <a:pt x="916" y="1156"/>
                  <a:pt x="904" y="1157"/>
                  <a:pt x="901" y="1165"/>
                </a:cubicBezTo>
                <a:cubicBezTo>
                  <a:pt x="906" y="1162"/>
                  <a:pt x="908" y="1166"/>
                  <a:pt x="907" y="1177"/>
                </a:cubicBezTo>
                <a:cubicBezTo>
                  <a:pt x="898" y="1179"/>
                  <a:pt x="899" y="1182"/>
                  <a:pt x="891" y="1180"/>
                </a:cubicBezTo>
                <a:cubicBezTo>
                  <a:pt x="893" y="1197"/>
                  <a:pt x="880" y="1188"/>
                  <a:pt x="880" y="1203"/>
                </a:cubicBezTo>
                <a:cubicBezTo>
                  <a:pt x="889" y="1186"/>
                  <a:pt x="905" y="1202"/>
                  <a:pt x="911" y="1168"/>
                </a:cubicBezTo>
                <a:close/>
                <a:moveTo>
                  <a:pt x="964" y="2174"/>
                </a:moveTo>
                <a:cubicBezTo>
                  <a:pt x="964" y="2168"/>
                  <a:pt x="964" y="2162"/>
                  <a:pt x="964" y="2156"/>
                </a:cubicBezTo>
                <a:cubicBezTo>
                  <a:pt x="954" y="2164"/>
                  <a:pt x="945" y="2144"/>
                  <a:pt x="941" y="2151"/>
                </a:cubicBezTo>
                <a:cubicBezTo>
                  <a:pt x="944" y="2164"/>
                  <a:pt x="955" y="2157"/>
                  <a:pt x="960" y="2166"/>
                </a:cubicBezTo>
                <a:cubicBezTo>
                  <a:pt x="954" y="2191"/>
                  <a:pt x="934" y="2197"/>
                  <a:pt x="928" y="2171"/>
                </a:cubicBezTo>
                <a:cubicBezTo>
                  <a:pt x="933" y="2166"/>
                  <a:pt x="933" y="2176"/>
                  <a:pt x="938" y="2173"/>
                </a:cubicBezTo>
                <a:cubicBezTo>
                  <a:pt x="936" y="2158"/>
                  <a:pt x="914" y="2156"/>
                  <a:pt x="914" y="2177"/>
                </a:cubicBezTo>
                <a:cubicBezTo>
                  <a:pt x="928" y="2175"/>
                  <a:pt x="933" y="2196"/>
                  <a:pt x="941" y="2208"/>
                </a:cubicBezTo>
                <a:cubicBezTo>
                  <a:pt x="941" y="2203"/>
                  <a:pt x="940" y="2196"/>
                  <a:pt x="943" y="2194"/>
                </a:cubicBezTo>
                <a:cubicBezTo>
                  <a:pt x="942" y="2216"/>
                  <a:pt x="950" y="2196"/>
                  <a:pt x="953" y="2210"/>
                </a:cubicBezTo>
                <a:cubicBezTo>
                  <a:pt x="948" y="2204"/>
                  <a:pt x="948" y="2226"/>
                  <a:pt x="952" y="2224"/>
                </a:cubicBezTo>
                <a:cubicBezTo>
                  <a:pt x="952" y="2213"/>
                  <a:pt x="958" y="2213"/>
                  <a:pt x="959" y="2205"/>
                </a:cubicBezTo>
                <a:cubicBezTo>
                  <a:pt x="954" y="2209"/>
                  <a:pt x="955" y="2197"/>
                  <a:pt x="953" y="2193"/>
                </a:cubicBezTo>
                <a:cubicBezTo>
                  <a:pt x="957" y="2194"/>
                  <a:pt x="957" y="2186"/>
                  <a:pt x="959" y="2183"/>
                </a:cubicBezTo>
                <a:cubicBezTo>
                  <a:pt x="964" y="2200"/>
                  <a:pt x="962" y="2206"/>
                  <a:pt x="970" y="2212"/>
                </a:cubicBezTo>
                <a:cubicBezTo>
                  <a:pt x="970" y="2198"/>
                  <a:pt x="965" y="2199"/>
                  <a:pt x="969" y="2190"/>
                </a:cubicBezTo>
                <a:cubicBezTo>
                  <a:pt x="961" y="2196"/>
                  <a:pt x="963" y="2176"/>
                  <a:pt x="958" y="2175"/>
                </a:cubicBezTo>
                <a:cubicBezTo>
                  <a:pt x="960" y="2174"/>
                  <a:pt x="962" y="2174"/>
                  <a:pt x="964" y="2174"/>
                </a:cubicBezTo>
                <a:close/>
                <a:moveTo>
                  <a:pt x="931" y="2209"/>
                </a:moveTo>
                <a:cubicBezTo>
                  <a:pt x="933" y="2191"/>
                  <a:pt x="920" y="2185"/>
                  <a:pt x="918" y="2189"/>
                </a:cubicBezTo>
                <a:cubicBezTo>
                  <a:pt x="922" y="2198"/>
                  <a:pt x="926" y="2204"/>
                  <a:pt x="931" y="2209"/>
                </a:cubicBezTo>
                <a:close/>
                <a:moveTo>
                  <a:pt x="959" y="2793"/>
                </a:moveTo>
                <a:cubicBezTo>
                  <a:pt x="958" y="2803"/>
                  <a:pt x="963" y="2801"/>
                  <a:pt x="961" y="2814"/>
                </a:cubicBezTo>
                <a:cubicBezTo>
                  <a:pt x="979" y="2812"/>
                  <a:pt x="967" y="2809"/>
                  <a:pt x="959" y="2793"/>
                </a:cubicBezTo>
                <a:close/>
                <a:moveTo>
                  <a:pt x="962" y="1747"/>
                </a:moveTo>
                <a:cubicBezTo>
                  <a:pt x="955" y="1726"/>
                  <a:pt x="944" y="1763"/>
                  <a:pt x="934" y="1747"/>
                </a:cubicBezTo>
                <a:cubicBezTo>
                  <a:pt x="934" y="1733"/>
                  <a:pt x="942" y="1758"/>
                  <a:pt x="940" y="1738"/>
                </a:cubicBezTo>
                <a:cubicBezTo>
                  <a:pt x="936" y="1741"/>
                  <a:pt x="928" y="1734"/>
                  <a:pt x="928" y="1744"/>
                </a:cubicBezTo>
                <a:cubicBezTo>
                  <a:pt x="936" y="1775"/>
                  <a:pt x="953" y="1743"/>
                  <a:pt x="962" y="1747"/>
                </a:cubicBezTo>
                <a:close/>
                <a:moveTo>
                  <a:pt x="921" y="1549"/>
                </a:moveTo>
                <a:cubicBezTo>
                  <a:pt x="922" y="1555"/>
                  <a:pt x="922" y="1561"/>
                  <a:pt x="922" y="1567"/>
                </a:cubicBezTo>
                <a:cubicBezTo>
                  <a:pt x="942" y="1570"/>
                  <a:pt x="927" y="1565"/>
                  <a:pt x="921" y="1549"/>
                </a:cubicBezTo>
                <a:close/>
                <a:moveTo>
                  <a:pt x="956" y="1796"/>
                </a:moveTo>
                <a:cubicBezTo>
                  <a:pt x="956" y="1791"/>
                  <a:pt x="932" y="1774"/>
                  <a:pt x="935" y="1791"/>
                </a:cubicBezTo>
                <a:cubicBezTo>
                  <a:pt x="939" y="1782"/>
                  <a:pt x="948" y="1799"/>
                  <a:pt x="956" y="1796"/>
                </a:cubicBezTo>
                <a:close/>
                <a:moveTo>
                  <a:pt x="947" y="1906"/>
                </a:moveTo>
                <a:cubicBezTo>
                  <a:pt x="960" y="1912"/>
                  <a:pt x="966" y="1916"/>
                  <a:pt x="980" y="1902"/>
                </a:cubicBezTo>
                <a:cubicBezTo>
                  <a:pt x="971" y="1903"/>
                  <a:pt x="937" y="1875"/>
                  <a:pt x="947" y="1906"/>
                </a:cubicBezTo>
                <a:close/>
                <a:moveTo>
                  <a:pt x="954" y="1196"/>
                </a:moveTo>
                <a:cubicBezTo>
                  <a:pt x="945" y="1194"/>
                  <a:pt x="946" y="1198"/>
                  <a:pt x="938" y="1194"/>
                </a:cubicBezTo>
                <a:cubicBezTo>
                  <a:pt x="939" y="1203"/>
                  <a:pt x="936" y="1203"/>
                  <a:pt x="934" y="1208"/>
                </a:cubicBezTo>
                <a:cubicBezTo>
                  <a:pt x="938" y="1208"/>
                  <a:pt x="936" y="1222"/>
                  <a:pt x="941" y="1220"/>
                </a:cubicBezTo>
                <a:cubicBezTo>
                  <a:pt x="940" y="1194"/>
                  <a:pt x="959" y="1223"/>
                  <a:pt x="969" y="1202"/>
                </a:cubicBezTo>
                <a:cubicBezTo>
                  <a:pt x="968" y="1180"/>
                  <a:pt x="998" y="1177"/>
                  <a:pt x="1007" y="1192"/>
                </a:cubicBezTo>
                <a:cubicBezTo>
                  <a:pt x="998" y="1196"/>
                  <a:pt x="993" y="1194"/>
                  <a:pt x="989" y="1199"/>
                </a:cubicBezTo>
                <a:cubicBezTo>
                  <a:pt x="992" y="1199"/>
                  <a:pt x="990" y="1211"/>
                  <a:pt x="993" y="1212"/>
                </a:cubicBezTo>
                <a:cubicBezTo>
                  <a:pt x="996" y="1210"/>
                  <a:pt x="1007" y="1208"/>
                  <a:pt x="1005" y="1197"/>
                </a:cubicBezTo>
                <a:cubicBezTo>
                  <a:pt x="1009" y="1209"/>
                  <a:pt x="1015" y="1199"/>
                  <a:pt x="1019" y="1203"/>
                </a:cubicBezTo>
                <a:cubicBezTo>
                  <a:pt x="1016" y="1191"/>
                  <a:pt x="1025" y="1180"/>
                  <a:pt x="1027" y="1189"/>
                </a:cubicBezTo>
                <a:cubicBezTo>
                  <a:pt x="1025" y="1190"/>
                  <a:pt x="1023" y="1190"/>
                  <a:pt x="1023" y="1194"/>
                </a:cubicBezTo>
                <a:cubicBezTo>
                  <a:pt x="1045" y="1220"/>
                  <a:pt x="1069" y="1177"/>
                  <a:pt x="1088" y="1210"/>
                </a:cubicBezTo>
                <a:cubicBezTo>
                  <a:pt x="1093" y="1204"/>
                  <a:pt x="1085" y="1189"/>
                  <a:pt x="1089" y="1188"/>
                </a:cubicBezTo>
                <a:cubicBezTo>
                  <a:pt x="1099" y="1211"/>
                  <a:pt x="1118" y="1178"/>
                  <a:pt x="1132" y="1203"/>
                </a:cubicBezTo>
                <a:cubicBezTo>
                  <a:pt x="1132" y="1198"/>
                  <a:pt x="1132" y="1191"/>
                  <a:pt x="1134" y="1190"/>
                </a:cubicBezTo>
                <a:cubicBezTo>
                  <a:pt x="1137" y="1202"/>
                  <a:pt x="1155" y="1196"/>
                  <a:pt x="1154" y="1187"/>
                </a:cubicBezTo>
                <a:cubicBezTo>
                  <a:pt x="1162" y="1190"/>
                  <a:pt x="1169" y="1201"/>
                  <a:pt x="1165" y="1220"/>
                </a:cubicBezTo>
                <a:cubicBezTo>
                  <a:pt x="1173" y="1202"/>
                  <a:pt x="1175" y="1227"/>
                  <a:pt x="1181" y="1218"/>
                </a:cubicBezTo>
                <a:cubicBezTo>
                  <a:pt x="1172" y="1211"/>
                  <a:pt x="1187" y="1205"/>
                  <a:pt x="1186" y="1191"/>
                </a:cubicBezTo>
                <a:cubicBezTo>
                  <a:pt x="1176" y="1189"/>
                  <a:pt x="1172" y="1186"/>
                  <a:pt x="1166" y="1198"/>
                </a:cubicBezTo>
                <a:cubicBezTo>
                  <a:pt x="1144" y="1168"/>
                  <a:pt x="1115" y="1192"/>
                  <a:pt x="1093" y="1183"/>
                </a:cubicBezTo>
                <a:cubicBezTo>
                  <a:pt x="1093" y="1173"/>
                  <a:pt x="1089" y="1171"/>
                  <a:pt x="1093" y="1162"/>
                </a:cubicBezTo>
                <a:cubicBezTo>
                  <a:pt x="1085" y="1174"/>
                  <a:pt x="1074" y="1180"/>
                  <a:pt x="1067" y="1170"/>
                </a:cubicBezTo>
                <a:cubicBezTo>
                  <a:pt x="1067" y="1182"/>
                  <a:pt x="1062" y="1183"/>
                  <a:pt x="1057" y="1185"/>
                </a:cubicBezTo>
                <a:cubicBezTo>
                  <a:pt x="1057" y="1179"/>
                  <a:pt x="1059" y="1178"/>
                  <a:pt x="1058" y="1171"/>
                </a:cubicBezTo>
                <a:cubicBezTo>
                  <a:pt x="1056" y="1172"/>
                  <a:pt x="1054" y="1174"/>
                  <a:pt x="1053" y="1177"/>
                </a:cubicBezTo>
                <a:cubicBezTo>
                  <a:pt x="1052" y="1172"/>
                  <a:pt x="1054" y="1171"/>
                  <a:pt x="1054" y="1168"/>
                </a:cubicBezTo>
                <a:cubicBezTo>
                  <a:pt x="1049" y="1175"/>
                  <a:pt x="1044" y="1157"/>
                  <a:pt x="1042" y="1169"/>
                </a:cubicBezTo>
                <a:cubicBezTo>
                  <a:pt x="1045" y="1171"/>
                  <a:pt x="1047" y="1173"/>
                  <a:pt x="1049" y="1177"/>
                </a:cubicBezTo>
                <a:cubicBezTo>
                  <a:pt x="1045" y="1177"/>
                  <a:pt x="1044" y="1183"/>
                  <a:pt x="1041" y="1183"/>
                </a:cubicBezTo>
                <a:cubicBezTo>
                  <a:pt x="1043" y="1166"/>
                  <a:pt x="1035" y="1175"/>
                  <a:pt x="1036" y="1162"/>
                </a:cubicBezTo>
                <a:cubicBezTo>
                  <a:pt x="1029" y="1175"/>
                  <a:pt x="1026" y="1176"/>
                  <a:pt x="1016" y="1169"/>
                </a:cubicBezTo>
                <a:cubicBezTo>
                  <a:pt x="1017" y="1179"/>
                  <a:pt x="1016" y="1185"/>
                  <a:pt x="1013" y="1187"/>
                </a:cubicBezTo>
                <a:cubicBezTo>
                  <a:pt x="1017" y="1166"/>
                  <a:pt x="998" y="1171"/>
                  <a:pt x="994" y="1181"/>
                </a:cubicBezTo>
                <a:cubicBezTo>
                  <a:pt x="994" y="1175"/>
                  <a:pt x="995" y="1171"/>
                  <a:pt x="996" y="1168"/>
                </a:cubicBezTo>
                <a:cubicBezTo>
                  <a:pt x="983" y="1173"/>
                  <a:pt x="970" y="1172"/>
                  <a:pt x="959" y="1160"/>
                </a:cubicBezTo>
                <a:cubicBezTo>
                  <a:pt x="961" y="1180"/>
                  <a:pt x="947" y="1175"/>
                  <a:pt x="941" y="1172"/>
                </a:cubicBezTo>
                <a:cubicBezTo>
                  <a:pt x="942" y="1167"/>
                  <a:pt x="943" y="1162"/>
                  <a:pt x="945" y="1158"/>
                </a:cubicBezTo>
                <a:cubicBezTo>
                  <a:pt x="942" y="1171"/>
                  <a:pt x="954" y="1169"/>
                  <a:pt x="953" y="1161"/>
                </a:cubicBezTo>
                <a:cubicBezTo>
                  <a:pt x="942" y="1166"/>
                  <a:pt x="945" y="1148"/>
                  <a:pt x="942" y="1141"/>
                </a:cubicBezTo>
                <a:cubicBezTo>
                  <a:pt x="937" y="1166"/>
                  <a:pt x="935" y="1156"/>
                  <a:pt x="940" y="1185"/>
                </a:cubicBezTo>
                <a:cubicBezTo>
                  <a:pt x="945" y="1183"/>
                  <a:pt x="963" y="1174"/>
                  <a:pt x="960" y="1191"/>
                </a:cubicBezTo>
                <a:cubicBezTo>
                  <a:pt x="959" y="1178"/>
                  <a:pt x="957" y="1198"/>
                  <a:pt x="954" y="1196"/>
                </a:cubicBezTo>
                <a:close/>
                <a:moveTo>
                  <a:pt x="990" y="1865"/>
                </a:moveTo>
                <a:cubicBezTo>
                  <a:pt x="998" y="1853"/>
                  <a:pt x="977" y="1873"/>
                  <a:pt x="979" y="1889"/>
                </a:cubicBezTo>
                <a:cubicBezTo>
                  <a:pt x="987" y="1887"/>
                  <a:pt x="986" y="1872"/>
                  <a:pt x="990" y="1865"/>
                </a:cubicBezTo>
                <a:close/>
                <a:moveTo>
                  <a:pt x="997" y="1516"/>
                </a:moveTo>
                <a:cubicBezTo>
                  <a:pt x="998" y="1505"/>
                  <a:pt x="993" y="1507"/>
                  <a:pt x="994" y="1494"/>
                </a:cubicBezTo>
                <a:cubicBezTo>
                  <a:pt x="998" y="1504"/>
                  <a:pt x="1006" y="1501"/>
                  <a:pt x="1008" y="1488"/>
                </a:cubicBezTo>
                <a:cubicBezTo>
                  <a:pt x="994" y="1491"/>
                  <a:pt x="985" y="1497"/>
                  <a:pt x="972" y="1489"/>
                </a:cubicBezTo>
                <a:cubicBezTo>
                  <a:pt x="972" y="1495"/>
                  <a:pt x="966" y="1506"/>
                  <a:pt x="971" y="1507"/>
                </a:cubicBezTo>
                <a:cubicBezTo>
                  <a:pt x="977" y="1492"/>
                  <a:pt x="988" y="1505"/>
                  <a:pt x="997" y="1516"/>
                </a:cubicBezTo>
                <a:close/>
                <a:moveTo>
                  <a:pt x="1042" y="2127"/>
                </a:moveTo>
                <a:cubicBezTo>
                  <a:pt x="1038" y="2125"/>
                  <a:pt x="1025" y="2107"/>
                  <a:pt x="1029" y="2116"/>
                </a:cubicBezTo>
                <a:cubicBezTo>
                  <a:pt x="1031" y="2123"/>
                  <a:pt x="1037" y="2122"/>
                  <a:pt x="1038" y="2132"/>
                </a:cubicBezTo>
                <a:cubicBezTo>
                  <a:pt x="1028" y="2125"/>
                  <a:pt x="1027" y="2143"/>
                  <a:pt x="1018" y="2135"/>
                </a:cubicBezTo>
                <a:cubicBezTo>
                  <a:pt x="1019" y="2160"/>
                  <a:pt x="1038" y="2136"/>
                  <a:pt x="1042" y="2127"/>
                </a:cubicBezTo>
                <a:close/>
                <a:moveTo>
                  <a:pt x="1019" y="1086"/>
                </a:moveTo>
                <a:cubicBezTo>
                  <a:pt x="1020" y="1060"/>
                  <a:pt x="1026" y="1093"/>
                  <a:pt x="1029" y="1071"/>
                </a:cubicBezTo>
                <a:cubicBezTo>
                  <a:pt x="1025" y="1073"/>
                  <a:pt x="1025" y="1066"/>
                  <a:pt x="1023" y="1064"/>
                </a:cubicBezTo>
                <a:cubicBezTo>
                  <a:pt x="1020" y="1088"/>
                  <a:pt x="1002" y="1059"/>
                  <a:pt x="997" y="1076"/>
                </a:cubicBezTo>
                <a:cubicBezTo>
                  <a:pt x="1006" y="1074"/>
                  <a:pt x="1015" y="1075"/>
                  <a:pt x="1019" y="1086"/>
                </a:cubicBezTo>
                <a:close/>
                <a:moveTo>
                  <a:pt x="1013" y="1082"/>
                </a:moveTo>
                <a:cubicBezTo>
                  <a:pt x="1011" y="1087"/>
                  <a:pt x="1007" y="1084"/>
                  <a:pt x="1001" y="1089"/>
                </a:cubicBezTo>
                <a:cubicBezTo>
                  <a:pt x="1001" y="1094"/>
                  <a:pt x="1002" y="1100"/>
                  <a:pt x="1002" y="1106"/>
                </a:cubicBezTo>
                <a:cubicBezTo>
                  <a:pt x="1007" y="1104"/>
                  <a:pt x="1016" y="1108"/>
                  <a:pt x="1016" y="1095"/>
                </a:cubicBezTo>
                <a:cubicBezTo>
                  <a:pt x="1008" y="1096"/>
                  <a:pt x="1019" y="1080"/>
                  <a:pt x="1013" y="1082"/>
                </a:cubicBezTo>
                <a:close/>
                <a:moveTo>
                  <a:pt x="1032" y="1528"/>
                </a:moveTo>
                <a:cubicBezTo>
                  <a:pt x="1037" y="1526"/>
                  <a:pt x="1040" y="1550"/>
                  <a:pt x="1044" y="1535"/>
                </a:cubicBezTo>
                <a:cubicBezTo>
                  <a:pt x="1040" y="1537"/>
                  <a:pt x="1042" y="1523"/>
                  <a:pt x="1038" y="1523"/>
                </a:cubicBezTo>
                <a:cubicBezTo>
                  <a:pt x="1036" y="1532"/>
                  <a:pt x="1028" y="1517"/>
                  <a:pt x="1026" y="1533"/>
                </a:cubicBezTo>
                <a:cubicBezTo>
                  <a:pt x="1032" y="1535"/>
                  <a:pt x="1023" y="1540"/>
                  <a:pt x="1024" y="1546"/>
                </a:cubicBezTo>
                <a:cubicBezTo>
                  <a:pt x="1032" y="1550"/>
                  <a:pt x="1028" y="1531"/>
                  <a:pt x="1032" y="1528"/>
                </a:cubicBezTo>
                <a:close/>
                <a:moveTo>
                  <a:pt x="1059" y="2037"/>
                </a:moveTo>
                <a:cubicBezTo>
                  <a:pt x="1061" y="2037"/>
                  <a:pt x="1063" y="2037"/>
                  <a:pt x="1065" y="2036"/>
                </a:cubicBezTo>
                <a:cubicBezTo>
                  <a:pt x="1063" y="2025"/>
                  <a:pt x="1057" y="2025"/>
                  <a:pt x="1054" y="2016"/>
                </a:cubicBezTo>
                <a:cubicBezTo>
                  <a:pt x="1053" y="2030"/>
                  <a:pt x="1060" y="2024"/>
                  <a:pt x="1059" y="2037"/>
                </a:cubicBezTo>
                <a:close/>
                <a:moveTo>
                  <a:pt x="1067" y="1553"/>
                </a:moveTo>
                <a:cubicBezTo>
                  <a:pt x="1069" y="1541"/>
                  <a:pt x="1073" y="1558"/>
                  <a:pt x="1075" y="1547"/>
                </a:cubicBezTo>
                <a:cubicBezTo>
                  <a:pt x="1075" y="1527"/>
                  <a:pt x="1062" y="1539"/>
                  <a:pt x="1058" y="1528"/>
                </a:cubicBezTo>
                <a:cubicBezTo>
                  <a:pt x="1062" y="1518"/>
                  <a:pt x="1083" y="1547"/>
                  <a:pt x="1084" y="1516"/>
                </a:cubicBezTo>
                <a:cubicBezTo>
                  <a:pt x="1089" y="1527"/>
                  <a:pt x="1091" y="1517"/>
                  <a:pt x="1100" y="1517"/>
                </a:cubicBezTo>
                <a:cubicBezTo>
                  <a:pt x="1100" y="1536"/>
                  <a:pt x="1104" y="1536"/>
                  <a:pt x="1108" y="1560"/>
                </a:cubicBezTo>
                <a:cubicBezTo>
                  <a:pt x="1104" y="1560"/>
                  <a:pt x="1104" y="1566"/>
                  <a:pt x="1100" y="1565"/>
                </a:cubicBezTo>
                <a:cubicBezTo>
                  <a:pt x="1100" y="1555"/>
                  <a:pt x="1096" y="1556"/>
                  <a:pt x="1097" y="1544"/>
                </a:cubicBezTo>
                <a:cubicBezTo>
                  <a:pt x="1091" y="1558"/>
                  <a:pt x="1078" y="1552"/>
                  <a:pt x="1067" y="1553"/>
                </a:cubicBezTo>
                <a:close/>
                <a:moveTo>
                  <a:pt x="1092" y="1527"/>
                </a:moveTo>
                <a:cubicBezTo>
                  <a:pt x="1089" y="1542"/>
                  <a:pt x="1082" y="1527"/>
                  <a:pt x="1079" y="1538"/>
                </a:cubicBezTo>
                <a:cubicBezTo>
                  <a:pt x="1083" y="1545"/>
                  <a:pt x="1099" y="1539"/>
                  <a:pt x="1092" y="1527"/>
                </a:cubicBezTo>
                <a:close/>
                <a:moveTo>
                  <a:pt x="1119" y="2503"/>
                </a:moveTo>
                <a:cubicBezTo>
                  <a:pt x="1119" y="2530"/>
                  <a:pt x="1126" y="2522"/>
                  <a:pt x="1126" y="2541"/>
                </a:cubicBezTo>
                <a:cubicBezTo>
                  <a:pt x="1127" y="2521"/>
                  <a:pt x="1149" y="2545"/>
                  <a:pt x="1146" y="2525"/>
                </a:cubicBezTo>
                <a:cubicBezTo>
                  <a:pt x="1149" y="2525"/>
                  <a:pt x="1147" y="2539"/>
                  <a:pt x="1150" y="2541"/>
                </a:cubicBezTo>
                <a:cubicBezTo>
                  <a:pt x="1167" y="2537"/>
                  <a:pt x="1187" y="2522"/>
                  <a:pt x="1201" y="2538"/>
                </a:cubicBezTo>
                <a:cubicBezTo>
                  <a:pt x="1197" y="2522"/>
                  <a:pt x="1196" y="2531"/>
                  <a:pt x="1202" y="2520"/>
                </a:cubicBezTo>
                <a:cubicBezTo>
                  <a:pt x="1190" y="2528"/>
                  <a:pt x="1173" y="2485"/>
                  <a:pt x="1161" y="2509"/>
                </a:cubicBezTo>
                <a:cubicBezTo>
                  <a:pt x="1161" y="2504"/>
                  <a:pt x="1161" y="2497"/>
                  <a:pt x="1159" y="2496"/>
                </a:cubicBezTo>
                <a:cubicBezTo>
                  <a:pt x="1160" y="2515"/>
                  <a:pt x="1151" y="2499"/>
                  <a:pt x="1151" y="2493"/>
                </a:cubicBezTo>
                <a:cubicBezTo>
                  <a:pt x="1140" y="2502"/>
                  <a:pt x="1125" y="2492"/>
                  <a:pt x="1112" y="2490"/>
                </a:cubicBezTo>
                <a:cubicBezTo>
                  <a:pt x="1115" y="2501"/>
                  <a:pt x="1108" y="2512"/>
                  <a:pt x="1113" y="2512"/>
                </a:cubicBezTo>
                <a:cubicBezTo>
                  <a:pt x="1113" y="2506"/>
                  <a:pt x="1117" y="2507"/>
                  <a:pt x="1119" y="2503"/>
                </a:cubicBezTo>
                <a:close/>
                <a:moveTo>
                  <a:pt x="1121" y="1092"/>
                </a:moveTo>
                <a:cubicBezTo>
                  <a:pt x="1112" y="1081"/>
                  <a:pt x="1098" y="1090"/>
                  <a:pt x="1090" y="1101"/>
                </a:cubicBezTo>
                <a:cubicBezTo>
                  <a:pt x="1098" y="1097"/>
                  <a:pt x="1100" y="1105"/>
                  <a:pt x="1107" y="1103"/>
                </a:cubicBezTo>
                <a:cubicBezTo>
                  <a:pt x="1104" y="1084"/>
                  <a:pt x="1119" y="1109"/>
                  <a:pt x="1121" y="1092"/>
                </a:cubicBezTo>
                <a:close/>
                <a:moveTo>
                  <a:pt x="1167" y="1512"/>
                </a:moveTo>
                <a:cubicBezTo>
                  <a:pt x="1171" y="1513"/>
                  <a:pt x="1172" y="1520"/>
                  <a:pt x="1177" y="1519"/>
                </a:cubicBezTo>
                <a:cubicBezTo>
                  <a:pt x="1177" y="1504"/>
                  <a:pt x="1168" y="1513"/>
                  <a:pt x="1165" y="1507"/>
                </a:cubicBezTo>
                <a:cubicBezTo>
                  <a:pt x="1160" y="1512"/>
                  <a:pt x="1159" y="1522"/>
                  <a:pt x="1153" y="1522"/>
                </a:cubicBezTo>
                <a:cubicBezTo>
                  <a:pt x="1148" y="1504"/>
                  <a:pt x="1140" y="1520"/>
                  <a:pt x="1132" y="1508"/>
                </a:cubicBezTo>
                <a:cubicBezTo>
                  <a:pt x="1133" y="1518"/>
                  <a:pt x="1131" y="1522"/>
                  <a:pt x="1127" y="1522"/>
                </a:cubicBezTo>
                <a:cubicBezTo>
                  <a:pt x="1127" y="1518"/>
                  <a:pt x="1125" y="1517"/>
                  <a:pt x="1124" y="1514"/>
                </a:cubicBezTo>
                <a:cubicBezTo>
                  <a:pt x="1128" y="1513"/>
                  <a:pt x="1129" y="1510"/>
                  <a:pt x="1130" y="1504"/>
                </a:cubicBezTo>
                <a:cubicBezTo>
                  <a:pt x="1121" y="1509"/>
                  <a:pt x="1116" y="1504"/>
                  <a:pt x="1114" y="1494"/>
                </a:cubicBezTo>
                <a:cubicBezTo>
                  <a:pt x="1117" y="1509"/>
                  <a:pt x="1107" y="1497"/>
                  <a:pt x="1108" y="1507"/>
                </a:cubicBezTo>
                <a:cubicBezTo>
                  <a:pt x="1111" y="1517"/>
                  <a:pt x="1123" y="1501"/>
                  <a:pt x="1121" y="1523"/>
                </a:cubicBezTo>
                <a:cubicBezTo>
                  <a:pt x="1118" y="1522"/>
                  <a:pt x="1117" y="1517"/>
                  <a:pt x="1112" y="1520"/>
                </a:cubicBezTo>
                <a:cubicBezTo>
                  <a:pt x="1111" y="1539"/>
                  <a:pt x="1114" y="1542"/>
                  <a:pt x="1110" y="1555"/>
                </a:cubicBezTo>
                <a:cubicBezTo>
                  <a:pt x="1119" y="1558"/>
                  <a:pt x="1116" y="1540"/>
                  <a:pt x="1123" y="1540"/>
                </a:cubicBezTo>
                <a:cubicBezTo>
                  <a:pt x="1123" y="1555"/>
                  <a:pt x="1117" y="1563"/>
                  <a:pt x="1126" y="1566"/>
                </a:cubicBezTo>
                <a:cubicBezTo>
                  <a:pt x="1126" y="1548"/>
                  <a:pt x="1129" y="1539"/>
                  <a:pt x="1137" y="1538"/>
                </a:cubicBezTo>
                <a:cubicBezTo>
                  <a:pt x="1133" y="1559"/>
                  <a:pt x="1152" y="1544"/>
                  <a:pt x="1156" y="1548"/>
                </a:cubicBezTo>
                <a:cubicBezTo>
                  <a:pt x="1156" y="1559"/>
                  <a:pt x="1152" y="1562"/>
                  <a:pt x="1158" y="1565"/>
                </a:cubicBezTo>
                <a:cubicBezTo>
                  <a:pt x="1157" y="1554"/>
                  <a:pt x="1170" y="1567"/>
                  <a:pt x="1166" y="1551"/>
                </a:cubicBezTo>
                <a:cubicBezTo>
                  <a:pt x="1162" y="1547"/>
                  <a:pt x="1160" y="1565"/>
                  <a:pt x="1158" y="1552"/>
                </a:cubicBezTo>
                <a:cubicBezTo>
                  <a:pt x="1166" y="1536"/>
                  <a:pt x="1183" y="1540"/>
                  <a:pt x="1188" y="1543"/>
                </a:cubicBezTo>
                <a:cubicBezTo>
                  <a:pt x="1193" y="1515"/>
                  <a:pt x="1165" y="1529"/>
                  <a:pt x="1157" y="1530"/>
                </a:cubicBezTo>
                <a:cubicBezTo>
                  <a:pt x="1157" y="1527"/>
                  <a:pt x="1157" y="1525"/>
                  <a:pt x="1157" y="1522"/>
                </a:cubicBezTo>
                <a:cubicBezTo>
                  <a:pt x="1164" y="1524"/>
                  <a:pt x="1163" y="1514"/>
                  <a:pt x="1167" y="1512"/>
                </a:cubicBezTo>
                <a:close/>
                <a:moveTo>
                  <a:pt x="1154" y="943"/>
                </a:moveTo>
                <a:cubicBezTo>
                  <a:pt x="1145" y="950"/>
                  <a:pt x="1138" y="937"/>
                  <a:pt x="1145" y="927"/>
                </a:cubicBezTo>
                <a:cubicBezTo>
                  <a:pt x="1143" y="915"/>
                  <a:pt x="1127" y="936"/>
                  <a:pt x="1127" y="917"/>
                </a:cubicBezTo>
                <a:cubicBezTo>
                  <a:pt x="1122" y="931"/>
                  <a:pt x="1117" y="927"/>
                  <a:pt x="1111" y="932"/>
                </a:cubicBezTo>
                <a:cubicBezTo>
                  <a:pt x="1118" y="946"/>
                  <a:pt x="1130" y="919"/>
                  <a:pt x="1138" y="933"/>
                </a:cubicBezTo>
                <a:cubicBezTo>
                  <a:pt x="1141" y="949"/>
                  <a:pt x="1132" y="942"/>
                  <a:pt x="1134" y="955"/>
                </a:cubicBezTo>
                <a:cubicBezTo>
                  <a:pt x="1137" y="961"/>
                  <a:pt x="1149" y="952"/>
                  <a:pt x="1140" y="945"/>
                </a:cubicBezTo>
                <a:cubicBezTo>
                  <a:pt x="1144" y="944"/>
                  <a:pt x="1154" y="965"/>
                  <a:pt x="1154" y="943"/>
                </a:cubicBezTo>
                <a:close/>
                <a:moveTo>
                  <a:pt x="1177" y="1397"/>
                </a:moveTo>
                <a:cubicBezTo>
                  <a:pt x="1172" y="1391"/>
                  <a:pt x="1175" y="1369"/>
                  <a:pt x="1172" y="1376"/>
                </a:cubicBezTo>
                <a:cubicBezTo>
                  <a:pt x="1173" y="1399"/>
                  <a:pt x="1156" y="1386"/>
                  <a:pt x="1159" y="1400"/>
                </a:cubicBezTo>
                <a:cubicBezTo>
                  <a:pt x="1163" y="1396"/>
                  <a:pt x="1170" y="1395"/>
                  <a:pt x="1177" y="1397"/>
                </a:cubicBezTo>
                <a:close/>
                <a:moveTo>
                  <a:pt x="1187" y="290"/>
                </a:moveTo>
                <a:cubicBezTo>
                  <a:pt x="1176" y="273"/>
                  <a:pt x="1156" y="268"/>
                  <a:pt x="1146" y="283"/>
                </a:cubicBezTo>
                <a:cubicBezTo>
                  <a:pt x="1165" y="270"/>
                  <a:pt x="1175" y="303"/>
                  <a:pt x="1187" y="290"/>
                </a:cubicBezTo>
                <a:close/>
                <a:moveTo>
                  <a:pt x="1186" y="869"/>
                </a:moveTo>
                <a:cubicBezTo>
                  <a:pt x="1185" y="891"/>
                  <a:pt x="1174" y="893"/>
                  <a:pt x="1171" y="910"/>
                </a:cubicBezTo>
                <a:cubicBezTo>
                  <a:pt x="1181" y="899"/>
                  <a:pt x="1184" y="913"/>
                  <a:pt x="1190" y="925"/>
                </a:cubicBezTo>
                <a:cubicBezTo>
                  <a:pt x="1187" y="908"/>
                  <a:pt x="1190" y="880"/>
                  <a:pt x="1186" y="869"/>
                </a:cubicBezTo>
                <a:close/>
                <a:moveTo>
                  <a:pt x="1271" y="1539"/>
                </a:moveTo>
                <a:cubicBezTo>
                  <a:pt x="1273" y="1538"/>
                  <a:pt x="1272" y="1530"/>
                  <a:pt x="1275" y="1530"/>
                </a:cubicBezTo>
                <a:cubicBezTo>
                  <a:pt x="1274" y="1517"/>
                  <a:pt x="1262" y="1537"/>
                  <a:pt x="1264" y="1518"/>
                </a:cubicBezTo>
                <a:cubicBezTo>
                  <a:pt x="1272" y="1516"/>
                  <a:pt x="1278" y="1534"/>
                  <a:pt x="1282" y="1516"/>
                </a:cubicBezTo>
                <a:cubicBezTo>
                  <a:pt x="1284" y="1535"/>
                  <a:pt x="1295" y="1503"/>
                  <a:pt x="1295" y="1531"/>
                </a:cubicBezTo>
                <a:cubicBezTo>
                  <a:pt x="1303" y="1533"/>
                  <a:pt x="1298" y="1510"/>
                  <a:pt x="1306" y="1512"/>
                </a:cubicBezTo>
                <a:cubicBezTo>
                  <a:pt x="1304" y="1519"/>
                  <a:pt x="1300" y="1522"/>
                  <a:pt x="1309" y="1520"/>
                </a:cubicBezTo>
                <a:cubicBezTo>
                  <a:pt x="1314" y="1515"/>
                  <a:pt x="1305" y="1509"/>
                  <a:pt x="1310" y="1503"/>
                </a:cubicBezTo>
                <a:cubicBezTo>
                  <a:pt x="1312" y="1505"/>
                  <a:pt x="1312" y="1512"/>
                  <a:pt x="1316" y="1510"/>
                </a:cubicBezTo>
                <a:cubicBezTo>
                  <a:pt x="1315" y="1517"/>
                  <a:pt x="1314" y="1522"/>
                  <a:pt x="1313" y="1528"/>
                </a:cubicBezTo>
                <a:cubicBezTo>
                  <a:pt x="1323" y="1496"/>
                  <a:pt x="1361" y="1528"/>
                  <a:pt x="1358" y="1487"/>
                </a:cubicBezTo>
                <a:cubicBezTo>
                  <a:pt x="1362" y="1487"/>
                  <a:pt x="1363" y="1493"/>
                  <a:pt x="1363" y="1503"/>
                </a:cubicBezTo>
                <a:cubicBezTo>
                  <a:pt x="1367" y="1503"/>
                  <a:pt x="1371" y="1502"/>
                  <a:pt x="1375" y="1501"/>
                </a:cubicBezTo>
                <a:cubicBezTo>
                  <a:pt x="1377" y="1482"/>
                  <a:pt x="1365" y="1498"/>
                  <a:pt x="1366" y="1481"/>
                </a:cubicBezTo>
                <a:cubicBezTo>
                  <a:pt x="1375" y="1487"/>
                  <a:pt x="1384" y="1494"/>
                  <a:pt x="1395" y="1498"/>
                </a:cubicBezTo>
                <a:cubicBezTo>
                  <a:pt x="1391" y="1518"/>
                  <a:pt x="1404" y="1500"/>
                  <a:pt x="1395" y="1520"/>
                </a:cubicBezTo>
                <a:cubicBezTo>
                  <a:pt x="1399" y="1525"/>
                  <a:pt x="1404" y="1520"/>
                  <a:pt x="1408" y="1518"/>
                </a:cubicBezTo>
                <a:cubicBezTo>
                  <a:pt x="1403" y="1501"/>
                  <a:pt x="1403" y="1504"/>
                  <a:pt x="1399" y="1493"/>
                </a:cubicBezTo>
                <a:cubicBezTo>
                  <a:pt x="1405" y="1490"/>
                  <a:pt x="1410" y="1493"/>
                  <a:pt x="1409" y="1509"/>
                </a:cubicBezTo>
                <a:cubicBezTo>
                  <a:pt x="1415" y="1511"/>
                  <a:pt x="1416" y="1504"/>
                  <a:pt x="1421" y="1503"/>
                </a:cubicBezTo>
                <a:cubicBezTo>
                  <a:pt x="1423" y="1516"/>
                  <a:pt x="1423" y="1511"/>
                  <a:pt x="1422" y="1525"/>
                </a:cubicBezTo>
                <a:cubicBezTo>
                  <a:pt x="1432" y="1508"/>
                  <a:pt x="1463" y="1540"/>
                  <a:pt x="1474" y="1521"/>
                </a:cubicBezTo>
                <a:cubicBezTo>
                  <a:pt x="1476" y="1534"/>
                  <a:pt x="1470" y="1535"/>
                  <a:pt x="1465" y="1535"/>
                </a:cubicBezTo>
                <a:cubicBezTo>
                  <a:pt x="1464" y="1543"/>
                  <a:pt x="1467" y="1543"/>
                  <a:pt x="1467" y="1548"/>
                </a:cubicBezTo>
                <a:cubicBezTo>
                  <a:pt x="1473" y="1538"/>
                  <a:pt x="1489" y="1538"/>
                  <a:pt x="1487" y="1523"/>
                </a:cubicBezTo>
                <a:cubicBezTo>
                  <a:pt x="1492" y="1520"/>
                  <a:pt x="1491" y="1532"/>
                  <a:pt x="1493" y="1535"/>
                </a:cubicBezTo>
                <a:cubicBezTo>
                  <a:pt x="1496" y="1522"/>
                  <a:pt x="1514" y="1535"/>
                  <a:pt x="1513" y="1524"/>
                </a:cubicBezTo>
                <a:cubicBezTo>
                  <a:pt x="1523" y="1523"/>
                  <a:pt x="1560" y="1524"/>
                  <a:pt x="1554" y="1491"/>
                </a:cubicBezTo>
                <a:cubicBezTo>
                  <a:pt x="1563" y="1487"/>
                  <a:pt x="1562" y="1513"/>
                  <a:pt x="1555" y="1513"/>
                </a:cubicBezTo>
                <a:cubicBezTo>
                  <a:pt x="1559" y="1531"/>
                  <a:pt x="1581" y="1508"/>
                  <a:pt x="1584" y="1530"/>
                </a:cubicBezTo>
                <a:cubicBezTo>
                  <a:pt x="1587" y="1525"/>
                  <a:pt x="1588" y="1515"/>
                  <a:pt x="1593" y="1516"/>
                </a:cubicBezTo>
                <a:cubicBezTo>
                  <a:pt x="1596" y="1529"/>
                  <a:pt x="1591" y="1527"/>
                  <a:pt x="1590" y="1534"/>
                </a:cubicBezTo>
                <a:cubicBezTo>
                  <a:pt x="1603" y="1532"/>
                  <a:pt x="1628" y="1512"/>
                  <a:pt x="1642" y="1530"/>
                </a:cubicBezTo>
                <a:cubicBezTo>
                  <a:pt x="1648" y="1527"/>
                  <a:pt x="1648" y="1516"/>
                  <a:pt x="1654" y="1515"/>
                </a:cubicBezTo>
                <a:cubicBezTo>
                  <a:pt x="1655" y="1526"/>
                  <a:pt x="1663" y="1518"/>
                  <a:pt x="1661" y="1536"/>
                </a:cubicBezTo>
                <a:cubicBezTo>
                  <a:pt x="1639" y="1535"/>
                  <a:pt x="1634" y="1560"/>
                  <a:pt x="1616" y="1573"/>
                </a:cubicBezTo>
                <a:cubicBezTo>
                  <a:pt x="1616" y="1565"/>
                  <a:pt x="1613" y="1564"/>
                  <a:pt x="1613" y="1556"/>
                </a:cubicBezTo>
                <a:cubicBezTo>
                  <a:pt x="1617" y="1563"/>
                  <a:pt x="1619" y="1565"/>
                  <a:pt x="1625" y="1559"/>
                </a:cubicBezTo>
                <a:cubicBezTo>
                  <a:pt x="1615" y="1550"/>
                  <a:pt x="1605" y="1541"/>
                  <a:pt x="1590" y="1542"/>
                </a:cubicBezTo>
                <a:cubicBezTo>
                  <a:pt x="1590" y="1550"/>
                  <a:pt x="1592" y="1550"/>
                  <a:pt x="1595" y="1550"/>
                </a:cubicBezTo>
                <a:cubicBezTo>
                  <a:pt x="1595" y="1560"/>
                  <a:pt x="1586" y="1553"/>
                  <a:pt x="1583" y="1556"/>
                </a:cubicBezTo>
                <a:cubicBezTo>
                  <a:pt x="1582" y="1548"/>
                  <a:pt x="1588" y="1550"/>
                  <a:pt x="1586" y="1539"/>
                </a:cubicBezTo>
                <a:cubicBezTo>
                  <a:pt x="1582" y="1538"/>
                  <a:pt x="1582" y="1543"/>
                  <a:pt x="1584" y="1543"/>
                </a:cubicBezTo>
                <a:cubicBezTo>
                  <a:pt x="1573" y="1565"/>
                  <a:pt x="1560" y="1535"/>
                  <a:pt x="1552" y="1561"/>
                </a:cubicBezTo>
                <a:cubicBezTo>
                  <a:pt x="1561" y="1540"/>
                  <a:pt x="1543" y="1558"/>
                  <a:pt x="1544" y="1541"/>
                </a:cubicBezTo>
                <a:cubicBezTo>
                  <a:pt x="1516" y="1556"/>
                  <a:pt x="1487" y="1548"/>
                  <a:pt x="1459" y="1558"/>
                </a:cubicBezTo>
                <a:cubicBezTo>
                  <a:pt x="1458" y="1546"/>
                  <a:pt x="1463" y="1549"/>
                  <a:pt x="1463" y="1540"/>
                </a:cubicBezTo>
                <a:cubicBezTo>
                  <a:pt x="1450" y="1552"/>
                  <a:pt x="1441" y="1542"/>
                  <a:pt x="1425" y="1555"/>
                </a:cubicBezTo>
                <a:cubicBezTo>
                  <a:pt x="1423" y="1547"/>
                  <a:pt x="1418" y="1543"/>
                  <a:pt x="1422" y="1533"/>
                </a:cubicBezTo>
                <a:cubicBezTo>
                  <a:pt x="1416" y="1547"/>
                  <a:pt x="1412" y="1528"/>
                  <a:pt x="1404" y="1532"/>
                </a:cubicBezTo>
                <a:cubicBezTo>
                  <a:pt x="1405" y="1547"/>
                  <a:pt x="1418" y="1530"/>
                  <a:pt x="1417" y="1552"/>
                </a:cubicBezTo>
                <a:cubicBezTo>
                  <a:pt x="1411" y="1559"/>
                  <a:pt x="1404" y="1553"/>
                  <a:pt x="1402" y="1536"/>
                </a:cubicBezTo>
                <a:cubicBezTo>
                  <a:pt x="1396" y="1535"/>
                  <a:pt x="1398" y="1550"/>
                  <a:pt x="1390" y="1547"/>
                </a:cubicBezTo>
                <a:cubicBezTo>
                  <a:pt x="1390" y="1553"/>
                  <a:pt x="1391" y="1558"/>
                  <a:pt x="1391" y="1564"/>
                </a:cubicBezTo>
                <a:cubicBezTo>
                  <a:pt x="1390" y="1571"/>
                  <a:pt x="1389" y="1565"/>
                  <a:pt x="1389" y="1560"/>
                </a:cubicBezTo>
                <a:cubicBezTo>
                  <a:pt x="1389" y="1551"/>
                  <a:pt x="1382" y="1559"/>
                  <a:pt x="1379" y="1557"/>
                </a:cubicBezTo>
                <a:cubicBezTo>
                  <a:pt x="1381" y="1543"/>
                  <a:pt x="1387" y="1554"/>
                  <a:pt x="1390" y="1547"/>
                </a:cubicBezTo>
                <a:cubicBezTo>
                  <a:pt x="1384" y="1540"/>
                  <a:pt x="1354" y="1525"/>
                  <a:pt x="1362" y="1560"/>
                </a:cubicBezTo>
                <a:cubicBezTo>
                  <a:pt x="1359" y="1568"/>
                  <a:pt x="1357" y="1560"/>
                  <a:pt x="1350" y="1566"/>
                </a:cubicBezTo>
                <a:cubicBezTo>
                  <a:pt x="1350" y="1574"/>
                  <a:pt x="1352" y="1574"/>
                  <a:pt x="1355" y="1574"/>
                </a:cubicBezTo>
                <a:cubicBezTo>
                  <a:pt x="1348" y="1587"/>
                  <a:pt x="1344" y="1578"/>
                  <a:pt x="1333" y="1582"/>
                </a:cubicBezTo>
                <a:cubicBezTo>
                  <a:pt x="1334" y="1578"/>
                  <a:pt x="1336" y="1569"/>
                  <a:pt x="1332" y="1569"/>
                </a:cubicBezTo>
                <a:cubicBezTo>
                  <a:pt x="1332" y="1561"/>
                  <a:pt x="1345" y="1583"/>
                  <a:pt x="1348" y="1566"/>
                </a:cubicBezTo>
                <a:cubicBezTo>
                  <a:pt x="1324" y="1552"/>
                  <a:pt x="1311" y="1535"/>
                  <a:pt x="1291" y="1545"/>
                </a:cubicBezTo>
                <a:cubicBezTo>
                  <a:pt x="1291" y="1556"/>
                  <a:pt x="1296" y="1555"/>
                  <a:pt x="1300" y="1556"/>
                </a:cubicBezTo>
                <a:cubicBezTo>
                  <a:pt x="1300" y="1565"/>
                  <a:pt x="1293" y="1560"/>
                  <a:pt x="1294" y="1570"/>
                </a:cubicBezTo>
                <a:cubicBezTo>
                  <a:pt x="1290" y="1569"/>
                  <a:pt x="1290" y="1564"/>
                  <a:pt x="1292" y="1558"/>
                </a:cubicBezTo>
                <a:cubicBezTo>
                  <a:pt x="1286" y="1571"/>
                  <a:pt x="1279" y="1540"/>
                  <a:pt x="1280" y="1568"/>
                </a:cubicBezTo>
                <a:cubicBezTo>
                  <a:pt x="1275" y="1563"/>
                  <a:pt x="1273" y="1550"/>
                  <a:pt x="1271" y="1539"/>
                </a:cubicBezTo>
                <a:cubicBezTo>
                  <a:pt x="1262" y="1547"/>
                  <a:pt x="1246" y="1551"/>
                  <a:pt x="1238" y="1527"/>
                </a:cubicBezTo>
                <a:cubicBezTo>
                  <a:pt x="1233" y="1526"/>
                  <a:pt x="1234" y="1535"/>
                  <a:pt x="1228" y="1533"/>
                </a:cubicBezTo>
                <a:cubicBezTo>
                  <a:pt x="1226" y="1547"/>
                  <a:pt x="1235" y="1535"/>
                  <a:pt x="1233" y="1549"/>
                </a:cubicBezTo>
                <a:cubicBezTo>
                  <a:pt x="1227" y="1547"/>
                  <a:pt x="1228" y="1556"/>
                  <a:pt x="1223" y="1555"/>
                </a:cubicBezTo>
                <a:cubicBezTo>
                  <a:pt x="1222" y="1546"/>
                  <a:pt x="1224" y="1543"/>
                  <a:pt x="1224" y="1538"/>
                </a:cubicBezTo>
                <a:cubicBezTo>
                  <a:pt x="1223" y="1537"/>
                  <a:pt x="1209" y="1527"/>
                  <a:pt x="1208" y="1544"/>
                </a:cubicBezTo>
                <a:cubicBezTo>
                  <a:pt x="1204" y="1545"/>
                  <a:pt x="1200" y="1546"/>
                  <a:pt x="1196" y="1546"/>
                </a:cubicBezTo>
                <a:cubicBezTo>
                  <a:pt x="1196" y="1538"/>
                  <a:pt x="1193" y="1537"/>
                  <a:pt x="1194" y="1529"/>
                </a:cubicBezTo>
                <a:cubicBezTo>
                  <a:pt x="1201" y="1520"/>
                  <a:pt x="1210" y="1534"/>
                  <a:pt x="1209" y="1505"/>
                </a:cubicBezTo>
                <a:cubicBezTo>
                  <a:pt x="1214" y="1517"/>
                  <a:pt x="1226" y="1502"/>
                  <a:pt x="1235" y="1510"/>
                </a:cubicBezTo>
                <a:cubicBezTo>
                  <a:pt x="1222" y="1532"/>
                  <a:pt x="1265" y="1511"/>
                  <a:pt x="1271" y="1539"/>
                </a:cubicBezTo>
                <a:close/>
                <a:moveTo>
                  <a:pt x="1281" y="1533"/>
                </a:moveTo>
                <a:cubicBezTo>
                  <a:pt x="1282" y="1534"/>
                  <a:pt x="1285" y="1533"/>
                  <a:pt x="1285" y="1537"/>
                </a:cubicBezTo>
                <a:cubicBezTo>
                  <a:pt x="1285" y="1542"/>
                  <a:pt x="1282" y="1543"/>
                  <a:pt x="1283" y="1550"/>
                </a:cubicBezTo>
                <a:cubicBezTo>
                  <a:pt x="1287" y="1550"/>
                  <a:pt x="1289" y="1548"/>
                  <a:pt x="1291" y="1545"/>
                </a:cubicBezTo>
                <a:cubicBezTo>
                  <a:pt x="1294" y="1528"/>
                  <a:pt x="1283" y="1522"/>
                  <a:pt x="1281" y="1533"/>
                </a:cubicBezTo>
                <a:close/>
                <a:moveTo>
                  <a:pt x="1353" y="1526"/>
                </a:moveTo>
                <a:cubicBezTo>
                  <a:pt x="1348" y="1535"/>
                  <a:pt x="1334" y="1528"/>
                  <a:pt x="1332" y="1543"/>
                </a:cubicBezTo>
                <a:cubicBezTo>
                  <a:pt x="1343" y="1537"/>
                  <a:pt x="1353" y="1554"/>
                  <a:pt x="1353" y="1526"/>
                </a:cubicBezTo>
                <a:close/>
                <a:moveTo>
                  <a:pt x="1382" y="1526"/>
                </a:moveTo>
                <a:cubicBezTo>
                  <a:pt x="1377" y="1521"/>
                  <a:pt x="1376" y="1529"/>
                  <a:pt x="1369" y="1524"/>
                </a:cubicBezTo>
                <a:cubicBezTo>
                  <a:pt x="1370" y="1544"/>
                  <a:pt x="1379" y="1542"/>
                  <a:pt x="1382" y="1526"/>
                </a:cubicBezTo>
                <a:close/>
                <a:moveTo>
                  <a:pt x="1247" y="1551"/>
                </a:moveTo>
                <a:cubicBezTo>
                  <a:pt x="1251" y="1565"/>
                  <a:pt x="1268" y="1572"/>
                  <a:pt x="1272" y="1569"/>
                </a:cubicBezTo>
                <a:cubicBezTo>
                  <a:pt x="1265" y="1566"/>
                  <a:pt x="1274" y="1561"/>
                  <a:pt x="1273" y="1556"/>
                </a:cubicBezTo>
                <a:cubicBezTo>
                  <a:pt x="1272" y="1555"/>
                  <a:pt x="1271" y="1553"/>
                  <a:pt x="1271" y="1548"/>
                </a:cubicBezTo>
                <a:cubicBezTo>
                  <a:pt x="1263" y="1548"/>
                  <a:pt x="1269" y="1565"/>
                  <a:pt x="1266" y="1566"/>
                </a:cubicBezTo>
                <a:cubicBezTo>
                  <a:pt x="1263" y="1553"/>
                  <a:pt x="1254" y="1554"/>
                  <a:pt x="1247" y="1551"/>
                </a:cubicBezTo>
                <a:close/>
                <a:moveTo>
                  <a:pt x="1187" y="855"/>
                </a:moveTo>
                <a:cubicBezTo>
                  <a:pt x="1182" y="843"/>
                  <a:pt x="1170" y="871"/>
                  <a:pt x="1174" y="866"/>
                </a:cubicBezTo>
                <a:cubicBezTo>
                  <a:pt x="1181" y="859"/>
                  <a:pt x="1185" y="869"/>
                  <a:pt x="1187" y="855"/>
                </a:cubicBezTo>
                <a:close/>
                <a:moveTo>
                  <a:pt x="1203" y="1315"/>
                </a:moveTo>
                <a:cubicBezTo>
                  <a:pt x="1197" y="1312"/>
                  <a:pt x="1187" y="1335"/>
                  <a:pt x="1195" y="1333"/>
                </a:cubicBezTo>
                <a:cubicBezTo>
                  <a:pt x="1191" y="1315"/>
                  <a:pt x="1206" y="1332"/>
                  <a:pt x="1203" y="1315"/>
                </a:cubicBezTo>
                <a:close/>
                <a:moveTo>
                  <a:pt x="1194" y="1307"/>
                </a:moveTo>
                <a:cubicBezTo>
                  <a:pt x="1197" y="1304"/>
                  <a:pt x="1205" y="1311"/>
                  <a:pt x="1204" y="1301"/>
                </a:cubicBezTo>
                <a:cubicBezTo>
                  <a:pt x="1194" y="1308"/>
                  <a:pt x="1196" y="1287"/>
                  <a:pt x="1190" y="1286"/>
                </a:cubicBezTo>
                <a:cubicBezTo>
                  <a:pt x="1189" y="1300"/>
                  <a:pt x="1195" y="1294"/>
                  <a:pt x="1194" y="1307"/>
                </a:cubicBezTo>
                <a:close/>
                <a:moveTo>
                  <a:pt x="1187" y="1030"/>
                </a:moveTo>
                <a:cubicBezTo>
                  <a:pt x="1177" y="1029"/>
                  <a:pt x="1187" y="1016"/>
                  <a:pt x="1186" y="1008"/>
                </a:cubicBezTo>
                <a:cubicBezTo>
                  <a:pt x="1174" y="1000"/>
                  <a:pt x="1183" y="1050"/>
                  <a:pt x="1187" y="1030"/>
                </a:cubicBezTo>
                <a:close/>
                <a:moveTo>
                  <a:pt x="1189" y="955"/>
                </a:moveTo>
                <a:cubicBezTo>
                  <a:pt x="1189" y="953"/>
                  <a:pt x="1189" y="950"/>
                  <a:pt x="1188" y="947"/>
                </a:cubicBezTo>
                <a:cubicBezTo>
                  <a:pt x="1191" y="946"/>
                  <a:pt x="1196" y="947"/>
                  <a:pt x="1196" y="941"/>
                </a:cubicBezTo>
                <a:cubicBezTo>
                  <a:pt x="1194" y="938"/>
                  <a:pt x="1181" y="931"/>
                  <a:pt x="1186" y="938"/>
                </a:cubicBezTo>
                <a:cubicBezTo>
                  <a:pt x="1193" y="939"/>
                  <a:pt x="1182" y="955"/>
                  <a:pt x="1189" y="955"/>
                </a:cubicBezTo>
                <a:close/>
                <a:moveTo>
                  <a:pt x="1174" y="387"/>
                </a:moveTo>
                <a:cubicBezTo>
                  <a:pt x="1179" y="387"/>
                  <a:pt x="1183" y="386"/>
                  <a:pt x="1188" y="385"/>
                </a:cubicBezTo>
                <a:cubicBezTo>
                  <a:pt x="1191" y="382"/>
                  <a:pt x="1162" y="374"/>
                  <a:pt x="1168" y="380"/>
                </a:cubicBezTo>
                <a:cubicBezTo>
                  <a:pt x="1170" y="381"/>
                  <a:pt x="1172" y="384"/>
                  <a:pt x="1174" y="387"/>
                </a:cubicBezTo>
                <a:close/>
                <a:moveTo>
                  <a:pt x="1217" y="964"/>
                </a:moveTo>
                <a:cubicBezTo>
                  <a:pt x="1216" y="982"/>
                  <a:pt x="1211" y="964"/>
                  <a:pt x="1205" y="966"/>
                </a:cubicBezTo>
                <a:cubicBezTo>
                  <a:pt x="1208" y="980"/>
                  <a:pt x="1218" y="978"/>
                  <a:pt x="1218" y="999"/>
                </a:cubicBezTo>
                <a:cubicBezTo>
                  <a:pt x="1218" y="990"/>
                  <a:pt x="1224" y="992"/>
                  <a:pt x="1222" y="981"/>
                </a:cubicBezTo>
                <a:cubicBezTo>
                  <a:pt x="1218" y="982"/>
                  <a:pt x="1217" y="977"/>
                  <a:pt x="1217" y="968"/>
                </a:cubicBezTo>
                <a:cubicBezTo>
                  <a:pt x="1219" y="968"/>
                  <a:pt x="1220" y="965"/>
                  <a:pt x="1217" y="964"/>
                </a:cubicBezTo>
                <a:close/>
                <a:moveTo>
                  <a:pt x="1244" y="1025"/>
                </a:moveTo>
                <a:cubicBezTo>
                  <a:pt x="1256" y="1013"/>
                  <a:pt x="1262" y="1017"/>
                  <a:pt x="1274" y="1025"/>
                </a:cubicBezTo>
                <a:cubicBezTo>
                  <a:pt x="1274" y="1019"/>
                  <a:pt x="1275" y="1015"/>
                  <a:pt x="1276" y="1012"/>
                </a:cubicBezTo>
                <a:cubicBezTo>
                  <a:pt x="1269" y="1007"/>
                  <a:pt x="1274" y="1026"/>
                  <a:pt x="1268" y="1022"/>
                </a:cubicBezTo>
                <a:cubicBezTo>
                  <a:pt x="1268" y="1013"/>
                  <a:pt x="1273" y="1012"/>
                  <a:pt x="1273" y="1003"/>
                </a:cubicBezTo>
                <a:cubicBezTo>
                  <a:pt x="1266" y="1001"/>
                  <a:pt x="1262" y="1018"/>
                  <a:pt x="1259" y="1001"/>
                </a:cubicBezTo>
                <a:cubicBezTo>
                  <a:pt x="1266" y="987"/>
                  <a:pt x="1278" y="1009"/>
                  <a:pt x="1281" y="989"/>
                </a:cubicBezTo>
                <a:cubicBezTo>
                  <a:pt x="1269" y="978"/>
                  <a:pt x="1274" y="984"/>
                  <a:pt x="1259" y="988"/>
                </a:cubicBezTo>
                <a:cubicBezTo>
                  <a:pt x="1256" y="1011"/>
                  <a:pt x="1251" y="1002"/>
                  <a:pt x="1244" y="1025"/>
                </a:cubicBezTo>
                <a:close/>
                <a:moveTo>
                  <a:pt x="1276" y="1577"/>
                </a:moveTo>
                <a:cubicBezTo>
                  <a:pt x="1271" y="1590"/>
                  <a:pt x="1267" y="1580"/>
                  <a:pt x="1262" y="1588"/>
                </a:cubicBezTo>
                <a:cubicBezTo>
                  <a:pt x="1267" y="1597"/>
                  <a:pt x="1276" y="1589"/>
                  <a:pt x="1276" y="1577"/>
                </a:cubicBezTo>
                <a:close/>
                <a:moveTo>
                  <a:pt x="1283" y="2090"/>
                </a:moveTo>
                <a:cubicBezTo>
                  <a:pt x="1293" y="2115"/>
                  <a:pt x="1307" y="2078"/>
                  <a:pt x="1283" y="2090"/>
                </a:cubicBezTo>
                <a:close/>
                <a:moveTo>
                  <a:pt x="1278" y="890"/>
                </a:moveTo>
                <a:cubicBezTo>
                  <a:pt x="1269" y="901"/>
                  <a:pt x="1257" y="905"/>
                  <a:pt x="1252" y="924"/>
                </a:cubicBezTo>
                <a:cubicBezTo>
                  <a:pt x="1260" y="906"/>
                  <a:pt x="1276" y="910"/>
                  <a:pt x="1278" y="890"/>
                </a:cubicBezTo>
                <a:close/>
                <a:moveTo>
                  <a:pt x="1325" y="2010"/>
                </a:moveTo>
                <a:cubicBezTo>
                  <a:pt x="1313" y="2007"/>
                  <a:pt x="1300" y="2018"/>
                  <a:pt x="1299" y="2031"/>
                </a:cubicBezTo>
                <a:cubicBezTo>
                  <a:pt x="1305" y="2018"/>
                  <a:pt x="1321" y="2025"/>
                  <a:pt x="1325" y="2010"/>
                </a:cubicBezTo>
                <a:close/>
                <a:moveTo>
                  <a:pt x="1308" y="1011"/>
                </a:moveTo>
                <a:cubicBezTo>
                  <a:pt x="1316" y="1007"/>
                  <a:pt x="1319" y="1017"/>
                  <a:pt x="1324" y="1022"/>
                </a:cubicBezTo>
                <a:cubicBezTo>
                  <a:pt x="1325" y="1015"/>
                  <a:pt x="1323" y="1006"/>
                  <a:pt x="1326" y="1004"/>
                </a:cubicBezTo>
                <a:cubicBezTo>
                  <a:pt x="1329" y="1004"/>
                  <a:pt x="1331" y="1032"/>
                  <a:pt x="1334" y="1016"/>
                </a:cubicBezTo>
                <a:cubicBezTo>
                  <a:pt x="1330" y="1008"/>
                  <a:pt x="1344" y="1001"/>
                  <a:pt x="1343" y="988"/>
                </a:cubicBezTo>
                <a:cubicBezTo>
                  <a:pt x="1336" y="996"/>
                  <a:pt x="1339" y="978"/>
                  <a:pt x="1335" y="976"/>
                </a:cubicBezTo>
                <a:cubicBezTo>
                  <a:pt x="1333" y="993"/>
                  <a:pt x="1327" y="976"/>
                  <a:pt x="1325" y="991"/>
                </a:cubicBezTo>
                <a:cubicBezTo>
                  <a:pt x="1325" y="987"/>
                  <a:pt x="1324" y="986"/>
                  <a:pt x="1323" y="983"/>
                </a:cubicBezTo>
                <a:cubicBezTo>
                  <a:pt x="1325" y="980"/>
                  <a:pt x="1327" y="977"/>
                  <a:pt x="1329" y="973"/>
                </a:cubicBezTo>
                <a:cubicBezTo>
                  <a:pt x="1322" y="961"/>
                  <a:pt x="1322" y="980"/>
                  <a:pt x="1319" y="988"/>
                </a:cubicBezTo>
                <a:cubicBezTo>
                  <a:pt x="1301" y="990"/>
                  <a:pt x="1297" y="979"/>
                  <a:pt x="1285" y="993"/>
                </a:cubicBezTo>
                <a:cubicBezTo>
                  <a:pt x="1288" y="996"/>
                  <a:pt x="1280" y="1010"/>
                  <a:pt x="1278" y="1016"/>
                </a:cubicBezTo>
                <a:cubicBezTo>
                  <a:pt x="1289" y="1020"/>
                  <a:pt x="1296" y="988"/>
                  <a:pt x="1304" y="1012"/>
                </a:cubicBezTo>
                <a:cubicBezTo>
                  <a:pt x="1298" y="1015"/>
                  <a:pt x="1298" y="1025"/>
                  <a:pt x="1300" y="1030"/>
                </a:cubicBezTo>
                <a:cubicBezTo>
                  <a:pt x="1303" y="1024"/>
                  <a:pt x="1306" y="1018"/>
                  <a:pt x="1308" y="1011"/>
                </a:cubicBezTo>
                <a:close/>
                <a:moveTo>
                  <a:pt x="1319" y="1775"/>
                </a:moveTo>
                <a:cubicBezTo>
                  <a:pt x="1313" y="1761"/>
                  <a:pt x="1312" y="1780"/>
                  <a:pt x="1307" y="1773"/>
                </a:cubicBezTo>
                <a:cubicBezTo>
                  <a:pt x="1309" y="1785"/>
                  <a:pt x="1309" y="1786"/>
                  <a:pt x="1308" y="1799"/>
                </a:cubicBezTo>
                <a:cubicBezTo>
                  <a:pt x="1318" y="1804"/>
                  <a:pt x="1309" y="1774"/>
                  <a:pt x="1317" y="1776"/>
                </a:cubicBezTo>
                <a:cubicBezTo>
                  <a:pt x="1317" y="1778"/>
                  <a:pt x="1319" y="1780"/>
                  <a:pt x="1319" y="1775"/>
                </a:cubicBezTo>
                <a:close/>
                <a:moveTo>
                  <a:pt x="1314" y="1332"/>
                </a:moveTo>
                <a:cubicBezTo>
                  <a:pt x="1313" y="1319"/>
                  <a:pt x="1305" y="1322"/>
                  <a:pt x="1302" y="1312"/>
                </a:cubicBezTo>
                <a:cubicBezTo>
                  <a:pt x="1301" y="1323"/>
                  <a:pt x="1293" y="1318"/>
                  <a:pt x="1292" y="1327"/>
                </a:cubicBezTo>
                <a:cubicBezTo>
                  <a:pt x="1301" y="1330"/>
                  <a:pt x="1306" y="1317"/>
                  <a:pt x="1314" y="1332"/>
                </a:cubicBezTo>
                <a:close/>
                <a:moveTo>
                  <a:pt x="1298" y="886"/>
                </a:moveTo>
                <a:cubicBezTo>
                  <a:pt x="1292" y="893"/>
                  <a:pt x="1291" y="899"/>
                  <a:pt x="1286" y="888"/>
                </a:cubicBezTo>
                <a:cubicBezTo>
                  <a:pt x="1286" y="894"/>
                  <a:pt x="1285" y="898"/>
                  <a:pt x="1284" y="902"/>
                </a:cubicBezTo>
                <a:cubicBezTo>
                  <a:pt x="1292" y="902"/>
                  <a:pt x="1296" y="898"/>
                  <a:pt x="1298" y="886"/>
                </a:cubicBezTo>
                <a:close/>
                <a:moveTo>
                  <a:pt x="1287" y="866"/>
                </a:moveTo>
                <a:cubicBezTo>
                  <a:pt x="1290" y="870"/>
                  <a:pt x="1294" y="869"/>
                  <a:pt x="1297" y="873"/>
                </a:cubicBezTo>
                <a:cubicBezTo>
                  <a:pt x="1296" y="865"/>
                  <a:pt x="1300" y="864"/>
                  <a:pt x="1301" y="860"/>
                </a:cubicBezTo>
                <a:cubicBezTo>
                  <a:pt x="1297" y="852"/>
                  <a:pt x="1295" y="863"/>
                  <a:pt x="1291" y="866"/>
                </a:cubicBezTo>
                <a:cubicBezTo>
                  <a:pt x="1289" y="863"/>
                  <a:pt x="1285" y="840"/>
                  <a:pt x="1282" y="854"/>
                </a:cubicBezTo>
                <a:cubicBezTo>
                  <a:pt x="1285" y="855"/>
                  <a:pt x="1287" y="859"/>
                  <a:pt x="1287" y="866"/>
                </a:cubicBezTo>
                <a:close/>
                <a:moveTo>
                  <a:pt x="1333" y="1782"/>
                </a:moveTo>
                <a:cubicBezTo>
                  <a:pt x="1331" y="1776"/>
                  <a:pt x="1324" y="1781"/>
                  <a:pt x="1321" y="1775"/>
                </a:cubicBezTo>
                <a:cubicBezTo>
                  <a:pt x="1324" y="1794"/>
                  <a:pt x="1314" y="1786"/>
                  <a:pt x="1316" y="1802"/>
                </a:cubicBezTo>
                <a:cubicBezTo>
                  <a:pt x="1323" y="1795"/>
                  <a:pt x="1317" y="1821"/>
                  <a:pt x="1324" y="1814"/>
                </a:cubicBezTo>
                <a:cubicBezTo>
                  <a:pt x="1325" y="1800"/>
                  <a:pt x="1322" y="1798"/>
                  <a:pt x="1321" y="1788"/>
                </a:cubicBezTo>
                <a:cubicBezTo>
                  <a:pt x="1326" y="1789"/>
                  <a:pt x="1333" y="1796"/>
                  <a:pt x="1333" y="1782"/>
                </a:cubicBezTo>
                <a:close/>
                <a:moveTo>
                  <a:pt x="1340" y="1907"/>
                </a:moveTo>
                <a:cubicBezTo>
                  <a:pt x="1337" y="1907"/>
                  <a:pt x="1338" y="1903"/>
                  <a:pt x="1339" y="1899"/>
                </a:cubicBezTo>
                <a:cubicBezTo>
                  <a:pt x="1334" y="1910"/>
                  <a:pt x="1327" y="1894"/>
                  <a:pt x="1323" y="1905"/>
                </a:cubicBezTo>
                <a:cubicBezTo>
                  <a:pt x="1327" y="1916"/>
                  <a:pt x="1338" y="1912"/>
                  <a:pt x="1340" y="1907"/>
                </a:cubicBezTo>
                <a:close/>
                <a:moveTo>
                  <a:pt x="1342" y="1424"/>
                </a:moveTo>
                <a:cubicBezTo>
                  <a:pt x="1337" y="1416"/>
                  <a:pt x="1331" y="1385"/>
                  <a:pt x="1323" y="1401"/>
                </a:cubicBezTo>
                <a:cubicBezTo>
                  <a:pt x="1331" y="1410"/>
                  <a:pt x="1318" y="1416"/>
                  <a:pt x="1317" y="1423"/>
                </a:cubicBezTo>
                <a:cubicBezTo>
                  <a:pt x="1329" y="1425"/>
                  <a:pt x="1336" y="1415"/>
                  <a:pt x="1342" y="1424"/>
                </a:cubicBezTo>
                <a:close/>
                <a:moveTo>
                  <a:pt x="1324" y="1187"/>
                </a:moveTo>
                <a:cubicBezTo>
                  <a:pt x="1324" y="1190"/>
                  <a:pt x="1324" y="1196"/>
                  <a:pt x="1326" y="1195"/>
                </a:cubicBezTo>
                <a:cubicBezTo>
                  <a:pt x="1326" y="1191"/>
                  <a:pt x="1326" y="1187"/>
                  <a:pt x="1326" y="1183"/>
                </a:cubicBezTo>
                <a:cubicBezTo>
                  <a:pt x="1322" y="1187"/>
                  <a:pt x="1316" y="1185"/>
                  <a:pt x="1314" y="1193"/>
                </a:cubicBezTo>
                <a:cubicBezTo>
                  <a:pt x="1318" y="1191"/>
                  <a:pt x="1318" y="1197"/>
                  <a:pt x="1322" y="1196"/>
                </a:cubicBezTo>
                <a:cubicBezTo>
                  <a:pt x="1322" y="1193"/>
                  <a:pt x="1322" y="1188"/>
                  <a:pt x="1324" y="1187"/>
                </a:cubicBezTo>
                <a:close/>
                <a:moveTo>
                  <a:pt x="1314" y="897"/>
                </a:moveTo>
                <a:cubicBezTo>
                  <a:pt x="1314" y="903"/>
                  <a:pt x="1314" y="907"/>
                  <a:pt x="1313" y="910"/>
                </a:cubicBezTo>
                <a:cubicBezTo>
                  <a:pt x="1321" y="909"/>
                  <a:pt x="1317" y="900"/>
                  <a:pt x="1314" y="893"/>
                </a:cubicBezTo>
                <a:cubicBezTo>
                  <a:pt x="1309" y="891"/>
                  <a:pt x="1300" y="902"/>
                  <a:pt x="1306" y="907"/>
                </a:cubicBezTo>
                <a:cubicBezTo>
                  <a:pt x="1307" y="899"/>
                  <a:pt x="1310" y="896"/>
                  <a:pt x="1314" y="897"/>
                </a:cubicBezTo>
                <a:close/>
                <a:moveTo>
                  <a:pt x="1377" y="2419"/>
                </a:moveTo>
                <a:cubicBezTo>
                  <a:pt x="1370" y="2420"/>
                  <a:pt x="1373" y="2440"/>
                  <a:pt x="1370" y="2447"/>
                </a:cubicBezTo>
                <a:cubicBezTo>
                  <a:pt x="1376" y="2445"/>
                  <a:pt x="1378" y="2436"/>
                  <a:pt x="1383" y="2432"/>
                </a:cubicBezTo>
                <a:cubicBezTo>
                  <a:pt x="1376" y="2429"/>
                  <a:pt x="1394" y="2417"/>
                  <a:pt x="1384" y="2410"/>
                </a:cubicBezTo>
                <a:cubicBezTo>
                  <a:pt x="1384" y="2422"/>
                  <a:pt x="1372" y="2445"/>
                  <a:pt x="1377" y="2419"/>
                </a:cubicBezTo>
                <a:close/>
                <a:moveTo>
                  <a:pt x="1346" y="688"/>
                </a:moveTo>
                <a:cubicBezTo>
                  <a:pt x="1336" y="692"/>
                  <a:pt x="1330" y="694"/>
                  <a:pt x="1321" y="687"/>
                </a:cubicBezTo>
                <a:cubicBezTo>
                  <a:pt x="1325" y="702"/>
                  <a:pt x="1315" y="691"/>
                  <a:pt x="1316" y="701"/>
                </a:cubicBezTo>
                <a:cubicBezTo>
                  <a:pt x="1324" y="695"/>
                  <a:pt x="1339" y="702"/>
                  <a:pt x="1346" y="688"/>
                </a:cubicBezTo>
                <a:close/>
                <a:moveTo>
                  <a:pt x="1357" y="956"/>
                </a:moveTo>
                <a:cubicBezTo>
                  <a:pt x="1358" y="928"/>
                  <a:pt x="1362" y="928"/>
                  <a:pt x="1363" y="903"/>
                </a:cubicBezTo>
                <a:cubicBezTo>
                  <a:pt x="1361" y="897"/>
                  <a:pt x="1355" y="903"/>
                  <a:pt x="1355" y="895"/>
                </a:cubicBezTo>
                <a:cubicBezTo>
                  <a:pt x="1357" y="888"/>
                  <a:pt x="1369" y="901"/>
                  <a:pt x="1368" y="880"/>
                </a:cubicBezTo>
                <a:cubicBezTo>
                  <a:pt x="1351" y="895"/>
                  <a:pt x="1337" y="883"/>
                  <a:pt x="1328" y="895"/>
                </a:cubicBezTo>
                <a:cubicBezTo>
                  <a:pt x="1332" y="895"/>
                  <a:pt x="1327" y="911"/>
                  <a:pt x="1327" y="917"/>
                </a:cubicBezTo>
                <a:cubicBezTo>
                  <a:pt x="1338" y="915"/>
                  <a:pt x="1342" y="936"/>
                  <a:pt x="1349" y="918"/>
                </a:cubicBezTo>
                <a:cubicBezTo>
                  <a:pt x="1351" y="933"/>
                  <a:pt x="1358" y="950"/>
                  <a:pt x="1349" y="957"/>
                </a:cubicBezTo>
                <a:cubicBezTo>
                  <a:pt x="1348" y="954"/>
                  <a:pt x="1348" y="948"/>
                  <a:pt x="1346" y="949"/>
                </a:cubicBezTo>
                <a:cubicBezTo>
                  <a:pt x="1347" y="955"/>
                  <a:pt x="1346" y="965"/>
                  <a:pt x="1349" y="966"/>
                </a:cubicBezTo>
                <a:cubicBezTo>
                  <a:pt x="1349" y="958"/>
                  <a:pt x="1352" y="955"/>
                  <a:pt x="1357" y="956"/>
                </a:cubicBezTo>
                <a:close/>
                <a:moveTo>
                  <a:pt x="1380" y="1657"/>
                </a:moveTo>
                <a:cubicBezTo>
                  <a:pt x="1380" y="1650"/>
                  <a:pt x="1383" y="1637"/>
                  <a:pt x="1379" y="1627"/>
                </a:cubicBezTo>
                <a:cubicBezTo>
                  <a:pt x="1380" y="1638"/>
                  <a:pt x="1379" y="1646"/>
                  <a:pt x="1373" y="1645"/>
                </a:cubicBezTo>
                <a:cubicBezTo>
                  <a:pt x="1374" y="1642"/>
                  <a:pt x="1378" y="1628"/>
                  <a:pt x="1373" y="1628"/>
                </a:cubicBezTo>
                <a:cubicBezTo>
                  <a:pt x="1374" y="1636"/>
                  <a:pt x="1370" y="1637"/>
                  <a:pt x="1369" y="1642"/>
                </a:cubicBezTo>
                <a:cubicBezTo>
                  <a:pt x="1375" y="1641"/>
                  <a:pt x="1372" y="1662"/>
                  <a:pt x="1380" y="1657"/>
                </a:cubicBezTo>
                <a:close/>
                <a:moveTo>
                  <a:pt x="1367" y="967"/>
                </a:moveTo>
                <a:cubicBezTo>
                  <a:pt x="1368" y="990"/>
                  <a:pt x="1354" y="988"/>
                  <a:pt x="1349" y="979"/>
                </a:cubicBezTo>
                <a:cubicBezTo>
                  <a:pt x="1346" y="988"/>
                  <a:pt x="1351" y="987"/>
                  <a:pt x="1348" y="996"/>
                </a:cubicBezTo>
                <a:cubicBezTo>
                  <a:pt x="1359" y="997"/>
                  <a:pt x="1358" y="1028"/>
                  <a:pt x="1365" y="1037"/>
                </a:cubicBezTo>
                <a:cubicBezTo>
                  <a:pt x="1366" y="1024"/>
                  <a:pt x="1357" y="1009"/>
                  <a:pt x="1360" y="1003"/>
                </a:cubicBezTo>
                <a:cubicBezTo>
                  <a:pt x="1370" y="1027"/>
                  <a:pt x="1373" y="1002"/>
                  <a:pt x="1386" y="995"/>
                </a:cubicBezTo>
                <a:cubicBezTo>
                  <a:pt x="1395" y="1012"/>
                  <a:pt x="1398" y="994"/>
                  <a:pt x="1405" y="1005"/>
                </a:cubicBezTo>
                <a:cubicBezTo>
                  <a:pt x="1404" y="997"/>
                  <a:pt x="1407" y="996"/>
                  <a:pt x="1408" y="991"/>
                </a:cubicBezTo>
                <a:cubicBezTo>
                  <a:pt x="1406" y="991"/>
                  <a:pt x="1403" y="991"/>
                  <a:pt x="1404" y="983"/>
                </a:cubicBezTo>
                <a:cubicBezTo>
                  <a:pt x="1399" y="987"/>
                  <a:pt x="1394" y="994"/>
                  <a:pt x="1394" y="976"/>
                </a:cubicBezTo>
                <a:cubicBezTo>
                  <a:pt x="1404" y="982"/>
                  <a:pt x="1390" y="971"/>
                  <a:pt x="1393" y="955"/>
                </a:cubicBezTo>
                <a:cubicBezTo>
                  <a:pt x="1390" y="956"/>
                  <a:pt x="1385" y="954"/>
                  <a:pt x="1385" y="960"/>
                </a:cubicBezTo>
                <a:cubicBezTo>
                  <a:pt x="1397" y="960"/>
                  <a:pt x="1374" y="971"/>
                  <a:pt x="1384" y="978"/>
                </a:cubicBezTo>
                <a:cubicBezTo>
                  <a:pt x="1384" y="967"/>
                  <a:pt x="1391" y="976"/>
                  <a:pt x="1390" y="985"/>
                </a:cubicBezTo>
                <a:cubicBezTo>
                  <a:pt x="1379" y="986"/>
                  <a:pt x="1376" y="969"/>
                  <a:pt x="1367" y="967"/>
                </a:cubicBezTo>
                <a:close/>
                <a:moveTo>
                  <a:pt x="1379" y="1579"/>
                </a:moveTo>
                <a:cubicBezTo>
                  <a:pt x="1379" y="1574"/>
                  <a:pt x="1379" y="1567"/>
                  <a:pt x="1377" y="1566"/>
                </a:cubicBezTo>
                <a:cubicBezTo>
                  <a:pt x="1376" y="1570"/>
                  <a:pt x="1377" y="1575"/>
                  <a:pt x="1375" y="1575"/>
                </a:cubicBezTo>
                <a:cubicBezTo>
                  <a:pt x="1374" y="1570"/>
                  <a:pt x="1372" y="1567"/>
                  <a:pt x="1369" y="1568"/>
                </a:cubicBezTo>
                <a:cubicBezTo>
                  <a:pt x="1370" y="1579"/>
                  <a:pt x="1375" y="1604"/>
                  <a:pt x="1377" y="1584"/>
                </a:cubicBezTo>
                <a:cubicBezTo>
                  <a:pt x="1370" y="1583"/>
                  <a:pt x="1374" y="1572"/>
                  <a:pt x="1379" y="1579"/>
                </a:cubicBezTo>
                <a:close/>
                <a:moveTo>
                  <a:pt x="1379" y="1340"/>
                </a:moveTo>
                <a:cubicBezTo>
                  <a:pt x="1384" y="1333"/>
                  <a:pt x="1377" y="1329"/>
                  <a:pt x="1381" y="1326"/>
                </a:cubicBezTo>
                <a:cubicBezTo>
                  <a:pt x="1390" y="1321"/>
                  <a:pt x="1394" y="1340"/>
                  <a:pt x="1401" y="1332"/>
                </a:cubicBezTo>
                <a:cubicBezTo>
                  <a:pt x="1399" y="1331"/>
                  <a:pt x="1400" y="1327"/>
                  <a:pt x="1401" y="1323"/>
                </a:cubicBezTo>
                <a:cubicBezTo>
                  <a:pt x="1387" y="1327"/>
                  <a:pt x="1370" y="1314"/>
                  <a:pt x="1361" y="1321"/>
                </a:cubicBezTo>
                <a:cubicBezTo>
                  <a:pt x="1372" y="1313"/>
                  <a:pt x="1371" y="1338"/>
                  <a:pt x="1379" y="1340"/>
                </a:cubicBezTo>
                <a:close/>
                <a:moveTo>
                  <a:pt x="1363" y="724"/>
                </a:moveTo>
                <a:cubicBezTo>
                  <a:pt x="1354" y="727"/>
                  <a:pt x="1347" y="708"/>
                  <a:pt x="1343" y="731"/>
                </a:cubicBezTo>
                <a:cubicBezTo>
                  <a:pt x="1353" y="726"/>
                  <a:pt x="1357" y="733"/>
                  <a:pt x="1363" y="724"/>
                </a:cubicBezTo>
                <a:close/>
                <a:moveTo>
                  <a:pt x="1365" y="715"/>
                </a:moveTo>
                <a:cubicBezTo>
                  <a:pt x="1362" y="713"/>
                  <a:pt x="1360" y="711"/>
                  <a:pt x="1358" y="707"/>
                </a:cubicBezTo>
                <a:cubicBezTo>
                  <a:pt x="1359" y="702"/>
                  <a:pt x="1362" y="697"/>
                  <a:pt x="1358" y="694"/>
                </a:cubicBezTo>
                <a:cubicBezTo>
                  <a:pt x="1358" y="705"/>
                  <a:pt x="1352" y="705"/>
                  <a:pt x="1351" y="713"/>
                </a:cubicBezTo>
                <a:cubicBezTo>
                  <a:pt x="1358" y="703"/>
                  <a:pt x="1360" y="731"/>
                  <a:pt x="1365" y="715"/>
                </a:cubicBezTo>
                <a:close/>
                <a:moveTo>
                  <a:pt x="1393" y="1581"/>
                </a:moveTo>
                <a:cubicBezTo>
                  <a:pt x="1394" y="1589"/>
                  <a:pt x="1392" y="1603"/>
                  <a:pt x="1398" y="1598"/>
                </a:cubicBezTo>
                <a:cubicBezTo>
                  <a:pt x="1397" y="1585"/>
                  <a:pt x="1394" y="1577"/>
                  <a:pt x="1389" y="1573"/>
                </a:cubicBezTo>
                <a:cubicBezTo>
                  <a:pt x="1389" y="1583"/>
                  <a:pt x="1383" y="1584"/>
                  <a:pt x="1382" y="1592"/>
                </a:cubicBezTo>
                <a:cubicBezTo>
                  <a:pt x="1386" y="1590"/>
                  <a:pt x="1390" y="1585"/>
                  <a:pt x="1393" y="1581"/>
                </a:cubicBezTo>
                <a:close/>
                <a:moveTo>
                  <a:pt x="1379" y="957"/>
                </a:moveTo>
                <a:cubicBezTo>
                  <a:pt x="1376" y="938"/>
                  <a:pt x="1386" y="944"/>
                  <a:pt x="1386" y="929"/>
                </a:cubicBezTo>
                <a:cubicBezTo>
                  <a:pt x="1379" y="932"/>
                  <a:pt x="1372" y="957"/>
                  <a:pt x="1373" y="962"/>
                </a:cubicBezTo>
                <a:cubicBezTo>
                  <a:pt x="1373" y="957"/>
                  <a:pt x="1376" y="957"/>
                  <a:pt x="1379" y="957"/>
                </a:cubicBezTo>
                <a:close/>
                <a:moveTo>
                  <a:pt x="1408" y="1649"/>
                </a:moveTo>
                <a:cubicBezTo>
                  <a:pt x="1407" y="1658"/>
                  <a:pt x="1397" y="1650"/>
                  <a:pt x="1398" y="1663"/>
                </a:cubicBezTo>
                <a:cubicBezTo>
                  <a:pt x="1403" y="1663"/>
                  <a:pt x="1402" y="1680"/>
                  <a:pt x="1407" y="1679"/>
                </a:cubicBezTo>
                <a:cubicBezTo>
                  <a:pt x="1407" y="1674"/>
                  <a:pt x="1410" y="1675"/>
                  <a:pt x="1411" y="1670"/>
                </a:cubicBezTo>
                <a:cubicBezTo>
                  <a:pt x="1406" y="1672"/>
                  <a:pt x="1403" y="1670"/>
                  <a:pt x="1402" y="1663"/>
                </a:cubicBezTo>
                <a:cubicBezTo>
                  <a:pt x="1406" y="1664"/>
                  <a:pt x="1412" y="1649"/>
                  <a:pt x="1408" y="1649"/>
                </a:cubicBezTo>
                <a:close/>
                <a:moveTo>
                  <a:pt x="1410" y="1640"/>
                </a:moveTo>
                <a:cubicBezTo>
                  <a:pt x="1404" y="1622"/>
                  <a:pt x="1406" y="1624"/>
                  <a:pt x="1411" y="1609"/>
                </a:cubicBezTo>
                <a:cubicBezTo>
                  <a:pt x="1402" y="1606"/>
                  <a:pt x="1401" y="1609"/>
                  <a:pt x="1397" y="1620"/>
                </a:cubicBezTo>
                <a:cubicBezTo>
                  <a:pt x="1400" y="1623"/>
                  <a:pt x="1403" y="1625"/>
                  <a:pt x="1403" y="1636"/>
                </a:cubicBezTo>
                <a:cubicBezTo>
                  <a:pt x="1402" y="1636"/>
                  <a:pt x="1401" y="1640"/>
                  <a:pt x="1403" y="1641"/>
                </a:cubicBezTo>
                <a:cubicBezTo>
                  <a:pt x="1404" y="1633"/>
                  <a:pt x="1406" y="1641"/>
                  <a:pt x="1410" y="1640"/>
                </a:cubicBezTo>
                <a:close/>
                <a:moveTo>
                  <a:pt x="1385" y="790"/>
                </a:moveTo>
                <a:cubicBezTo>
                  <a:pt x="1377" y="791"/>
                  <a:pt x="1378" y="810"/>
                  <a:pt x="1372" y="814"/>
                </a:cubicBezTo>
                <a:cubicBezTo>
                  <a:pt x="1381" y="814"/>
                  <a:pt x="1382" y="800"/>
                  <a:pt x="1385" y="790"/>
                </a:cubicBezTo>
                <a:close/>
                <a:moveTo>
                  <a:pt x="1427" y="753"/>
                </a:moveTo>
                <a:cubicBezTo>
                  <a:pt x="1423" y="750"/>
                  <a:pt x="1407" y="747"/>
                  <a:pt x="1400" y="749"/>
                </a:cubicBezTo>
                <a:cubicBezTo>
                  <a:pt x="1402" y="750"/>
                  <a:pt x="1405" y="755"/>
                  <a:pt x="1403" y="757"/>
                </a:cubicBezTo>
                <a:cubicBezTo>
                  <a:pt x="1395" y="755"/>
                  <a:pt x="1391" y="746"/>
                  <a:pt x="1384" y="743"/>
                </a:cubicBezTo>
                <a:cubicBezTo>
                  <a:pt x="1380" y="748"/>
                  <a:pt x="1371" y="745"/>
                  <a:pt x="1370" y="758"/>
                </a:cubicBezTo>
                <a:cubicBezTo>
                  <a:pt x="1393" y="760"/>
                  <a:pt x="1403" y="768"/>
                  <a:pt x="1423" y="763"/>
                </a:cubicBezTo>
                <a:cubicBezTo>
                  <a:pt x="1423" y="757"/>
                  <a:pt x="1423" y="752"/>
                  <a:pt x="1427" y="753"/>
                </a:cubicBezTo>
                <a:close/>
                <a:moveTo>
                  <a:pt x="1383" y="547"/>
                </a:moveTo>
                <a:cubicBezTo>
                  <a:pt x="1361" y="539"/>
                  <a:pt x="1367" y="561"/>
                  <a:pt x="1383" y="547"/>
                </a:cubicBezTo>
                <a:close/>
                <a:moveTo>
                  <a:pt x="1394" y="854"/>
                </a:moveTo>
                <a:cubicBezTo>
                  <a:pt x="1389" y="847"/>
                  <a:pt x="1380" y="853"/>
                  <a:pt x="1378" y="861"/>
                </a:cubicBezTo>
                <a:cubicBezTo>
                  <a:pt x="1386" y="848"/>
                  <a:pt x="1391" y="872"/>
                  <a:pt x="1394" y="854"/>
                </a:cubicBezTo>
                <a:close/>
                <a:moveTo>
                  <a:pt x="1397" y="884"/>
                </a:moveTo>
                <a:cubicBezTo>
                  <a:pt x="1396" y="873"/>
                  <a:pt x="1400" y="875"/>
                  <a:pt x="1396" y="867"/>
                </a:cubicBezTo>
                <a:cubicBezTo>
                  <a:pt x="1395" y="867"/>
                  <a:pt x="1393" y="867"/>
                  <a:pt x="1392" y="868"/>
                </a:cubicBezTo>
                <a:cubicBezTo>
                  <a:pt x="1392" y="870"/>
                  <a:pt x="1392" y="873"/>
                  <a:pt x="1390" y="872"/>
                </a:cubicBezTo>
                <a:cubicBezTo>
                  <a:pt x="1388" y="887"/>
                  <a:pt x="1397" y="875"/>
                  <a:pt x="1395" y="889"/>
                </a:cubicBezTo>
                <a:cubicBezTo>
                  <a:pt x="1391" y="895"/>
                  <a:pt x="1383" y="892"/>
                  <a:pt x="1381" y="900"/>
                </a:cubicBezTo>
                <a:cubicBezTo>
                  <a:pt x="1387" y="894"/>
                  <a:pt x="1386" y="906"/>
                  <a:pt x="1389" y="907"/>
                </a:cubicBezTo>
                <a:cubicBezTo>
                  <a:pt x="1389" y="898"/>
                  <a:pt x="1396" y="904"/>
                  <a:pt x="1399" y="901"/>
                </a:cubicBezTo>
                <a:cubicBezTo>
                  <a:pt x="1398" y="913"/>
                  <a:pt x="1398" y="920"/>
                  <a:pt x="1400" y="932"/>
                </a:cubicBezTo>
                <a:cubicBezTo>
                  <a:pt x="1407" y="922"/>
                  <a:pt x="1420" y="932"/>
                  <a:pt x="1418" y="924"/>
                </a:cubicBezTo>
                <a:cubicBezTo>
                  <a:pt x="1414" y="917"/>
                  <a:pt x="1404" y="925"/>
                  <a:pt x="1405" y="905"/>
                </a:cubicBezTo>
                <a:cubicBezTo>
                  <a:pt x="1408" y="908"/>
                  <a:pt x="1411" y="910"/>
                  <a:pt x="1416" y="908"/>
                </a:cubicBezTo>
                <a:cubicBezTo>
                  <a:pt x="1413" y="893"/>
                  <a:pt x="1404" y="874"/>
                  <a:pt x="1397" y="884"/>
                </a:cubicBezTo>
                <a:close/>
                <a:moveTo>
                  <a:pt x="1416" y="1586"/>
                </a:moveTo>
                <a:cubicBezTo>
                  <a:pt x="1416" y="1605"/>
                  <a:pt x="1408" y="1583"/>
                  <a:pt x="1406" y="1597"/>
                </a:cubicBezTo>
                <a:cubicBezTo>
                  <a:pt x="1410" y="1596"/>
                  <a:pt x="1409" y="1608"/>
                  <a:pt x="1414" y="1604"/>
                </a:cubicBezTo>
                <a:cubicBezTo>
                  <a:pt x="1411" y="1594"/>
                  <a:pt x="1423" y="1592"/>
                  <a:pt x="1416" y="1586"/>
                </a:cubicBezTo>
                <a:close/>
                <a:moveTo>
                  <a:pt x="1417" y="938"/>
                </a:moveTo>
                <a:cubicBezTo>
                  <a:pt x="1411" y="929"/>
                  <a:pt x="1403" y="943"/>
                  <a:pt x="1399" y="949"/>
                </a:cubicBezTo>
                <a:cubicBezTo>
                  <a:pt x="1403" y="956"/>
                  <a:pt x="1410" y="941"/>
                  <a:pt x="1417" y="938"/>
                </a:cubicBezTo>
                <a:close/>
                <a:moveTo>
                  <a:pt x="1433" y="1562"/>
                </a:moveTo>
                <a:cubicBezTo>
                  <a:pt x="1434" y="1573"/>
                  <a:pt x="1426" y="1567"/>
                  <a:pt x="1428" y="1580"/>
                </a:cubicBezTo>
                <a:cubicBezTo>
                  <a:pt x="1432" y="1587"/>
                  <a:pt x="1430" y="1580"/>
                  <a:pt x="1436" y="1579"/>
                </a:cubicBezTo>
                <a:cubicBezTo>
                  <a:pt x="1436" y="1573"/>
                  <a:pt x="1435" y="1570"/>
                  <a:pt x="1433" y="1566"/>
                </a:cubicBezTo>
                <a:cubicBezTo>
                  <a:pt x="1435" y="1566"/>
                  <a:pt x="1436" y="1563"/>
                  <a:pt x="1433" y="1562"/>
                </a:cubicBezTo>
                <a:close/>
                <a:moveTo>
                  <a:pt x="1449" y="1442"/>
                </a:moveTo>
                <a:cubicBezTo>
                  <a:pt x="1444" y="1432"/>
                  <a:pt x="1438" y="1422"/>
                  <a:pt x="1434" y="1410"/>
                </a:cubicBezTo>
                <a:cubicBezTo>
                  <a:pt x="1432" y="1416"/>
                  <a:pt x="1433" y="1426"/>
                  <a:pt x="1431" y="1432"/>
                </a:cubicBezTo>
                <a:cubicBezTo>
                  <a:pt x="1435" y="1432"/>
                  <a:pt x="1435" y="1425"/>
                  <a:pt x="1437" y="1422"/>
                </a:cubicBezTo>
                <a:cubicBezTo>
                  <a:pt x="1436" y="1436"/>
                  <a:pt x="1444" y="1450"/>
                  <a:pt x="1449" y="1442"/>
                </a:cubicBezTo>
                <a:close/>
                <a:moveTo>
                  <a:pt x="1429" y="875"/>
                </a:moveTo>
                <a:cubicBezTo>
                  <a:pt x="1428" y="890"/>
                  <a:pt x="1424" y="900"/>
                  <a:pt x="1417" y="894"/>
                </a:cubicBezTo>
                <a:cubicBezTo>
                  <a:pt x="1419" y="912"/>
                  <a:pt x="1425" y="903"/>
                  <a:pt x="1429" y="897"/>
                </a:cubicBezTo>
                <a:cubicBezTo>
                  <a:pt x="1426" y="886"/>
                  <a:pt x="1435" y="878"/>
                  <a:pt x="1429" y="875"/>
                </a:cubicBezTo>
                <a:close/>
                <a:moveTo>
                  <a:pt x="1544" y="2389"/>
                </a:moveTo>
                <a:cubicBezTo>
                  <a:pt x="1541" y="2389"/>
                  <a:pt x="1542" y="2385"/>
                  <a:pt x="1543" y="2381"/>
                </a:cubicBezTo>
                <a:cubicBezTo>
                  <a:pt x="1538" y="2385"/>
                  <a:pt x="1529" y="2403"/>
                  <a:pt x="1530" y="2405"/>
                </a:cubicBezTo>
                <a:cubicBezTo>
                  <a:pt x="1534" y="2399"/>
                  <a:pt x="1543" y="2402"/>
                  <a:pt x="1544" y="2389"/>
                </a:cubicBezTo>
                <a:close/>
                <a:moveTo>
                  <a:pt x="1500" y="816"/>
                </a:moveTo>
                <a:cubicBezTo>
                  <a:pt x="1498" y="806"/>
                  <a:pt x="1492" y="787"/>
                  <a:pt x="1491" y="792"/>
                </a:cubicBezTo>
                <a:cubicBezTo>
                  <a:pt x="1500" y="811"/>
                  <a:pt x="1485" y="818"/>
                  <a:pt x="1487" y="818"/>
                </a:cubicBezTo>
                <a:cubicBezTo>
                  <a:pt x="1489" y="821"/>
                  <a:pt x="1499" y="826"/>
                  <a:pt x="1500" y="816"/>
                </a:cubicBezTo>
                <a:close/>
                <a:moveTo>
                  <a:pt x="1550" y="2389"/>
                </a:moveTo>
                <a:cubicBezTo>
                  <a:pt x="1552" y="2388"/>
                  <a:pt x="1552" y="2396"/>
                  <a:pt x="1554" y="2397"/>
                </a:cubicBezTo>
                <a:cubicBezTo>
                  <a:pt x="1560" y="2386"/>
                  <a:pt x="1548" y="2372"/>
                  <a:pt x="1545" y="2385"/>
                </a:cubicBezTo>
                <a:cubicBezTo>
                  <a:pt x="1549" y="2380"/>
                  <a:pt x="1543" y="2407"/>
                  <a:pt x="1548" y="2393"/>
                </a:cubicBezTo>
                <a:cubicBezTo>
                  <a:pt x="1548" y="2391"/>
                  <a:pt x="1548" y="2388"/>
                  <a:pt x="1550" y="2389"/>
                </a:cubicBezTo>
                <a:close/>
                <a:moveTo>
                  <a:pt x="1533" y="1573"/>
                </a:moveTo>
                <a:cubicBezTo>
                  <a:pt x="1525" y="1583"/>
                  <a:pt x="1526" y="1570"/>
                  <a:pt x="1522" y="1561"/>
                </a:cubicBezTo>
                <a:cubicBezTo>
                  <a:pt x="1524" y="1575"/>
                  <a:pt x="1519" y="1575"/>
                  <a:pt x="1519" y="1584"/>
                </a:cubicBezTo>
                <a:cubicBezTo>
                  <a:pt x="1525" y="1583"/>
                  <a:pt x="1531" y="1582"/>
                  <a:pt x="1533" y="1573"/>
                </a:cubicBezTo>
                <a:close/>
                <a:moveTo>
                  <a:pt x="1519" y="1153"/>
                </a:moveTo>
                <a:cubicBezTo>
                  <a:pt x="1514" y="1149"/>
                  <a:pt x="1509" y="1161"/>
                  <a:pt x="1515" y="1162"/>
                </a:cubicBezTo>
                <a:cubicBezTo>
                  <a:pt x="1522" y="1152"/>
                  <a:pt x="1518" y="1147"/>
                  <a:pt x="1522" y="1135"/>
                </a:cubicBezTo>
                <a:cubicBezTo>
                  <a:pt x="1517" y="1135"/>
                  <a:pt x="1504" y="1142"/>
                  <a:pt x="1511" y="1150"/>
                </a:cubicBezTo>
                <a:cubicBezTo>
                  <a:pt x="1509" y="1143"/>
                  <a:pt x="1518" y="1149"/>
                  <a:pt x="1519" y="1153"/>
                </a:cubicBezTo>
                <a:close/>
                <a:moveTo>
                  <a:pt x="1515" y="870"/>
                </a:moveTo>
                <a:cubicBezTo>
                  <a:pt x="1506" y="875"/>
                  <a:pt x="1503" y="864"/>
                  <a:pt x="1499" y="856"/>
                </a:cubicBezTo>
                <a:cubicBezTo>
                  <a:pt x="1500" y="884"/>
                  <a:pt x="1511" y="875"/>
                  <a:pt x="1518" y="879"/>
                </a:cubicBezTo>
                <a:cubicBezTo>
                  <a:pt x="1519" y="868"/>
                  <a:pt x="1525" y="868"/>
                  <a:pt x="1523" y="852"/>
                </a:cubicBezTo>
                <a:cubicBezTo>
                  <a:pt x="1519" y="874"/>
                  <a:pt x="1507" y="849"/>
                  <a:pt x="1515" y="870"/>
                </a:cubicBezTo>
                <a:close/>
                <a:moveTo>
                  <a:pt x="1527" y="655"/>
                </a:moveTo>
                <a:cubicBezTo>
                  <a:pt x="1519" y="656"/>
                  <a:pt x="1513" y="629"/>
                  <a:pt x="1506" y="646"/>
                </a:cubicBezTo>
                <a:cubicBezTo>
                  <a:pt x="1512" y="643"/>
                  <a:pt x="1519" y="650"/>
                  <a:pt x="1515" y="662"/>
                </a:cubicBezTo>
                <a:cubicBezTo>
                  <a:pt x="1519" y="652"/>
                  <a:pt x="1524" y="665"/>
                  <a:pt x="1527" y="655"/>
                </a:cubicBezTo>
                <a:close/>
                <a:moveTo>
                  <a:pt x="1517" y="504"/>
                </a:moveTo>
                <a:cubicBezTo>
                  <a:pt x="1506" y="501"/>
                  <a:pt x="1508" y="564"/>
                  <a:pt x="1509" y="558"/>
                </a:cubicBezTo>
                <a:cubicBezTo>
                  <a:pt x="1512" y="540"/>
                  <a:pt x="1511" y="516"/>
                  <a:pt x="1517" y="504"/>
                </a:cubicBezTo>
                <a:close/>
                <a:moveTo>
                  <a:pt x="1610" y="2379"/>
                </a:moveTo>
                <a:cubicBezTo>
                  <a:pt x="1614" y="2353"/>
                  <a:pt x="1627" y="2393"/>
                  <a:pt x="1632" y="2367"/>
                </a:cubicBezTo>
                <a:cubicBezTo>
                  <a:pt x="1618" y="2361"/>
                  <a:pt x="1599" y="2355"/>
                  <a:pt x="1579" y="2354"/>
                </a:cubicBezTo>
                <a:cubicBezTo>
                  <a:pt x="1588" y="2376"/>
                  <a:pt x="1602" y="2357"/>
                  <a:pt x="1610" y="2379"/>
                </a:cubicBezTo>
                <a:close/>
                <a:moveTo>
                  <a:pt x="1549" y="535"/>
                </a:moveTo>
                <a:cubicBezTo>
                  <a:pt x="1549" y="552"/>
                  <a:pt x="1537" y="547"/>
                  <a:pt x="1536" y="563"/>
                </a:cubicBezTo>
                <a:cubicBezTo>
                  <a:pt x="1541" y="559"/>
                  <a:pt x="1554" y="546"/>
                  <a:pt x="1549" y="535"/>
                </a:cubicBezTo>
                <a:close/>
                <a:moveTo>
                  <a:pt x="1597" y="1489"/>
                </a:moveTo>
                <a:cubicBezTo>
                  <a:pt x="1589" y="1493"/>
                  <a:pt x="1588" y="1494"/>
                  <a:pt x="1582" y="1487"/>
                </a:cubicBezTo>
                <a:cubicBezTo>
                  <a:pt x="1582" y="1516"/>
                  <a:pt x="1570" y="1482"/>
                  <a:pt x="1569" y="1502"/>
                </a:cubicBezTo>
                <a:cubicBezTo>
                  <a:pt x="1584" y="1504"/>
                  <a:pt x="1587" y="1501"/>
                  <a:pt x="1597" y="1489"/>
                </a:cubicBezTo>
                <a:close/>
                <a:moveTo>
                  <a:pt x="1613" y="1365"/>
                </a:moveTo>
                <a:cubicBezTo>
                  <a:pt x="1604" y="1381"/>
                  <a:pt x="1589" y="1361"/>
                  <a:pt x="1577" y="1379"/>
                </a:cubicBezTo>
                <a:cubicBezTo>
                  <a:pt x="1586" y="1373"/>
                  <a:pt x="1607" y="1391"/>
                  <a:pt x="1613" y="1365"/>
                </a:cubicBezTo>
                <a:close/>
                <a:moveTo>
                  <a:pt x="1576" y="1162"/>
                </a:moveTo>
                <a:cubicBezTo>
                  <a:pt x="1574" y="1162"/>
                  <a:pt x="1573" y="1162"/>
                  <a:pt x="1574" y="1166"/>
                </a:cubicBezTo>
                <a:cubicBezTo>
                  <a:pt x="1575" y="1166"/>
                  <a:pt x="1576" y="1166"/>
                  <a:pt x="1578" y="1166"/>
                </a:cubicBezTo>
                <a:cubicBezTo>
                  <a:pt x="1578" y="1161"/>
                  <a:pt x="1579" y="1160"/>
                  <a:pt x="1580" y="1157"/>
                </a:cubicBezTo>
                <a:cubicBezTo>
                  <a:pt x="1573" y="1163"/>
                  <a:pt x="1574" y="1128"/>
                  <a:pt x="1569" y="1145"/>
                </a:cubicBezTo>
                <a:cubicBezTo>
                  <a:pt x="1571" y="1146"/>
                  <a:pt x="1570" y="1150"/>
                  <a:pt x="1569" y="1154"/>
                </a:cubicBezTo>
                <a:cubicBezTo>
                  <a:pt x="1573" y="1153"/>
                  <a:pt x="1575" y="1156"/>
                  <a:pt x="1576" y="1162"/>
                </a:cubicBezTo>
                <a:close/>
                <a:moveTo>
                  <a:pt x="1638" y="1639"/>
                </a:moveTo>
                <a:cubicBezTo>
                  <a:pt x="1638" y="1643"/>
                  <a:pt x="1636" y="1645"/>
                  <a:pt x="1634" y="1644"/>
                </a:cubicBezTo>
                <a:cubicBezTo>
                  <a:pt x="1634" y="1637"/>
                  <a:pt x="1629" y="1619"/>
                  <a:pt x="1628" y="1632"/>
                </a:cubicBezTo>
                <a:cubicBezTo>
                  <a:pt x="1628" y="1642"/>
                  <a:pt x="1644" y="1657"/>
                  <a:pt x="1638" y="1639"/>
                </a:cubicBezTo>
                <a:close/>
                <a:moveTo>
                  <a:pt x="1644" y="1586"/>
                </a:moveTo>
                <a:cubicBezTo>
                  <a:pt x="1641" y="1598"/>
                  <a:pt x="1633" y="1576"/>
                  <a:pt x="1630" y="1588"/>
                </a:cubicBezTo>
                <a:cubicBezTo>
                  <a:pt x="1634" y="1592"/>
                  <a:pt x="1638" y="1596"/>
                  <a:pt x="1643" y="1600"/>
                </a:cubicBezTo>
                <a:cubicBezTo>
                  <a:pt x="1639" y="1588"/>
                  <a:pt x="1651" y="1590"/>
                  <a:pt x="1644" y="1586"/>
                </a:cubicBezTo>
                <a:close/>
                <a:moveTo>
                  <a:pt x="1728" y="2840"/>
                </a:moveTo>
                <a:cubicBezTo>
                  <a:pt x="1719" y="2869"/>
                  <a:pt x="1691" y="2836"/>
                  <a:pt x="1676" y="2852"/>
                </a:cubicBezTo>
                <a:cubicBezTo>
                  <a:pt x="1689" y="2858"/>
                  <a:pt x="1704" y="2862"/>
                  <a:pt x="1719" y="2863"/>
                </a:cubicBezTo>
                <a:cubicBezTo>
                  <a:pt x="1719" y="2849"/>
                  <a:pt x="1731" y="2858"/>
                  <a:pt x="1728" y="2840"/>
                </a:cubicBezTo>
                <a:close/>
                <a:moveTo>
                  <a:pt x="1649" y="1433"/>
                </a:moveTo>
                <a:cubicBezTo>
                  <a:pt x="1644" y="1445"/>
                  <a:pt x="1636" y="1428"/>
                  <a:pt x="1631" y="1440"/>
                </a:cubicBezTo>
                <a:cubicBezTo>
                  <a:pt x="1633" y="1440"/>
                  <a:pt x="1634" y="1440"/>
                  <a:pt x="1634" y="1444"/>
                </a:cubicBezTo>
                <a:cubicBezTo>
                  <a:pt x="1634" y="1447"/>
                  <a:pt x="1634" y="1449"/>
                  <a:pt x="1636" y="1448"/>
                </a:cubicBezTo>
                <a:cubicBezTo>
                  <a:pt x="1636" y="1443"/>
                  <a:pt x="1639" y="1443"/>
                  <a:pt x="1642" y="1443"/>
                </a:cubicBezTo>
                <a:cubicBezTo>
                  <a:pt x="1639" y="1458"/>
                  <a:pt x="1642" y="1459"/>
                  <a:pt x="1646" y="1460"/>
                </a:cubicBezTo>
                <a:cubicBezTo>
                  <a:pt x="1645" y="1469"/>
                  <a:pt x="1647" y="1486"/>
                  <a:pt x="1639" y="1483"/>
                </a:cubicBezTo>
                <a:cubicBezTo>
                  <a:pt x="1643" y="1500"/>
                  <a:pt x="1653" y="1504"/>
                  <a:pt x="1660" y="1514"/>
                </a:cubicBezTo>
                <a:cubicBezTo>
                  <a:pt x="1659" y="1494"/>
                  <a:pt x="1648" y="1497"/>
                  <a:pt x="1647" y="1477"/>
                </a:cubicBezTo>
                <a:cubicBezTo>
                  <a:pt x="1655" y="1480"/>
                  <a:pt x="1647" y="1453"/>
                  <a:pt x="1654" y="1454"/>
                </a:cubicBezTo>
                <a:cubicBezTo>
                  <a:pt x="1663" y="1453"/>
                  <a:pt x="1656" y="1473"/>
                  <a:pt x="1663" y="1470"/>
                </a:cubicBezTo>
                <a:cubicBezTo>
                  <a:pt x="1670" y="1469"/>
                  <a:pt x="1658" y="1457"/>
                  <a:pt x="1664" y="1457"/>
                </a:cubicBezTo>
                <a:cubicBezTo>
                  <a:pt x="1668" y="1471"/>
                  <a:pt x="1669" y="1447"/>
                  <a:pt x="1674" y="1451"/>
                </a:cubicBezTo>
                <a:cubicBezTo>
                  <a:pt x="1675" y="1454"/>
                  <a:pt x="1680" y="1467"/>
                  <a:pt x="1675" y="1468"/>
                </a:cubicBezTo>
                <a:cubicBezTo>
                  <a:pt x="1671" y="1470"/>
                  <a:pt x="1671" y="1463"/>
                  <a:pt x="1668" y="1461"/>
                </a:cubicBezTo>
                <a:cubicBezTo>
                  <a:pt x="1669" y="1468"/>
                  <a:pt x="1668" y="1474"/>
                  <a:pt x="1667" y="1478"/>
                </a:cubicBezTo>
                <a:cubicBezTo>
                  <a:pt x="1675" y="1476"/>
                  <a:pt x="1688" y="1480"/>
                  <a:pt x="1695" y="1457"/>
                </a:cubicBezTo>
                <a:cubicBezTo>
                  <a:pt x="1689" y="1447"/>
                  <a:pt x="1691" y="1464"/>
                  <a:pt x="1685" y="1462"/>
                </a:cubicBezTo>
                <a:cubicBezTo>
                  <a:pt x="1678" y="1445"/>
                  <a:pt x="1681" y="1438"/>
                  <a:pt x="1690" y="1449"/>
                </a:cubicBezTo>
                <a:cubicBezTo>
                  <a:pt x="1689" y="1431"/>
                  <a:pt x="1679" y="1435"/>
                  <a:pt x="1676" y="1446"/>
                </a:cubicBezTo>
                <a:cubicBezTo>
                  <a:pt x="1676" y="1439"/>
                  <a:pt x="1674" y="1436"/>
                  <a:pt x="1672" y="1434"/>
                </a:cubicBezTo>
                <a:cubicBezTo>
                  <a:pt x="1671" y="1439"/>
                  <a:pt x="1672" y="1446"/>
                  <a:pt x="1670" y="1447"/>
                </a:cubicBezTo>
                <a:cubicBezTo>
                  <a:pt x="1667" y="1448"/>
                  <a:pt x="1665" y="1445"/>
                  <a:pt x="1664" y="1440"/>
                </a:cubicBezTo>
                <a:cubicBezTo>
                  <a:pt x="1667" y="1433"/>
                  <a:pt x="1670" y="1425"/>
                  <a:pt x="1673" y="1416"/>
                </a:cubicBezTo>
                <a:cubicBezTo>
                  <a:pt x="1670" y="1409"/>
                  <a:pt x="1660" y="1430"/>
                  <a:pt x="1664" y="1435"/>
                </a:cubicBezTo>
                <a:cubicBezTo>
                  <a:pt x="1659" y="1435"/>
                  <a:pt x="1658" y="1443"/>
                  <a:pt x="1654" y="1445"/>
                </a:cubicBezTo>
                <a:cubicBezTo>
                  <a:pt x="1652" y="1429"/>
                  <a:pt x="1645" y="1450"/>
                  <a:pt x="1649" y="1433"/>
                </a:cubicBezTo>
                <a:close/>
                <a:moveTo>
                  <a:pt x="1653" y="1420"/>
                </a:moveTo>
                <a:cubicBezTo>
                  <a:pt x="1651" y="1405"/>
                  <a:pt x="1649" y="1392"/>
                  <a:pt x="1642" y="1391"/>
                </a:cubicBezTo>
                <a:cubicBezTo>
                  <a:pt x="1645" y="1401"/>
                  <a:pt x="1647" y="1415"/>
                  <a:pt x="1653" y="1420"/>
                </a:cubicBezTo>
                <a:close/>
                <a:moveTo>
                  <a:pt x="1656" y="1584"/>
                </a:moveTo>
                <a:cubicBezTo>
                  <a:pt x="1662" y="1588"/>
                  <a:pt x="1665" y="1568"/>
                  <a:pt x="1660" y="1566"/>
                </a:cubicBezTo>
                <a:cubicBezTo>
                  <a:pt x="1660" y="1587"/>
                  <a:pt x="1653" y="1566"/>
                  <a:pt x="1652" y="1563"/>
                </a:cubicBezTo>
                <a:cubicBezTo>
                  <a:pt x="1651" y="1577"/>
                  <a:pt x="1657" y="1571"/>
                  <a:pt x="1656" y="1584"/>
                </a:cubicBezTo>
                <a:close/>
                <a:moveTo>
                  <a:pt x="1771" y="1449"/>
                </a:moveTo>
                <a:cubicBezTo>
                  <a:pt x="1766" y="1448"/>
                  <a:pt x="1767" y="1458"/>
                  <a:pt x="1761" y="1455"/>
                </a:cubicBezTo>
                <a:cubicBezTo>
                  <a:pt x="1763" y="1451"/>
                  <a:pt x="1763" y="1445"/>
                  <a:pt x="1763" y="1437"/>
                </a:cubicBezTo>
                <a:cubicBezTo>
                  <a:pt x="1767" y="1439"/>
                  <a:pt x="1769" y="1446"/>
                  <a:pt x="1773" y="1449"/>
                </a:cubicBezTo>
                <a:cubicBezTo>
                  <a:pt x="1778" y="1450"/>
                  <a:pt x="1775" y="1436"/>
                  <a:pt x="1779" y="1435"/>
                </a:cubicBezTo>
                <a:cubicBezTo>
                  <a:pt x="1772" y="1428"/>
                  <a:pt x="1767" y="1415"/>
                  <a:pt x="1765" y="1394"/>
                </a:cubicBezTo>
                <a:cubicBezTo>
                  <a:pt x="1770" y="1411"/>
                  <a:pt x="1774" y="1412"/>
                  <a:pt x="1779" y="1396"/>
                </a:cubicBezTo>
                <a:cubicBezTo>
                  <a:pt x="1784" y="1428"/>
                  <a:pt x="1803" y="1413"/>
                  <a:pt x="1812" y="1417"/>
                </a:cubicBezTo>
                <a:cubicBezTo>
                  <a:pt x="1813" y="1424"/>
                  <a:pt x="1811" y="1425"/>
                  <a:pt x="1809" y="1426"/>
                </a:cubicBezTo>
                <a:cubicBezTo>
                  <a:pt x="1817" y="1452"/>
                  <a:pt x="1828" y="1403"/>
                  <a:pt x="1835" y="1426"/>
                </a:cubicBezTo>
                <a:cubicBezTo>
                  <a:pt x="1830" y="1437"/>
                  <a:pt x="1816" y="1431"/>
                  <a:pt x="1818" y="1455"/>
                </a:cubicBezTo>
                <a:cubicBezTo>
                  <a:pt x="1811" y="1436"/>
                  <a:pt x="1805" y="1451"/>
                  <a:pt x="1798" y="1454"/>
                </a:cubicBezTo>
                <a:cubicBezTo>
                  <a:pt x="1804" y="1469"/>
                  <a:pt x="1815" y="1454"/>
                  <a:pt x="1824" y="1454"/>
                </a:cubicBezTo>
                <a:cubicBezTo>
                  <a:pt x="1815" y="1469"/>
                  <a:pt x="1810" y="1490"/>
                  <a:pt x="1797" y="1497"/>
                </a:cubicBezTo>
                <a:cubicBezTo>
                  <a:pt x="1802" y="1512"/>
                  <a:pt x="1797" y="1522"/>
                  <a:pt x="1806" y="1514"/>
                </a:cubicBezTo>
                <a:cubicBezTo>
                  <a:pt x="1805" y="1527"/>
                  <a:pt x="1809" y="1526"/>
                  <a:pt x="1808" y="1539"/>
                </a:cubicBezTo>
                <a:cubicBezTo>
                  <a:pt x="1802" y="1541"/>
                  <a:pt x="1796" y="1529"/>
                  <a:pt x="1797" y="1550"/>
                </a:cubicBezTo>
                <a:cubicBezTo>
                  <a:pt x="1779" y="1538"/>
                  <a:pt x="1768" y="1560"/>
                  <a:pt x="1760" y="1542"/>
                </a:cubicBezTo>
                <a:cubicBezTo>
                  <a:pt x="1758" y="1543"/>
                  <a:pt x="1759" y="1550"/>
                  <a:pt x="1758" y="1556"/>
                </a:cubicBezTo>
                <a:cubicBezTo>
                  <a:pt x="1752" y="1548"/>
                  <a:pt x="1747" y="1534"/>
                  <a:pt x="1736" y="1537"/>
                </a:cubicBezTo>
                <a:cubicBezTo>
                  <a:pt x="1736" y="1548"/>
                  <a:pt x="1743" y="1543"/>
                  <a:pt x="1746" y="1549"/>
                </a:cubicBezTo>
                <a:cubicBezTo>
                  <a:pt x="1743" y="1575"/>
                  <a:pt x="1726" y="1526"/>
                  <a:pt x="1728" y="1556"/>
                </a:cubicBezTo>
                <a:cubicBezTo>
                  <a:pt x="1725" y="1553"/>
                  <a:pt x="1724" y="1547"/>
                  <a:pt x="1724" y="1539"/>
                </a:cubicBezTo>
                <a:cubicBezTo>
                  <a:pt x="1715" y="1537"/>
                  <a:pt x="1720" y="1561"/>
                  <a:pt x="1712" y="1558"/>
                </a:cubicBezTo>
                <a:cubicBezTo>
                  <a:pt x="1713" y="1549"/>
                  <a:pt x="1718" y="1549"/>
                  <a:pt x="1714" y="1541"/>
                </a:cubicBezTo>
                <a:cubicBezTo>
                  <a:pt x="1710" y="1537"/>
                  <a:pt x="1701" y="1538"/>
                  <a:pt x="1693" y="1544"/>
                </a:cubicBezTo>
                <a:cubicBezTo>
                  <a:pt x="1691" y="1532"/>
                  <a:pt x="1686" y="1524"/>
                  <a:pt x="1680" y="1520"/>
                </a:cubicBezTo>
                <a:cubicBezTo>
                  <a:pt x="1679" y="1532"/>
                  <a:pt x="1685" y="1527"/>
                  <a:pt x="1687" y="1532"/>
                </a:cubicBezTo>
                <a:cubicBezTo>
                  <a:pt x="1683" y="1548"/>
                  <a:pt x="1674" y="1534"/>
                  <a:pt x="1667" y="1548"/>
                </a:cubicBezTo>
                <a:cubicBezTo>
                  <a:pt x="1667" y="1534"/>
                  <a:pt x="1662" y="1524"/>
                  <a:pt x="1666" y="1513"/>
                </a:cubicBezTo>
                <a:cubicBezTo>
                  <a:pt x="1674" y="1515"/>
                  <a:pt x="1665" y="1532"/>
                  <a:pt x="1675" y="1529"/>
                </a:cubicBezTo>
                <a:cubicBezTo>
                  <a:pt x="1678" y="1514"/>
                  <a:pt x="1679" y="1496"/>
                  <a:pt x="1683" y="1484"/>
                </a:cubicBezTo>
                <a:cubicBezTo>
                  <a:pt x="1686" y="1487"/>
                  <a:pt x="1687" y="1493"/>
                  <a:pt x="1688" y="1501"/>
                </a:cubicBezTo>
                <a:cubicBezTo>
                  <a:pt x="1685" y="1501"/>
                  <a:pt x="1682" y="1501"/>
                  <a:pt x="1682" y="1506"/>
                </a:cubicBezTo>
                <a:cubicBezTo>
                  <a:pt x="1704" y="1529"/>
                  <a:pt x="1736" y="1514"/>
                  <a:pt x="1758" y="1534"/>
                </a:cubicBezTo>
                <a:cubicBezTo>
                  <a:pt x="1760" y="1533"/>
                  <a:pt x="1759" y="1526"/>
                  <a:pt x="1759" y="1521"/>
                </a:cubicBezTo>
                <a:cubicBezTo>
                  <a:pt x="1764" y="1526"/>
                  <a:pt x="1768" y="1532"/>
                  <a:pt x="1776" y="1531"/>
                </a:cubicBezTo>
                <a:cubicBezTo>
                  <a:pt x="1783" y="1527"/>
                  <a:pt x="1773" y="1511"/>
                  <a:pt x="1785" y="1512"/>
                </a:cubicBezTo>
                <a:cubicBezTo>
                  <a:pt x="1784" y="1518"/>
                  <a:pt x="1783" y="1524"/>
                  <a:pt x="1784" y="1534"/>
                </a:cubicBezTo>
                <a:cubicBezTo>
                  <a:pt x="1788" y="1528"/>
                  <a:pt x="1790" y="1515"/>
                  <a:pt x="1793" y="1507"/>
                </a:cubicBezTo>
                <a:cubicBezTo>
                  <a:pt x="1794" y="1493"/>
                  <a:pt x="1788" y="1495"/>
                  <a:pt x="1785" y="1491"/>
                </a:cubicBezTo>
                <a:cubicBezTo>
                  <a:pt x="1778" y="1492"/>
                  <a:pt x="1777" y="1515"/>
                  <a:pt x="1771" y="1506"/>
                </a:cubicBezTo>
                <a:cubicBezTo>
                  <a:pt x="1775" y="1499"/>
                  <a:pt x="1778" y="1493"/>
                  <a:pt x="1776" y="1475"/>
                </a:cubicBezTo>
                <a:cubicBezTo>
                  <a:pt x="1774" y="1475"/>
                  <a:pt x="1772" y="1475"/>
                  <a:pt x="1770" y="1476"/>
                </a:cubicBezTo>
                <a:cubicBezTo>
                  <a:pt x="1766" y="1477"/>
                  <a:pt x="1770" y="1495"/>
                  <a:pt x="1767" y="1498"/>
                </a:cubicBezTo>
                <a:cubicBezTo>
                  <a:pt x="1761" y="1491"/>
                  <a:pt x="1752" y="1505"/>
                  <a:pt x="1748" y="1488"/>
                </a:cubicBezTo>
                <a:cubicBezTo>
                  <a:pt x="1758" y="1502"/>
                  <a:pt x="1766" y="1462"/>
                  <a:pt x="1778" y="1470"/>
                </a:cubicBezTo>
                <a:cubicBezTo>
                  <a:pt x="1780" y="1467"/>
                  <a:pt x="1781" y="1460"/>
                  <a:pt x="1781" y="1452"/>
                </a:cubicBezTo>
                <a:cubicBezTo>
                  <a:pt x="1775" y="1452"/>
                  <a:pt x="1775" y="1465"/>
                  <a:pt x="1768" y="1463"/>
                </a:cubicBezTo>
                <a:cubicBezTo>
                  <a:pt x="1768" y="1457"/>
                  <a:pt x="1771" y="1455"/>
                  <a:pt x="1771" y="1449"/>
                </a:cubicBezTo>
                <a:close/>
                <a:moveTo>
                  <a:pt x="1807" y="1439"/>
                </a:moveTo>
                <a:cubicBezTo>
                  <a:pt x="1808" y="1414"/>
                  <a:pt x="1790" y="1423"/>
                  <a:pt x="1791" y="1442"/>
                </a:cubicBezTo>
                <a:cubicBezTo>
                  <a:pt x="1802" y="1435"/>
                  <a:pt x="1797" y="1434"/>
                  <a:pt x="1807" y="1439"/>
                </a:cubicBezTo>
                <a:close/>
                <a:moveTo>
                  <a:pt x="1676" y="1581"/>
                </a:moveTo>
                <a:cubicBezTo>
                  <a:pt x="1677" y="1567"/>
                  <a:pt x="1672" y="1565"/>
                  <a:pt x="1676" y="1555"/>
                </a:cubicBezTo>
                <a:cubicBezTo>
                  <a:pt x="1672" y="1557"/>
                  <a:pt x="1665" y="1552"/>
                  <a:pt x="1668" y="1565"/>
                </a:cubicBezTo>
                <a:cubicBezTo>
                  <a:pt x="1669" y="1570"/>
                  <a:pt x="1676" y="1561"/>
                  <a:pt x="1674" y="1582"/>
                </a:cubicBezTo>
                <a:cubicBezTo>
                  <a:pt x="1672" y="1582"/>
                  <a:pt x="1667" y="1584"/>
                  <a:pt x="1671" y="1587"/>
                </a:cubicBezTo>
                <a:cubicBezTo>
                  <a:pt x="1673" y="1586"/>
                  <a:pt x="1675" y="1584"/>
                  <a:pt x="1676" y="1581"/>
                </a:cubicBezTo>
                <a:close/>
                <a:moveTo>
                  <a:pt x="1720" y="2397"/>
                </a:moveTo>
                <a:cubicBezTo>
                  <a:pt x="1712" y="2368"/>
                  <a:pt x="1730" y="2411"/>
                  <a:pt x="1729" y="2378"/>
                </a:cubicBezTo>
                <a:cubicBezTo>
                  <a:pt x="1711" y="2374"/>
                  <a:pt x="1713" y="2370"/>
                  <a:pt x="1701" y="2374"/>
                </a:cubicBezTo>
                <a:cubicBezTo>
                  <a:pt x="1707" y="2388"/>
                  <a:pt x="1712" y="2381"/>
                  <a:pt x="1720" y="2397"/>
                </a:cubicBezTo>
                <a:close/>
                <a:moveTo>
                  <a:pt x="1699" y="1160"/>
                </a:moveTo>
                <a:cubicBezTo>
                  <a:pt x="1688" y="1159"/>
                  <a:pt x="1681" y="1175"/>
                  <a:pt x="1675" y="1159"/>
                </a:cubicBezTo>
                <a:cubicBezTo>
                  <a:pt x="1677" y="1172"/>
                  <a:pt x="1667" y="1182"/>
                  <a:pt x="1671" y="1186"/>
                </a:cubicBezTo>
                <a:cubicBezTo>
                  <a:pt x="1678" y="1173"/>
                  <a:pt x="1693" y="1174"/>
                  <a:pt x="1699" y="1160"/>
                </a:cubicBezTo>
                <a:close/>
                <a:moveTo>
                  <a:pt x="1704" y="1668"/>
                </a:moveTo>
                <a:cubicBezTo>
                  <a:pt x="1702" y="1657"/>
                  <a:pt x="1699" y="1649"/>
                  <a:pt x="1695" y="1644"/>
                </a:cubicBezTo>
                <a:cubicBezTo>
                  <a:pt x="1694" y="1647"/>
                  <a:pt x="1690" y="1661"/>
                  <a:pt x="1695" y="1661"/>
                </a:cubicBezTo>
                <a:cubicBezTo>
                  <a:pt x="1698" y="1645"/>
                  <a:pt x="1700" y="1671"/>
                  <a:pt x="1704" y="1668"/>
                </a:cubicBezTo>
                <a:close/>
                <a:moveTo>
                  <a:pt x="1758" y="2030"/>
                </a:moveTo>
                <a:cubicBezTo>
                  <a:pt x="1755" y="2004"/>
                  <a:pt x="1736" y="2017"/>
                  <a:pt x="1725" y="2022"/>
                </a:cubicBezTo>
                <a:cubicBezTo>
                  <a:pt x="1731" y="2019"/>
                  <a:pt x="1733" y="2023"/>
                  <a:pt x="1732" y="2034"/>
                </a:cubicBezTo>
                <a:cubicBezTo>
                  <a:pt x="1728" y="2040"/>
                  <a:pt x="1708" y="2037"/>
                  <a:pt x="1714" y="2050"/>
                </a:cubicBezTo>
                <a:cubicBezTo>
                  <a:pt x="1726" y="2046"/>
                  <a:pt x="1739" y="2035"/>
                  <a:pt x="1752" y="2022"/>
                </a:cubicBezTo>
                <a:cubicBezTo>
                  <a:pt x="1755" y="2032"/>
                  <a:pt x="1747" y="2039"/>
                  <a:pt x="1752" y="2040"/>
                </a:cubicBezTo>
                <a:cubicBezTo>
                  <a:pt x="1753" y="2034"/>
                  <a:pt x="1755" y="2030"/>
                  <a:pt x="1758" y="2030"/>
                </a:cubicBezTo>
                <a:close/>
                <a:moveTo>
                  <a:pt x="1701" y="1412"/>
                </a:moveTo>
                <a:cubicBezTo>
                  <a:pt x="1699" y="1405"/>
                  <a:pt x="1696" y="1401"/>
                  <a:pt x="1694" y="1391"/>
                </a:cubicBezTo>
                <a:cubicBezTo>
                  <a:pt x="1698" y="1391"/>
                  <a:pt x="1701" y="1391"/>
                  <a:pt x="1700" y="1382"/>
                </a:cubicBezTo>
                <a:cubicBezTo>
                  <a:pt x="1696" y="1381"/>
                  <a:pt x="1696" y="1387"/>
                  <a:pt x="1692" y="1387"/>
                </a:cubicBezTo>
                <a:cubicBezTo>
                  <a:pt x="1692" y="1400"/>
                  <a:pt x="1699" y="1420"/>
                  <a:pt x="1701" y="1412"/>
                </a:cubicBezTo>
                <a:close/>
                <a:moveTo>
                  <a:pt x="1764" y="2399"/>
                </a:moveTo>
                <a:cubicBezTo>
                  <a:pt x="1762" y="2398"/>
                  <a:pt x="1760" y="2394"/>
                  <a:pt x="1760" y="2387"/>
                </a:cubicBezTo>
                <a:cubicBezTo>
                  <a:pt x="1755" y="2387"/>
                  <a:pt x="1754" y="2395"/>
                  <a:pt x="1748" y="2393"/>
                </a:cubicBezTo>
                <a:cubicBezTo>
                  <a:pt x="1746" y="2380"/>
                  <a:pt x="1744" y="2391"/>
                  <a:pt x="1741" y="2377"/>
                </a:cubicBezTo>
                <a:cubicBezTo>
                  <a:pt x="1742" y="2389"/>
                  <a:pt x="1733" y="2367"/>
                  <a:pt x="1733" y="2382"/>
                </a:cubicBezTo>
                <a:cubicBezTo>
                  <a:pt x="1737" y="2382"/>
                  <a:pt x="1735" y="2396"/>
                  <a:pt x="1740" y="2394"/>
                </a:cubicBezTo>
                <a:cubicBezTo>
                  <a:pt x="1740" y="2391"/>
                  <a:pt x="1740" y="2386"/>
                  <a:pt x="1742" y="2385"/>
                </a:cubicBezTo>
                <a:cubicBezTo>
                  <a:pt x="1742" y="2392"/>
                  <a:pt x="1741" y="2401"/>
                  <a:pt x="1744" y="2402"/>
                </a:cubicBezTo>
                <a:cubicBezTo>
                  <a:pt x="1747" y="2390"/>
                  <a:pt x="1759" y="2414"/>
                  <a:pt x="1760" y="2395"/>
                </a:cubicBezTo>
                <a:cubicBezTo>
                  <a:pt x="1760" y="2403"/>
                  <a:pt x="1763" y="2407"/>
                  <a:pt x="1764" y="2399"/>
                </a:cubicBezTo>
                <a:close/>
                <a:moveTo>
                  <a:pt x="1720" y="1479"/>
                </a:moveTo>
                <a:cubicBezTo>
                  <a:pt x="1718" y="1480"/>
                  <a:pt x="1716" y="1480"/>
                  <a:pt x="1716" y="1484"/>
                </a:cubicBezTo>
                <a:cubicBezTo>
                  <a:pt x="1725" y="1484"/>
                  <a:pt x="1733" y="1491"/>
                  <a:pt x="1733" y="1468"/>
                </a:cubicBezTo>
                <a:cubicBezTo>
                  <a:pt x="1727" y="1477"/>
                  <a:pt x="1718" y="1470"/>
                  <a:pt x="1717" y="1471"/>
                </a:cubicBezTo>
                <a:cubicBezTo>
                  <a:pt x="1717" y="1475"/>
                  <a:pt x="1719" y="1475"/>
                  <a:pt x="1720" y="1479"/>
                </a:cubicBezTo>
                <a:close/>
                <a:moveTo>
                  <a:pt x="1742" y="1415"/>
                </a:moveTo>
                <a:cubicBezTo>
                  <a:pt x="1742" y="1399"/>
                  <a:pt x="1734" y="1402"/>
                  <a:pt x="1731" y="1394"/>
                </a:cubicBezTo>
                <a:cubicBezTo>
                  <a:pt x="1732" y="1402"/>
                  <a:pt x="1728" y="1406"/>
                  <a:pt x="1731" y="1407"/>
                </a:cubicBezTo>
                <a:cubicBezTo>
                  <a:pt x="1734" y="1395"/>
                  <a:pt x="1736" y="1420"/>
                  <a:pt x="1742" y="1415"/>
                </a:cubicBezTo>
                <a:close/>
                <a:moveTo>
                  <a:pt x="1772" y="1658"/>
                </a:moveTo>
                <a:cubicBezTo>
                  <a:pt x="1767" y="1657"/>
                  <a:pt x="1768" y="1667"/>
                  <a:pt x="1762" y="1664"/>
                </a:cubicBezTo>
                <a:cubicBezTo>
                  <a:pt x="1762" y="1685"/>
                  <a:pt x="1768" y="1665"/>
                  <a:pt x="1771" y="1676"/>
                </a:cubicBezTo>
                <a:cubicBezTo>
                  <a:pt x="1771" y="1686"/>
                  <a:pt x="1765" y="1681"/>
                  <a:pt x="1765" y="1690"/>
                </a:cubicBezTo>
                <a:cubicBezTo>
                  <a:pt x="1777" y="1691"/>
                  <a:pt x="1769" y="1665"/>
                  <a:pt x="1772" y="1658"/>
                </a:cubicBezTo>
                <a:close/>
                <a:moveTo>
                  <a:pt x="1827" y="2390"/>
                </a:moveTo>
                <a:cubicBezTo>
                  <a:pt x="1821" y="2401"/>
                  <a:pt x="1815" y="2386"/>
                  <a:pt x="1812" y="2379"/>
                </a:cubicBezTo>
                <a:cubicBezTo>
                  <a:pt x="1814" y="2406"/>
                  <a:pt x="1796" y="2380"/>
                  <a:pt x="1797" y="2398"/>
                </a:cubicBezTo>
                <a:cubicBezTo>
                  <a:pt x="1802" y="2396"/>
                  <a:pt x="1803" y="2398"/>
                  <a:pt x="1801" y="2407"/>
                </a:cubicBezTo>
                <a:cubicBezTo>
                  <a:pt x="1812" y="2407"/>
                  <a:pt x="1811" y="2412"/>
                  <a:pt x="1813" y="2396"/>
                </a:cubicBezTo>
                <a:cubicBezTo>
                  <a:pt x="1822" y="2398"/>
                  <a:pt x="1818" y="2406"/>
                  <a:pt x="1823" y="2412"/>
                </a:cubicBezTo>
                <a:cubicBezTo>
                  <a:pt x="1822" y="2405"/>
                  <a:pt x="1830" y="2382"/>
                  <a:pt x="1827" y="2390"/>
                </a:cubicBezTo>
                <a:close/>
                <a:moveTo>
                  <a:pt x="1769" y="523"/>
                </a:moveTo>
                <a:cubicBezTo>
                  <a:pt x="1767" y="511"/>
                  <a:pt x="1776" y="517"/>
                  <a:pt x="1776" y="508"/>
                </a:cubicBezTo>
                <a:cubicBezTo>
                  <a:pt x="1767" y="509"/>
                  <a:pt x="1762" y="499"/>
                  <a:pt x="1756" y="494"/>
                </a:cubicBezTo>
                <a:cubicBezTo>
                  <a:pt x="1753" y="500"/>
                  <a:pt x="1755" y="511"/>
                  <a:pt x="1758" y="515"/>
                </a:cubicBezTo>
                <a:cubicBezTo>
                  <a:pt x="1759" y="510"/>
                  <a:pt x="1758" y="503"/>
                  <a:pt x="1760" y="502"/>
                </a:cubicBezTo>
                <a:cubicBezTo>
                  <a:pt x="1763" y="510"/>
                  <a:pt x="1766" y="516"/>
                  <a:pt x="1769" y="523"/>
                </a:cubicBezTo>
                <a:close/>
                <a:moveTo>
                  <a:pt x="1818" y="602"/>
                </a:moveTo>
                <a:cubicBezTo>
                  <a:pt x="1818" y="596"/>
                  <a:pt x="1817" y="593"/>
                  <a:pt x="1815" y="589"/>
                </a:cubicBezTo>
                <a:cubicBezTo>
                  <a:pt x="1814" y="590"/>
                  <a:pt x="1813" y="590"/>
                  <a:pt x="1811" y="590"/>
                </a:cubicBezTo>
                <a:cubicBezTo>
                  <a:pt x="1815" y="615"/>
                  <a:pt x="1799" y="594"/>
                  <a:pt x="1796" y="601"/>
                </a:cubicBezTo>
                <a:cubicBezTo>
                  <a:pt x="1797" y="601"/>
                  <a:pt x="1798" y="601"/>
                  <a:pt x="1798" y="605"/>
                </a:cubicBezTo>
                <a:cubicBezTo>
                  <a:pt x="1795" y="606"/>
                  <a:pt x="1792" y="605"/>
                  <a:pt x="1792" y="610"/>
                </a:cubicBezTo>
                <a:cubicBezTo>
                  <a:pt x="1800" y="616"/>
                  <a:pt x="1808" y="605"/>
                  <a:pt x="1818" y="602"/>
                </a:cubicBezTo>
                <a:close/>
                <a:moveTo>
                  <a:pt x="1848" y="1581"/>
                </a:moveTo>
                <a:cubicBezTo>
                  <a:pt x="1848" y="1570"/>
                  <a:pt x="1844" y="1566"/>
                  <a:pt x="1842" y="1560"/>
                </a:cubicBezTo>
                <a:cubicBezTo>
                  <a:pt x="1839" y="1579"/>
                  <a:pt x="1833" y="1561"/>
                  <a:pt x="1829" y="1558"/>
                </a:cubicBezTo>
                <a:cubicBezTo>
                  <a:pt x="1828" y="1568"/>
                  <a:pt x="1839" y="1570"/>
                  <a:pt x="1832" y="1579"/>
                </a:cubicBezTo>
                <a:cubicBezTo>
                  <a:pt x="1831" y="1576"/>
                  <a:pt x="1832" y="1571"/>
                  <a:pt x="1830" y="1571"/>
                </a:cubicBezTo>
                <a:cubicBezTo>
                  <a:pt x="1834" y="1598"/>
                  <a:pt x="1839" y="1576"/>
                  <a:pt x="1848" y="1581"/>
                </a:cubicBezTo>
                <a:close/>
                <a:moveTo>
                  <a:pt x="1840" y="1386"/>
                </a:moveTo>
                <a:cubicBezTo>
                  <a:pt x="1836" y="1402"/>
                  <a:pt x="1828" y="1384"/>
                  <a:pt x="1828" y="1406"/>
                </a:cubicBezTo>
                <a:cubicBezTo>
                  <a:pt x="1833" y="1404"/>
                  <a:pt x="1836" y="1396"/>
                  <a:pt x="1840" y="1404"/>
                </a:cubicBezTo>
                <a:cubicBezTo>
                  <a:pt x="1837" y="1394"/>
                  <a:pt x="1845" y="1387"/>
                  <a:pt x="1840" y="1386"/>
                </a:cubicBezTo>
                <a:close/>
                <a:moveTo>
                  <a:pt x="1847" y="1412"/>
                </a:moveTo>
                <a:cubicBezTo>
                  <a:pt x="1846" y="1415"/>
                  <a:pt x="1861" y="1420"/>
                  <a:pt x="1863" y="1409"/>
                </a:cubicBezTo>
                <a:cubicBezTo>
                  <a:pt x="1856" y="1400"/>
                  <a:pt x="1847" y="1416"/>
                  <a:pt x="1844" y="1403"/>
                </a:cubicBezTo>
                <a:cubicBezTo>
                  <a:pt x="1843" y="1415"/>
                  <a:pt x="1837" y="1420"/>
                  <a:pt x="1837" y="1435"/>
                </a:cubicBezTo>
                <a:cubicBezTo>
                  <a:pt x="1840" y="1434"/>
                  <a:pt x="1843" y="1434"/>
                  <a:pt x="1845" y="1433"/>
                </a:cubicBezTo>
                <a:cubicBezTo>
                  <a:pt x="1846" y="1427"/>
                  <a:pt x="1842" y="1411"/>
                  <a:pt x="1847" y="1412"/>
                </a:cubicBezTo>
                <a:close/>
                <a:moveTo>
                  <a:pt x="1874" y="1612"/>
                </a:moveTo>
                <a:cubicBezTo>
                  <a:pt x="1867" y="1599"/>
                  <a:pt x="1871" y="1590"/>
                  <a:pt x="1861" y="1588"/>
                </a:cubicBezTo>
                <a:cubicBezTo>
                  <a:pt x="1860" y="1594"/>
                  <a:pt x="1858" y="1596"/>
                  <a:pt x="1859" y="1605"/>
                </a:cubicBezTo>
                <a:cubicBezTo>
                  <a:pt x="1865" y="1614"/>
                  <a:pt x="1869" y="1599"/>
                  <a:pt x="1874" y="1612"/>
                </a:cubicBezTo>
                <a:close/>
                <a:moveTo>
                  <a:pt x="1882" y="1445"/>
                </a:moveTo>
                <a:cubicBezTo>
                  <a:pt x="1881" y="1437"/>
                  <a:pt x="1885" y="1436"/>
                  <a:pt x="1886" y="1432"/>
                </a:cubicBezTo>
                <a:cubicBezTo>
                  <a:pt x="1882" y="1424"/>
                  <a:pt x="1880" y="1438"/>
                  <a:pt x="1877" y="1424"/>
                </a:cubicBezTo>
                <a:cubicBezTo>
                  <a:pt x="1877" y="1419"/>
                  <a:pt x="1880" y="1417"/>
                  <a:pt x="1877" y="1416"/>
                </a:cubicBezTo>
                <a:cubicBezTo>
                  <a:pt x="1875" y="1420"/>
                  <a:pt x="1869" y="1447"/>
                  <a:pt x="1872" y="1442"/>
                </a:cubicBezTo>
                <a:cubicBezTo>
                  <a:pt x="1874" y="1430"/>
                  <a:pt x="1881" y="1441"/>
                  <a:pt x="1882" y="1445"/>
                </a:cubicBezTo>
                <a:close/>
                <a:moveTo>
                  <a:pt x="1917" y="1571"/>
                </a:moveTo>
                <a:cubicBezTo>
                  <a:pt x="1903" y="1569"/>
                  <a:pt x="1905" y="1571"/>
                  <a:pt x="1899" y="1582"/>
                </a:cubicBezTo>
                <a:cubicBezTo>
                  <a:pt x="1899" y="1585"/>
                  <a:pt x="1920" y="1573"/>
                  <a:pt x="1917" y="1571"/>
                </a:cubicBezTo>
                <a:close/>
                <a:moveTo>
                  <a:pt x="1911" y="1632"/>
                </a:moveTo>
                <a:cubicBezTo>
                  <a:pt x="1914" y="1624"/>
                  <a:pt x="1912" y="1605"/>
                  <a:pt x="1908" y="1602"/>
                </a:cubicBezTo>
                <a:cubicBezTo>
                  <a:pt x="1908" y="1610"/>
                  <a:pt x="1906" y="1630"/>
                  <a:pt x="1907" y="1633"/>
                </a:cubicBezTo>
                <a:cubicBezTo>
                  <a:pt x="1907" y="1628"/>
                  <a:pt x="1909" y="1630"/>
                  <a:pt x="1911" y="1632"/>
                </a:cubicBezTo>
                <a:close/>
                <a:moveTo>
                  <a:pt x="1955" y="1582"/>
                </a:moveTo>
                <a:cubicBezTo>
                  <a:pt x="1965" y="1580"/>
                  <a:pt x="1962" y="1543"/>
                  <a:pt x="1952" y="1548"/>
                </a:cubicBezTo>
                <a:cubicBezTo>
                  <a:pt x="1962" y="1559"/>
                  <a:pt x="1952" y="1567"/>
                  <a:pt x="1955" y="1582"/>
                </a:cubicBezTo>
                <a:close/>
                <a:moveTo>
                  <a:pt x="1941" y="174"/>
                </a:moveTo>
                <a:cubicBezTo>
                  <a:pt x="1945" y="165"/>
                  <a:pt x="1952" y="175"/>
                  <a:pt x="1957" y="163"/>
                </a:cubicBezTo>
                <a:cubicBezTo>
                  <a:pt x="1987" y="160"/>
                  <a:pt x="1937" y="150"/>
                  <a:pt x="1945" y="165"/>
                </a:cubicBezTo>
                <a:cubicBezTo>
                  <a:pt x="1937" y="159"/>
                  <a:pt x="1931" y="150"/>
                  <a:pt x="1923" y="164"/>
                </a:cubicBezTo>
                <a:cubicBezTo>
                  <a:pt x="1930" y="177"/>
                  <a:pt x="1934" y="168"/>
                  <a:pt x="1937" y="162"/>
                </a:cubicBezTo>
                <a:cubicBezTo>
                  <a:pt x="1938" y="167"/>
                  <a:pt x="1939" y="171"/>
                  <a:pt x="1941" y="174"/>
                </a:cubicBezTo>
                <a:close/>
                <a:moveTo>
                  <a:pt x="1996" y="1593"/>
                </a:moveTo>
                <a:cubicBezTo>
                  <a:pt x="1984" y="1606"/>
                  <a:pt x="1982" y="1570"/>
                  <a:pt x="1974" y="1588"/>
                </a:cubicBezTo>
                <a:cubicBezTo>
                  <a:pt x="1982" y="1586"/>
                  <a:pt x="1991" y="1617"/>
                  <a:pt x="1996" y="1593"/>
                </a:cubicBezTo>
                <a:close/>
                <a:moveTo>
                  <a:pt x="2062" y="2484"/>
                </a:moveTo>
                <a:cubicBezTo>
                  <a:pt x="2054" y="2483"/>
                  <a:pt x="2062" y="2510"/>
                  <a:pt x="2055" y="2511"/>
                </a:cubicBezTo>
                <a:cubicBezTo>
                  <a:pt x="2058" y="2511"/>
                  <a:pt x="2059" y="2513"/>
                  <a:pt x="2061" y="2515"/>
                </a:cubicBezTo>
                <a:cubicBezTo>
                  <a:pt x="2061" y="2499"/>
                  <a:pt x="2066" y="2482"/>
                  <a:pt x="2059" y="2463"/>
                </a:cubicBezTo>
                <a:cubicBezTo>
                  <a:pt x="2056" y="2467"/>
                  <a:pt x="2049" y="2466"/>
                  <a:pt x="2048" y="2473"/>
                </a:cubicBezTo>
                <a:cubicBezTo>
                  <a:pt x="2056" y="2477"/>
                  <a:pt x="2058" y="2474"/>
                  <a:pt x="2062" y="2484"/>
                </a:cubicBezTo>
                <a:close/>
                <a:moveTo>
                  <a:pt x="2284" y="2641"/>
                </a:moveTo>
                <a:cubicBezTo>
                  <a:pt x="2281" y="2638"/>
                  <a:pt x="2276" y="2638"/>
                  <a:pt x="2275" y="2630"/>
                </a:cubicBezTo>
                <a:cubicBezTo>
                  <a:pt x="2276" y="2629"/>
                  <a:pt x="2278" y="2629"/>
                  <a:pt x="2277" y="2625"/>
                </a:cubicBezTo>
                <a:cubicBezTo>
                  <a:pt x="2273" y="2626"/>
                  <a:pt x="2270" y="2629"/>
                  <a:pt x="2269" y="2635"/>
                </a:cubicBezTo>
                <a:cubicBezTo>
                  <a:pt x="2277" y="2627"/>
                  <a:pt x="2278" y="2660"/>
                  <a:pt x="2284" y="2641"/>
                </a:cubicBezTo>
                <a:close/>
                <a:moveTo>
                  <a:pt x="2388" y="2865"/>
                </a:moveTo>
                <a:cubicBezTo>
                  <a:pt x="2384" y="2886"/>
                  <a:pt x="2380" y="2872"/>
                  <a:pt x="2372" y="2867"/>
                </a:cubicBezTo>
                <a:cubicBezTo>
                  <a:pt x="2371" y="2879"/>
                  <a:pt x="2365" y="2886"/>
                  <a:pt x="2362" y="2873"/>
                </a:cubicBezTo>
                <a:cubicBezTo>
                  <a:pt x="2356" y="2902"/>
                  <a:pt x="2373" y="2879"/>
                  <a:pt x="2385" y="2883"/>
                </a:cubicBezTo>
                <a:cubicBezTo>
                  <a:pt x="2381" y="2893"/>
                  <a:pt x="2385" y="2887"/>
                  <a:pt x="2387" y="2895"/>
                </a:cubicBezTo>
                <a:cubicBezTo>
                  <a:pt x="2403" y="2890"/>
                  <a:pt x="2425" y="2882"/>
                  <a:pt x="2435" y="2879"/>
                </a:cubicBezTo>
                <a:cubicBezTo>
                  <a:pt x="2421" y="2865"/>
                  <a:pt x="2395" y="2904"/>
                  <a:pt x="2388" y="2869"/>
                </a:cubicBezTo>
                <a:cubicBezTo>
                  <a:pt x="2389" y="2869"/>
                  <a:pt x="2390" y="2865"/>
                  <a:pt x="2388" y="2865"/>
                </a:cubicBezTo>
                <a:close/>
                <a:moveTo>
                  <a:pt x="2325" y="180"/>
                </a:moveTo>
                <a:cubicBezTo>
                  <a:pt x="2324" y="180"/>
                  <a:pt x="2321" y="181"/>
                  <a:pt x="2321" y="177"/>
                </a:cubicBezTo>
                <a:cubicBezTo>
                  <a:pt x="2336" y="172"/>
                  <a:pt x="2353" y="171"/>
                  <a:pt x="2364" y="170"/>
                </a:cubicBezTo>
                <a:cubicBezTo>
                  <a:pt x="2362" y="169"/>
                  <a:pt x="2361" y="167"/>
                  <a:pt x="2361" y="162"/>
                </a:cubicBezTo>
                <a:cubicBezTo>
                  <a:pt x="2378" y="152"/>
                  <a:pt x="2395" y="184"/>
                  <a:pt x="2406" y="159"/>
                </a:cubicBezTo>
                <a:cubicBezTo>
                  <a:pt x="2395" y="147"/>
                  <a:pt x="2380" y="171"/>
                  <a:pt x="2377" y="146"/>
                </a:cubicBezTo>
                <a:cubicBezTo>
                  <a:pt x="2358" y="141"/>
                  <a:pt x="2333" y="164"/>
                  <a:pt x="2312" y="143"/>
                </a:cubicBezTo>
                <a:cubicBezTo>
                  <a:pt x="2300" y="169"/>
                  <a:pt x="2278" y="154"/>
                  <a:pt x="2268" y="146"/>
                </a:cubicBezTo>
                <a:cubicBezTo>
                  <a:pt x="2275" y="155"/>
                  <a:pt x="2286" y="180"/>
                  <a:pt x="2272" y="202"/>
                </a:cubicBezTo>
                <a:cubicBezTo>
                  <a:pt x="2290" y="187"/>
                  <a:pt x="2310" y="186"/>
                  <a:pt x="2325" y="180"/>
                </a:cubicBezTo>
                <a:close/>
                <a:moveTo>
                  <a:pt x="2410" y="163"/>
                </a:moveTo>
                <a:cubicBezTo>
                  <a:pt x="2413" y="170"/>
                  <a:pt x="2421" y="163"/>
                  <a:pt x="2424" y="169"/>
                </a:cubicBezTo>
                <a:cubicBezTo>
                  <a:pt x="2422" y="137"/>
                  <a:pt x="2440" y="181"/>
                  <a:pt x="2442" y="154"/>
                </a:cubicBezTo>
                <a:cubicBezTo>
                  <a:pt x="2428" y="157"/>
                  <a:pt x="2417" y="148"/>
                  <a:pt x="2411" y="145"/>
                </a:cubicBezTo>
                <a:cubicBezTo>
                  <a:pt x="2411" y="143"/>
                  <a:pt x="2411" y="140"/>
                  <a:pt x="2409" y="141"/>
                </a:cubicBezTo>
                <a:cubicBezTo>
                  <a:pt x="2410" y="152"/>
                  <a:pt x="2413" y="154"/>
                  <a:pt x="2410" y="163"/>
                </a:cubicBezTo>
                <a:close/>
                <a:moveTo>
                  <a:pt x="2794" y="3164"/>
                </a:moveTo>
                <a:cubicBezTo>
                  <a:pt x="2793" y="3152"/>
                  <a:pt x="2788" y="3150"/>
                  <a:pt x="2784" y="3148"/>
                </a:cubicBezTo>
                <a:cubicBezTo>
                  <a:pt x="2784" y="3154"/>
                  <a:pt x="2783" y="3158"/>
                  <a:pt x="2782" y="3161"/>
                </a:cubicBezTo>
                <a:cubicBezTo>
                  <a:pt x="2788" y="3155"/>
                  <a:pt x="2790" y="3157"/>
                  <a:pt x="2794" y="3164"/>
                </a:cubicBezTo>
                <a:close/>
                <a:moveTo>
                  <a:pt x="2798" y="3163"/>
                </a:moveTo>
                <a:cubicBezTo>
                  <a:pt x="2804" y="3164"/>
                  <a:pt x="2803" y="3153"/>
                  <a:pt x="2804" y="3145"/>
                </a:cubicBezTo>
                <a:cubicBezTo>
                  <a:pt x="2801" y="3145"/>
                  <a:pt x="2792" y="3138"/>
                  <a:pt x="2798" y="3146"/>
                </a:cubicBezTo>
                <a:cubicBezTo>
                  <a:pt x="2804" y="3148"/>
                  <a:pt x="2796" y="3155"/>
                  <a:pt x="2798" y="3163"/>
                </a:cubicBezTo>
                <a:close/>
                <a:moveTo>
                  <a:pt x="2744" y="129"/>
                </a:moveTo>
                <a:cubicBezTo>
                  <a:pt x="2740" y="124"/>
                  <a:pt x="2727" y="102"/>
                  <a:pt x="2728" y="127"/>
                </a:cubicBezTo>
                <a:cubicBezTo>
                  <a:pt x="2733" y="126"/>
                  <a:pt x="2740" y="121"/>
                  <a:pt x="2738" y="139"/>
                </a:cubicBezTo>
                <a:cubicBezTo>
                  <a:pt x="2747" y="139"/>
                  <a:pt x="2748" y="127"/>
                  <a:pt x="2754" y="123"/>
                </a:cubicBezTo>
                <a:cubicBezTo>
                  <a:pt x="2755" y="112"/>
                  <a:pt x="2744" y="106"/>
                  <a:pt x="2744" y="112"/>
                </a:cubicBezTo>
                <a:cubicBezTo>
                  <a:pt x="2747" y="115"/>
                  <a:pt x="2750" y="127"/>
                  <a:pt x="2744" y="129"/>
                </a:cubicBezTo>
                <a:close/>
                <a:moveTo>
                  <a:pt x="2859" y="3054"/>
                </a:moveTo>
                <a:cubicBezTo>
                  <a:pt x="2861" y="3019"/>
                  <a:pt x="2851" y="3041"/>
                  <a:pt x="2854" y="3015"/>
                </a:cubicBezTo>
                <a:cubicBezTo>
                  <a:pt x="2842" y="3018"/>
                  <a:pt x="2856" y="3045"/>
                  <a:pt x="2859" y="3054"/>
                </a:cubicBezTo>
                <a:close/>
                <a:moveTo>
                  <a:pt x="2796" y="108"/>
                </a:moveTo>
                <a:cubicBezTo>
                  <a:pt x="2797" y="117"/>
                  <a:pt x="2804" y="111"/>
                  <a:pt x="2805" y="120"/>
                </a:cubicBezTo>
                <a:cubicBezTo>
                  <a:pt x="2802" y="121"/>
                  <a:pt x="2797" y="119"/>
                  <a:pt x="2797" y="125"/>
                </a:cubicBezTo>
                <a:cubicBezTo>
                  <a:pt x="2802" y="121"/>
                  <a:pt x="2802" y="131"/>
                  <a:pt x="2807" y="128"/>
                </a:cubicBezTo>
                <a:cubicBezTo>
                  <a:pt x="2801" y="105"/>
                  <a:pt x="2799" y="107"/>
                  <a:pt x="2799" y="86"/>
                </a:cubicBezTo>
                <a:cubicBezTo>
                  <a:pt x="2797" y="126"/>
                  <a:pt x="2767" y="119"/>
                  <a:pt x="2758" y="114"/>
                </a:cubicBezTo>
                <a:cubicBezTo>
                  <a:pt x="2769" y="121"/>
                  <a:pt x="2759" y="133"/>
                  <a:pt x="2757" y="149"/>
                </a:cubicBezTo>
                <a:cubicBezTo>
                  <a:pt x="2771" y="137"/>
                  <a:pt x="2788" y="139"/>
                  <a:pt x="2796" y="108"/>
                </a:cubicBezTo>
                <a:close/>
                <a:moveTo>
                  <a:pt x="2901" y="101"/>
                </a:moveTo>
                <a:cubicBezTo>
                  <a:pt x="2895" y="97"/>
                  <a:pt x="2894" y="84"/>
                  <a:pt x="2888" y="81"/>
                </a:cubicBezTo>
                <a:cubicBezTo>
                  <a:pt x="2887" y="97"/>
                  <a:pt x="2899" y="106"/>
                  <a:pt x="2901" y="101"/>
                </a:cubicBezTo>
                <a:close/>
                <a:moveTo>
                  <a:pt x="3114" y="2797"/>
                </a:moveTo>
                <a:cubicBezTo>
                  <a:pt x="3111" y="2805"/>
                  <a:pt x="3110" y="2815"/>
                  <a:pt x="3104" y="2816"/>
                </a:cubicBezTo>
                <a:cubicBezTo>
                  <a:pt x="3095" y="2816"/>
                  <a:pt x="3083" y="2794"/>
                  <a:pt x="3078" y="2811"/>
                </a:cubicBezTo>
                <a:cubicBezTo>
                  <a:pt x="3091" y="2820"/>
                  <a:pt x="3104" y="2828"/>
                  <a:pt x="3117" y="2827"/>
                </a:cubicBezTo>
                <a:cubicBezTo>
                  <a:pt x="3119" y="2809"/>
                  <a:pt x="3111" y="2819"/>
                  <a:pt x="3110" y="2811"/>
                </a:cubicBezTo>
                <a:cubicBezTo>
                  <a:pt x="3114" y="2814"/>
                  <a:pt x="3119" y="2798"/>
                  <a:pt x="3114" y="2797"/>
                </a:cubicBezTo>
                <a:close/>
                <a:moveTo>
                  <a:pt x="3134" y="2789"/>
                </a:moveTo>
                <a:cubicBezTo>
                  <a:pt x="3125" y="2798"/>
                  <a:pt x="3128" y="2804"/>
                  <a:pt x="3124" y="2821"/>
                </a:cubicBezTo>
                <a:cubicBezTo>
                  <a:pt x="3129" y="2813"/>
                  <a:pt x="3134" y="2806"/>
                  <a:pt x="3134" y="2789"/>
                </a:cubicBezTo>
                <a:close/>
                <a:moveTo>
                  <a:pt x="3215" y="2577"/>
                </a:moveTo>
                <a:cubicBezTo>
                  <a:pt x="3213" y="2572"/>
                  <a:pt x="3211" y="2565"/>
                  <a:pt x="3205" y="2570"/>
                </a:cubicBezTo>
                <a:cubicBezTo>
                  <a:pt x="3205" y="2588"/>
                  <a:pt x="3215" y="2579"/>
                  <a:pt x="3215" y="2577"/>
                </a:cubicBezTo>
                <a:close/>
                <a:moveTo>
                  <a:pt x="3319" y="2774"/>
                </a:moveTo>
                <a:cubicBezTo>
                  <a:pt x="3324" y="2783"/>
                  <a:pt x="3340" y="2786"/>
                  <a:pt x="3339" y="2762"/>
                </a:cubicBezTo>
                <a:cubicBezTo>
                  <a:pt x="3325" y="2755"/>
                  <a:pt x="3323" y="2752"/>
                  <a:pt x="3308" y="2754"/>
                </a:cubicBezTo>
                <a:cubicBezTo>
                  <a:pt x="3313" y="2761"/>
                  <a:pt x="3324" y="2755"/>
                  <a:pt x="3319" y="2774"/>
                </a:cubicBezTo>
                <a:close/>
                <a:moveTo>
                  <a:pt x="3423" y="2806"/>
                </a:moveTo>
                <a:cubicBezTo>
                  <a:pt x="3426" y="2808"/>
                  <a:pt x="3428" y="2812"/>
                  <a:pt x="3431" y="2813"/>
                </a:cubicBezTo>
                <a:cubicBezTo>
                  <a:pt x="3432" y="2800"/>
                  <a:pt x="3424" y="2786"/>
                  <a:pt x="3423" y="2793"/>
                </a:cubicBezTo>
                <a:cubicBezTo>
                  <a:pt x="3426" y="2794"/>
                  <a:pt x="3424" y="2802"/>
                  <a:pt x="3423" y="2806"/>
                </a:cubicBezTo>
                <a:close/>
                <a:moveTo>
                  <a:pt x="3485" y="2405"/>
                </a:moveTo>
                <a:cubicBezTo>
                  <a:pt x="3480" y="2414"/>
                  <a:pt x="3475" y="2399"/>
                  <a:pt x="3471" y="2411"/>
                </a:cubicBezTo>
                <a:cubicBezTo>
                  <a:pt x="3476" y="2422"/>
                  <a:pt x="3486" y="2411"/>
                  <a:pt x="3485" y="2405"/>
                </a:cubicBezTo>
                <a:close/>
                <a:moveTo>
                  <a:pt x="3468" y="514"/>
                </a:moveTo>
                <a:cubicBezTo>
                  <a:pt x="3474" y="513"/>
                  <a:pt x="3482" y="494"/>
                  <a:pt x="3474" y="491"/>
                </a:cubicBezTo>
                <a:cubicBezTo>
                  <a:pt x="3471" y="513"/>
                  <a:pt x="3472" y="485"/>
                  <a:pt x="3470" y="483"/>
                </a:cubicBezTo>
                <a:cubicBezTo>
                  <a:pt x="3471" y="495"/>
                  <a:pt x="3460" y="482"/>
                  <a:pt x="3462" y="493"/>
                </a:cubicBezTo>
                <a:cubicBezTo>
                  <a:pt x="3469" y="493"/>
                  <a:pt x="3471" y="500"/>
                  <a:pt x="3468" y="514"/>
                </a:cubicBezTo>
                <a:close/>
                <a:moveTo>
                  <a:pt x="3495" y="449"/>
                </a:moveTo>
                <a:cubicBezTo>
                  <a:pt x="3492" y="438"/>
                  <a:pt x="3503" y="433"/>
                  <a:pt x="3496" y="427"/>
                </a:cubicBezTo>
                <a:cubicBezTo>
                  <a:pt x="3490" y="437"/>
                  <a:pt x="3477" y="435"/>
                  <a:pt x="3475" y="452"/>
                </a:cubicBezTo>
                <a:cubicBezTo>
                  <a:pt x="3483" y="446"/>
                  <a:pt x="3489" y="429"/>
                  <a:pt x="3495" y="449"/>
                </a:cubicBezTo>
                <a:close/>
                <a:moveTo>
                  <a:pt x="3556" y="2411"/>
                </a:moveTo>
                <a:cubicBezTo>
                  <a:pt x="3555" y="2398"/>
                  <a:pt x="3555" y="2385"/>
                  <a:pt x="3551" y="2382"/>
                </a:cubicBezTo>
                <a:cubicBezTo>
                  <a:pt x="3554" y="2417"/>
                  <a:pt x="3542" y="2379"/>
                  <a:pt x="3541" y="2400"/>
                </a:cubicBezTo>
                <a:cubicBezTo>
                  <a:pt x="3558" y="2399"/>
                  <a:pt x="3539" y="2434"/>
                  <a:pt x="3551" y="2443"/>
                </a:cubicBezTo>
                <a:cubicBezTo>
                  <a:pt x="3559" y="2432"/>
                  <a:pt x="3543" y="2417"/>
                  <a:pt x="3556" y="2411"/>
                </a:cubicBezTo>
                <a:close/>
                <a:moveTo>
                  <a:pt x="3480" y="16"/>
                </a:moveTo>
                <a:cubicBezTo>
                  <a:pt x="3479" y="16"/>
                  <a:pt x="3478" y="16"/>
                  <a:pt x="3478" y="12"/>
                </a:cubicBezTo>
                <a:cubicBezTo>
                  <a:pt x="3480" y="11"/>
                  <a:pt x="3482" y="11"/>
                  <a:pt x="3482" y="7"/>
                </a:cubicBezTo>
                <a:cubicBezTo>
                  <a:pt x="3476" y="11"/>
                  <a:pt x="3476" y="0"/>
                  <a:pt x="3470" y="5"/>
                </a:cubicBezTo>
                <a:cubicBezTo>
                  <a:pt x="3471" y="14"/>
                  <a:pt x="3470" y="21"/>
                  <a:pt x="3469" y="26"/>
                </a:cubicBezTo>
                <a:cubicBezTo>
                  <a:pt x="3475" y="29"/>
                  <a:pt x="3472" y="14"/>
                  <a:pt x="3478" y="16"/>
                </a:cubicBezTo>
                <a:cubicBezTo>
                  <a:pt x="3478" y="19"/>
                  <a:pt x="3480" y="21"/>
                  <a:pt x="3480" y="16"/>
                </a:cubicBezTo>
                <a:close/>
                <a:moveTo>
                  <a:pt x="3552" y="458"/>
                </a:moveTo>
                <a:cubicBezTo>
                  <a:pt x="3542" y="457"/>
                  <a:pt x="3544" y="426"/>
                  <a:pt x="3537" y="447"/>
                </a:cubicBezTo>
                <a:cubicBezTo>
                  <a:pt x="3534" y="436"/>
                  <a:pt x="3521" y="406"/>
                  <a:pt x="3519" y="437"/>
                </a:cubicBezTo>
                <a:cubicBezTo>
                  <a:pt x="3528" y="443"/>
                  <a:pt x="3543" y="463"/>
                  <a:pt x="3552" y="458"/>
                </a:cubicBezTo>
                <a:close/>
                <a:moveTo>
                  <a:pt x="3564" y="482"/>
                </a:moveTo>
                <a:cubicBezTo>
                  <a:pt x="3562" y="488"/>
                  <a:pt x="3559" y="500"/>
                  <a:pt x="3555" y="492"/>
                </a:cubicBezTo>
                <a:cubicBezTo>
                  <a:pt x="3556" y="477"/>
                  <a:pt x="3568" y="483"/>
                  <a:pt x="3562" y="465"/>
                </a:cubicBezTo>
                <a:cubicBezTo>
                  <a:pt x="3565" y="463"/>
                  <a:pt x="3565" y="468"/>
                  <a:pt x="3568" y="468"/>
                </a:cubicBezTo>
                <a:cubicBezTo>
                  <a:pt x="3573" y="461"/>
                  <a:pt x="3571" y="457"/>
                  <a:pt x="3569" y="446"/>
                </a:cubicBezTo>
                <a:cubicBezTo>
                  <a:pt x="3565" y="460"/>
                  <a:pt x="3554" y="445"/>
                  <a:pt x="3556" y="466"/>
                </a:cubicBezTo>
                <a:cubicBezTo>
                  <a:pt x="3553" y="463"/>
                  <a:pt x="3552" y="457"/>
                  <a:pt x="3551" y="449"/>
                </a:cubicBezTo>
                <a:cubicBezTo>
                  <a:pt x="3554" y="449"/>
                  <a:pt x="3557" y="449"/>
                  <a:pt x="3557" y="444"/>
                </a:cubicBezTo>
                <a:cubicBezTo>
                  <a:pt x="3557" y="436"/>
                  <a:pt x="3550" y="442"/>
                  <a:pt x="3549" y="436"/>
                </a:cubicBezTo>
                <a:cubicBezTo>
                  <a:pt x="3552" y="431"/>
                  <a:pt x="3551" y="418"/>
                  <a:pt x="3556" y="418"/>
                </a:cubicBezTo>
                <a:cubicBezTo>
                  <a:pt x="3551" y="442"/>
                  <a:pt x="3568" y="438"/>
                  <a:pt x="3575" y="445"/>
                </a:cubicBezTo>
                <a:cubicBezTo>
                  <a:pt x="3578" y="443"/>
                  <a:pt x="3575" y="438"/>
                  <a:pt x="3573" y="437"/>
                </a:cubicBezTo>
                <a:cubicBezTo>
                  <a:pt x="3578" y="424"/>
                  <a:pt x="3582" y="451"/>
                  <a:pt x="3588" y="452"/>
                </a:cubicBezTo>
                <a:cubicBezTo>
                  <a:pt x="3584" y="457"/>
                  <a:pt x="3582" y="467"/>
                  <a:pt x="3588" y="469"/>
                </a:cubicBezTo>
                <a:cubicBezTo>
                  <a:pt x="3586" y="477"/>
                  <a:pt x="3581" y="480"/>
                  <a:pt x="3575" y="480"/>
                </a:cubicBezTo>
                <a:cubicBezTo>
                  <a:pt x="3576" y="484"/>
                  <a:pt x="3577" y="487"/>
                  <a:pt x="3577" y="493"/>
                </a:cubicBezTo>
                <a:cubicBezTo>
                  <a:pt x="3581" y="493"/>
                  <a:pt x="3587" y="487"/>
                  <a:pt x="3585" y="500"/>
                </a:cubicBezTo>
                <a:cubicBezTo>
                  <a:pt x="3588" y="500"/>
                  <a:pt x="3593" y="501"/>
                  <a:pt x="3593" y="495"/>
                </a:cubicBezTo>
                <a:cubicBezTo>
                  <a:pt x="3596" y="503"/>
                  <a:pt x="3598" y="512"/>
                  <a:pt x="3600" y="520"/>
                </a:cubicBezTo>
                <a:cubicBezTo>
                  <a:pt x="3597" y="529"/>
                  <a:pt x="3593" y="522"/>
                  <a:pt x="3588" y="522"/>
                </a:cubicBezTo>
                <a:cubicBezTo>
                  <a:pt x="3591" y="501"/>
                  <a:pt x="3587" y="518"/>
                  <a:pt x="3581" y="505"/>
                </a:cubicBezTo>
                <a:cubicBezTo>
                  <a:pt x="3580" y="518"/>
                  <a:pt x="3585" y="516"/>
                  <a:pt x="3584" y="527"/>
                </a:cubicBezTo>
                <a:cubicBezTo>
                  <a:pt x="3578" y="529"/>
                  <a:pt x="3577" y="520"/>
                  <a:pt x="3574" y="515"/>
                </a:cubicBezTo>
                <a:cubicBezTo>
                  <a:pt x="3574" y="510"/>
                  <a:pt x="3576" y="506"/>
                  <a:pt x="3579" y="506"/>
                </a:cubicBezTo>
                <a:cubicBezTo>
                  <a:pt x="3577" y="492"/>
                  <a:pt x="3571" y="485"/>
                  <a:pt x="3564" y="482"/>
                </a:cubicBezTo>
                <a:close/>
                <a:moveTo>
                  <a:pt x="3573" y="481"/>
                </a:moveTo>
                <a:cubicBezTo>
                  <a:pt x="3573" y="472"/>
                  <a:pt x="3580" y="476"/>
                  <a:pt x="3578" y="462"/>
                </a:cubicBezTo>
                <a:cubicBezTo>
                  <a:pt x="3572" y="458"/>
                  <a:pt x="3567" y="476"/>
                  <a:pt x="3573" y="481"/>
                </a:cubicBezTo>
                <a:close/>
                <a:moveTo>
                  <a:pt x="3526" y="65"/>
                </a:moveTo>
                <a:cubicBezTo>
                  <a:pt x="3526" y="57"/>
                  <a:pt x="3533" y="61"/>
                  <a:pt x="3532" y="52"/>
                </a:cubicBezTo>
                <a:cubicBezTo>
                  <a:pt x="3527" y="47"/>
                  <a:pt x="3534" y="34"/>
                  <a:pt x="3527" y="31"/>
                </a:cubicBezTo>
                <a:cubicBezTo>
                  <a:pt x="3527" y="51"/>
                  <a:pt x="3515" y="26"/>
                  <a:pt x="3513" y="37"/>
                </a:cubicBezTo>
                <a:cubicBezTo>
                  <a:pt x="3521" y="42"/>
                  <a:pt x="3527" y="49"/>
                  <a:pt x="3526" y="65"/>
                </a:cubicBezTo>
                <a:close/>
                <a:moveTo>
                  <a:pt x="3604" y="2517"/>
                </a:moveTo>
                <a:cubicBezTo>
                  <a:pt x="3602" y="2518"/>
                  <a:pt x="3601" y="2518"/>
                  <a:pt x="3602" y="2522"/>
                </a:cubicBezTo>
                <a:cubicBezTo>
                  <a:pt x="3603" y="2522"/>
                  <a:pt x="3604" y="2521"/>
                  <a:pt x="3606" y="2521"/>
                </a:cubicBezTo>
                <a:cubicBezTo>
                  <a:pt x="3607" y="2521"/>
                  <a:pt x="3608" y="2520"/>
                  <a:pt x="3608" y="2517"/>
                </a:cubicBezTo>
                <a:cubicBezTo>
                  <a:pt x="3602" y="2514"/>
                  <a:pt x="3605" y="2510"/>
                  <a:pt x="3605" y="2500"/>
                </a:cubicBezTo>
                <a:cubicBezTo>
                  <a:pt x="3604" y="2500"/>
                  <a:pt x="3602" y="2500"/>
                  <a:pt x="3601" y="2500"/>
                </a:cubicBezTo>
                <a:cubicBezTo>
                  <a:pt x="3601" y="2504"/>
                  <a:pt x="3600" y="2506"/>
                  <a:pt x="3599" y="2509"/>
                </a:cubicBezTo>
                <a:cubicBezTo>
                  <a:pt x="3602" y="2510"/>
                  <a:pt x="3603" y="2513"/>
                  <a:pt x="3604" y="2517"/>
                </a:cubicBezTo>
                <a:close/>
                <a:moveTo>
                  <a:pt x="3642" y="931"/>
                </a:moveTo>
                <a:cubicBezTo>
                  <a:pt x="3637" y="933"/>
                  <a:pt x="3626" y="910"/>
                  <a:pt x="3626" y="929"/>
                </a:cubicBezTo>
                <a:cubicBezTo>
                  <a:pt x="3626" y="943"/>
                  <a:pt x="3631" y="917"/>
                  <a:pt x="3632" y="933"/>
                </a:cubicBezTo>
                <a:cubicBezTo>
                  <a:pt x="3629" y="938"/>
                  <a:pt x="3627" y="946"/>
                  <a:pt x="3622" y="947"/>
                </a:cubicBezTo>
                <a:cubicBezTo>
                  <a:pt x="3622" y="944"/>
                  <a:pt x="3622" y="939"/>
                  <a:pt x="3620" y="939"/>
                </a:cubicBezTo>
                <a:cubicBezTo>
                  <a:pt x="3623" y="949"/>
                  <a:pt x="3619" y="953"/>
                  <a:pt x="3623" y="956"/>
                </a:cubicBezTo>
                <a:cubicBezTo>
                  <a:pt x="3628" y="946"/>
                  <a:pt x="3638" y="944"/>
                  <a:pt x="3642" y="931"/>
                </a:cubicBezTo>
                <a:close/>
                <a:moveTo>
                  <a:pt x="3671" y="2428"/>
                </a:moveTo>
                <a:cubicBezTo>
                  <a:pt x="3674" y="2446"/>
                  <a:pt x="3679" y="2438"/>
                  <a:pt x="3686" y="2448"/>
                </a:cubicBezTo>
                <a:cubicBezTo>
                  <a:pt x="3686" y="2440"/>
                  <a:pt x="3687" y="2433"/>
                  <a:pt x="3690" y="2430"/>
                </a:cubicBezTo>
                <a:cubicBezTo>
                  <a:pt x="3692" y="2429"/>
                  <a:pt x="3693" y="2436"/>
                  <a:pt x="3694" y="2429"/>
                </a:cubicBezTo>
                <a:cubicBezTo>
                  <a:pt x="3685" y="2427"/>
                  <a:pt x="3682" y="2403"/>
                  <a:pt x="3690" y="2395"/>
                </a:cubicBezTo>
                <a:cubicBezTo>
                  <a:pt x="3685" y="2396"/>
                  <a:pt x="3670" y="2380"/>
                  <a:pt x="3674" y="2389"/>
                </a:cubicBezTo>
                <a:cubicBezTo>
                  <a:pt x="3683" y="2393"/>
                  <a:pt x="3678" y="2403"/>
                  <a:pt x="3681" y="2418"/>
                </a:cubicBezTo>
                <a:cubicBezTo>
                  <a:pt x="3673" y="2414"/>
                  <a:pt x="3683" y="2430"/>
                  <a:pt x="3671" y="2428"/>
                </a:cubicBezTo>
                <a:close/>
                <a:moveTo>
                  <a:pt x="3723" y="645"/>
                </a:moveTo>
                <a:cubicBezTo>
                  <a:pt x="3733" y="639"/>
                  <a:pt x="3748" y="645"/>
                  <a:pt x="3745" y="628"/>
                </a:cubicBezTo>
                <a:cubicBezTo>
                  <a:pt x="3741" y="634"/>
                  <a:pt x="3731" y="627"/>
                  <a:pt x="3727" y="640"/>
                </a:cubicBezTo>
                <a:cubicBezTo>
                  <a:pt x="3723" y="630"/>
                  <a:pt x="3725" y="607"/>
                  <a:pt x="3726" y="596"/>
                </a:cubicBezTo>
                <a:cubicBezTo>
                  <a:pt x="3718" y="599"/>
                  <a:pt x="3707" y="595"/>
                  <a:pt x="3700" y="609"/>
                </a:cubicBezTo>
                <a:cubicBezTo>
                  <a:pt x="3721" y="593"/>
                  <a:pt x="3724" y="614"/>
                  <a:pt x="3723" y="645"/>
                </a:cubicBezTo>
                <a:close/>
                <a:moveTo>
                  <a:pt x="3774" y="894"/>
                </a:moveTo>
                <a:cubicBezTo>
                  <a:pt x="3766" y="900"/>
                  <a:pt x="3768" y="895"/>
                  <a:pt x="3760" y="891"/>
                </a:cubicBezTo>
                <a:cubicBezTo>
                  <a:pt x="3762" y="905"/>
                  <a:pt x="3774" y="907"/>
                  <a:pt x="3774" y="894"/>
                </a:cubicBezTo>
                <a:close/>
                <a:moveTo>
                  <a:pt x="3799" y="916"/>
                </a:moveTo>
                <a:cubicBezTo>
                  <a:pt x="3799" y="913"/>
                  <a:pt x="3799" y="911"/>
                  <a:pt x="3801" y="911"/>
                </a:cubicBezTo>
                <a:cubicBezTo>
                  <a:pt x="3802" y="911"/>
                  <a:pt x="3803" y="910"/>
                  <a:pt x="3803" y="907"/>
                </a:cubicBezTo>
                <a:cubicBezTo>
                  <a:pt x="3800" y="896"/>
                  <a:pt x="3797" y="897"/>
                  <a:pt x="3794" y="895"/>
                </a:cubicBezTo>
                <a:cubicBezTo>
                  <a:pt x="3794" y="889"/>
                  <a:pt x="3798" y="890"/>
                  <a:pt x="3798" y="886"/>
                </a:cubicBezTo>
                <a:cubicBezTo>
                  <a:pt x="3794" y="886"/>
                  <a:pt x="3793" y="875"/>
                  <a:pt x="3793" y="864"/>
                </a:cubicBezTo>
                <a:cubicBezTo>
                  <a:pt x="3783" y="860"/>
                  <a:pt x="3772" y="862"/>
                  <a:pt x="3759" y="852"/>
                </a:cubicBezTo>
                <a:cubicBezTo>
                  <a:pt x="3759" y="868"/>
                  <a:pt x="3768" y="860"/>
                  <a:pt x="3768" y="877"/>
                </a:cubicBezTo>
                <a:cubicBezTo>
                  <a:pt x="3762" y="881"/>
                  <a:pt x="3763" y="869"/>
                  <a:pt x="3759" y="870"/>
                </a:cubicBezTo>
                <a:cubicBezTo>
                  <a:pt x="3759" y="876"/>
                  <a:pt x="3760" y="881"/>
                  <a:pt x="3760" y="887"/>
                </a:cubicBezTo>
                <a:cubicBezTo>
                  <a:pt x="3766" y="887"/>
                  <a:pt x="3768" y="878"/>
                  <a:pt x="3776" y="880"/>
                </a:cubicBezTo>
                <a:cubicBezTo>
                  <a:pt x="3779" y="882"/>
                  <a:pt x="3776" y="901"/>
                  <a:pt x="3780" y="901"/>
                </a:cubicBezTo>
                <a:cubicBezTo>
                  <a:pt x="3781" y="895"/>
                  <a:pt x="3784" y="900"/>
                  <a:pt x="3785" y="905"/>
                </a:cubicBezTo>
                <a:cubicBezTo>
                  <a:pt x="3780" y="905"/>
                  <a:pt x="3776" y="909"/>
                  <a:pt x="3775" y="915"/>
                </a:cubicBezTo>
                <a:cubicBezTo>
                  <a:pt x="3783" y="913"/>
                  <a:pt x="3797" y="893"/>
                  <a:pt x="3799" y="916"/>
                </a:cubicBezTo>
                <a:close/>
                <a:moveTo>
                  <a:pt x="3792" y="569"/>
                </a:moveTo>
                <a:cubicBezTo>
                  <a:pt x="3795" y="553"/>
                  <a:pt x="3815" y="556"/>
                  <a:pt x="3793" y="555"/>
                </a:cubicBezTo>
                <a:cubicBezTo>
                  <a:pt x="3790" y="557"/>
                  <a:pt x="3777" y="572"/>
                  <a:pt x="3784" y="566"/>
                </a:cubicBezTo>
                <a:cubicBezTo>
                  <a:pt x="3787" y="565"/>
                  <a:pt x="3790" y="566"/>
                  <a:pt x="3792" y="569"/>
                </a:cubicBezTo>
                <a:close/>
                <a:moveTo>
                  <a:pt x="3834" y="932"/>
                </a:moveTo>
                <a:cubicBezTo>
                  <a:pt x="3842" y="943"/>
                  <a:pt x="3853" y="918"/>
                  <a:pt x="3857" y="938"/>
                </a:cubicBezTo>
                <a:cubicBezTo>
                  <a:pt x="3860" y="936"/>
                  <a:pt x="3863" y="934"/>
                  <a:pt x="3864" y="928"/>
                </a:cubicBezTo>
                <a:cubicBezTo>
                  <a:pt x="3862" y="912"/>
                  <a:pt x="3838" y="941"/>
                  <a:pt x="3845" y="909"/>
                </a:cubicBezTo>
                <a:cubicBezTo>
                  <a:pt x="3838" y="910"/>
                  <a:pt x="3829" y="918"/>
                  <a:pt x="3834" y="915"/>
                </a:cubicBezTo>
                <a:cubicBezTo>
                  <a:pt x="3840" y="918"/>
                  <a:pt x="3836" y="924"/>
                  <a:pt x="3834" y="932"/>
                </a:cubicBezTo>
                <a:close/>
                <a:moveTo>
                  <a:pt x="4015" y="1631"/>
                </a:moveTo>
                <a:cubicBezTo>
                  <a:pt x="4013" y="1638"/>
                  <a:pt x="4013" y="1642"/>
                  <a:pt x="4017" y="1644"/>
                </a:cubicBezTo>
                <a:cubicBezTo>
                  <a:pt x="4017" y="1637"/>
                  <a:pt x="4023" y="1641"/>
                  <a:pt x="4023" y="1634"/>
                </a:cubicBezTo>
                <a:cubicBezTo>
                  <a:pt x="4019" y="1627"/>
                  <a:pt x="4005" y="1627"/>
                  <a:pt x="4009" y="1637"/>
                </a:cubicBezTo>
                <a:cubicBezTo>
                  <a:pt x="4012" y="1636"/>
                  <a:pt x="4012" y="1631"/>
                  <a:pt x="4015" y="1631"/>
                </a:cubicBezTo>
                <a:close/>
                <a:moveTo>
                  <a:pt x="4032" y="819"/>
                </a:moveTo>
                <a:cubicBezTo>
                  <a:pt x="4027" y="816"/>
                  <a:pt x="4030" y="813"/>
                  <a:pt x="4030" y="802"/>
                </a:cubicBezTo>
                <a:cubicBezTo>
                  <a:pt x="4023" y="796"/>
                  <a:pt x="4029" y="817"/>
                  <a:pt x="4024" y="816"/>
                </a:cubicBezTo>
                <a:cubicBezTo>
                  <a:pt x="4023" y="809"/>
                  <a:pt x="4017" y="823"/>
                  <a:pt x="4018" y="804"/>
                </a:cubicBezTo>
                <a:cubicBezTo>
                  <a:pt x="4018" y="793"/>
                  <a:pt x="4025" y="797"/>
                  <a:pt x="4025" y="785"/>
                </a:cubicBezTo>
                <a:cubicBezTo>
                  <a:pt x="4022" y="779"/>
                  <a:pt x="4014" y="786"/>
                  <a:pt x="4011" y="779"/>
                </a:cubicBezTo>
                <a:cubicBezTo>
                  <a:pt x="4014" y="801"/>
                  <a:pt x="3985" y="793"/>
                  <a:pt x="3980" y="823"/>
                </a:cubicBezTo>
                <a:cubicBezTo>
                  <a:pt x="3997" y="829"/>
                  <a:pt x="4011" y="824"/>
                  <a:pt x="4025" y="833"/>
                </a:cubicBezTo>
                <a:cubicBezTo>
                  <a:pt x="4027" y="829"/>
                  <a:pt x="4025" y="817"/>
                  <a:pt x="4030" y="819"/>
                </a:cubicBezTo>
                <a:cubicBezTo>
                  <a:pt x="4031" y="822"/>
                  <a:pt x="4032" y="824"/>
                  <a:pt x="4032" y="819"/>
                </a:cubicBezTo>
                <a:close/>
                <a:moveTo>
                  <a:pt x="4042" y="861"/>
                </a:moveTo>
                <a:cubicBezTo>
                  <a:pt x="4043" y="863"/>
                  <a:pt x="4046" y="882"/>
                  <a:pt x="4046" y="869"/>
                </a:cubicBezTo>
                <a:cubicBezTo>
                  <a:pt x="4046" y="864"/>
                  <a:pt x="4043" y="864"/>
                  <a:pt x="4044" y="857"/>
                </a:cubicBezTo>
                <a:cubicBezTo>
                  <a:pt x="4038" y="857"/>
                  <a:pt x="4040" y="864"/>
                  <a:pt x="4036" y="858"/>
                </a:cubicBezTo>
                <a:cubicBezTo>
                  <a:pt x="4037" y="866"/>
                  <a:pt x="4033" y="867"/>
                  <a:pt x="4032" y="871"/>
                </a:cubicBezTo>
                <a:cubicBezTo>
                  <a:pt x="4037" y="881"/>
                  <a:pt x="4037" y="864"/>
                  <a:pt x="4042" y="861"/>
                </a:cubicBezTo>
                <a:close/>
                <a:moveTo>
                  <a:pt x="321" y="1685"/>
                </a:moveTo>
                <a:cubicBezTo>
                  <a:pt x="323" y="1671"/>
                  <a:pt x="316" y="1677"/>
                  <a:pt x="317" y="1664"/>
                </a:cubicBezTo>
                <a:cubicBezTo>
                  <a:pt x="324" y="1659"/>
                  <a:pt x="325" y="1669"/>
                  <a:pt x="331" y="1666"/>
                </a:cubicBezTo>
                <a:cubicBezTo>
                  <a:pt x="333" y="1664"/>
                  <a:pt x="338" y="1648"/>
                  <a:pt x="332" y="1644"/>
                </a:cubicBezTo>
                <a:cubicBezTo>
                  <a:pt x="329" y="1659"/>
                  <a:pt x="320" y="1645"/>
                  <a:pt x="314" y="1647"/>
                </a:cubicBezTo>
                <a:cubicBezTo>
                  <a:pt x="315" y="1655"/>
                  <a:pt x="312" y="1656"/>
                  <a:pt x="311" y="1660"/>
                </a:cubicBezTo>
                <a:cubicBezTo>
                  <a:pt x="318" y="1661"/>
                  <a:pt x="308" y="1692"/>
                  <a:pt x="321" y="1685"/>
                </a:cubicBezTo>
                <a:close/>
                <a:moveTo>
                  <a:pt x="801" y="2682"/>
                </a:moveTo>
                <a:cubicBezTo>
                  <a:pt x="801" y="2677"/>
                  <a:pt x="800" y="2670"/>
                  <a:pt x="803" y="2669"/>
                </a:cubicBezTo>
                <a:cubicBezTo>
                  <a:pt x="806" y="2672"/>
                  <a:pt x="809" y="2674"/>
                  <a:pt x="809" y="2685"/>
                </a:cubicBezTo>
                <a:cubicBezTo>
                  <a:pt x="811" y="2699"/>
                  <a:pt x="799" y="2688"/>
                  <a:pt x="802" y="2704"/>
                </a:cubicBezTo>
                <a:cubicBezTo>
                  <a:pt x="836" y="2663"/>
                  <a:pt x="862" y="2759"/>
                  <a:pt x="894" y="2724"/>
                </a:cubicBezTo>
                <a:cubicBezTo>
                  <a:pt x="894" y="2732"/>
                  <a:pt x="896" y="2735"/>
                  <a:pt x="898" y="2737"/>
                </a:cubicBezTo>
                <a:cubicBezTo>
                  <a:pt x="905" y="2712"/>
                  <a:pt x="919" y="2752"/>
                  <a:pt x="924" y="2728"/>
                </a:cubicBezTo>
                <a:cubicBezTo>
                  <a:pt x="924" y="2750"/>
                  <a:pt x="940" y="2738"/>
                  <a:pt x="944" y="2734"/>
                </a:cubicBezTo>
                <a:cubicBezTo>
                  <a:pt x="958" y="2762"/>
                  <a:pt x="979" y="2737"/>
                  <a:pt x="996" y="2756"/>
                </a:cubicBezTo>
                <a:cubicBezTo>
                  <a:pt x="998" y="2750"/>
                  <a:pt x="1002" y="2750"/>
                  <a:pt x="1003" y="2742"/>
                </a:cubicBezTo>
                <a:cubicBezTo>
                  <a:pt x="1003" y="2762"/>
                  <a:pt x="1010" y="2756"/>
                  <a:pt x="1005" y="2742"/>
                </a:cubicBezTo>
                <a:cubicBezTo>
                  <a:pt x="1009" y="2742"/>
                  <a:pt x="1012" y="2740"/>
                  <a:pt x="1013" y="2736"/>
                </a:cubicBezTo>
                <a:cubicBezTo>
                  <a:pt x="1015" y="2750"/>
                  <a:pt x="1010" y="2750"/>
                  <a:pt x="1014" y="2758"/>
                </a:cubicBezTo>
                <a:cubicBezTo>
                  <a:pt x="1019" y="2762"/>
                  <a:pt x="1018" y="2736"/>
                  <a:pt x="1020" y="2757"/>
                </a:cubicBezTo>
                <a:cubicBezTo>
                  <a:pt x="1026" y="2755"/>
                  <a:pt x="1031" y="2742"/>
                  <a:pt x="1027" y="2734"/>
                </a:cubicBezTo>
                <a:cubicBezTo>
                  <a:pt x="1023" y="2734"/>
                  <a:pt x="1024" y="2741"/>
                  <a:pt x="1022" y="2744"/>
                </a:cubicBezTo>
                <a:cubicBezTo>
                  <a:pt x="1021" y="2726"/>
                  <a:pt x="1011" y="2705"/>
                  <a:pt x="1007" y="2724"/>
                </a:cubicBezTo>
                <a:cubicBezTo>
                  <a:pt x="996" y="2697"/>
                  <a:pt x="974" y="2673"/>
                  <a:pt x="951" y="2689"/>
                </a:cubicBezTo>
                <a:cubicBezTo>
                  <a:pt x="939" y="2679"/>
                  <a:pt x="922" y="2655"/>
                  <a:pt x="910" y="2674"/>
                </a:cubicBezTo>
                <a:cubicBezTo>
                  <a:pt x="908" y="2658"/>
                  <a:pt x="895" y="2672"/>
                  <a:pt x="890" y="2664"/>
                </a:cubicBezTo>
                <a:cubicBezTo>
                  <a:pt x="890" y="2669"/>
                  <a:pt x="889" y="2674"/>
                  <a:pt x="886" y="2673"/>
                </a:cubicBezTo>
                <a:cubicBezTo>
                  <a:pt x="858" y="2649"/>
                  <a:pt x="829" y="2667"/>
                  <a:pt x="800" y="2647"/>
                </a:cubicBezTo>
                <a:cubicBezTo>
                  <a:pt x="800" y="2670"/>
                  <a:pt x="786" y="2652"/>
                  <a:pt x="782" y="2663"/>
                </a:cubicBezTo>
                <a:cubicBezTo>
                  <a:pt x="790" y="2665"/>
                  <a:pt x="794" y="2677"/>
                  <a:pt x="801" y="2682"/>
                </a:cubicBezTo>
                <a:close/>
                <a:moveTo>
                  <a:pt x="1057" y="993"/>
                </a:moveTo>
                <a:cubicBezTo>
                  <a:pt x="1060" y="993"/>
                  <a:pt x="1063" y="992"/>
                  <a:pt x="1067" y="992"/>
                </a:cubicBezTo>
                <a:cubicBezTo>
                  <a:pt x="1070" y="980"/>
                  <a:pt x="1064" y="977"/>
                  <a:pt x="1068" y="970"/>
                </a:cubicBezTo>
                <a:cubicBezTo>
                  <a:pt x="1072" y="970"/>
                  <a:pt x="1073" y="976"/>
                  <a:pt x="1073" y="986"/>
                </a:cubicBezTo>
                <a:cubicBezTo>
                  <a:pt x="1078" y="981"/>
                  <a:pt x="1087" y="981"/>
                  <a:pt x="1088" y="966"/>
                </a:cubicBezTo>
                <a:cubicBezTo>
                  <a:pt x="1076" y="972"/>
                  <a:pt x="1069" y="954"/>
                  <a:pt x="1056" y="967"/>
                </a:cubicBezTo>
                <a:cubicBezTo>
                  <a:pt x="1058" y="980"/>
                  <a:pt x="1058" y="980"/>
                  <a:pt x="1057" y="993"/>
                </a:cubicBezTo>
                <a:close/>
                <a:moveTo>
                  <a:pt x="1136" y="1255"/>
                </a:moveTo>
                <a:cubicBezTo>
                  <a:pt x="1137" y="1236"/>
                  <a:pt x="1133" y="1231"/>
                  <a:pt x="1131" y="1221"/>
                </a:cubicBezTo>
                <a:cubicBezTo>
                  <a:pt x="1128" y="1224"/>
                  <a:pt x="1120" y="1218"/>
                  <a:pt x="1121" y="1227"/>
                </a:cubicBezTo>
                <a:cubicBezTo>
                  <a:pt x="1122" y="1227"/>
                  <a:pt x="1123" y="1230"/>
                  <a:pt x="1121" y="1231"/>
                </a:cubicBezTo>
                <a:cubicBezTo>
                  <a:pt x="1120" y="1233"/>
                  <a:pt x="1117" y="1232"/>
                  <a:pt x="1117" y="1236"/>
                </a:cubicBezTo>
                <a:cubicBezTo>
                  <a:pt x="1130" y="1235"/>
                  <a:pt x="1126" y="1249"/>
                  <a:pt x="1136" y="1255"/>
                </a:cubicBezTo>
                <a:close/>
                <a:moveTo>
                  <a:pt x="1204" y="1227"/>
                </a:moveTo>
                <a:cubicBezTo>
                  <a:pt x="1199" y="1221"/>
                  <a:pt x="1211" y="1209"/>
                  <a:pt x="1218" y="1216"/>
                </a:cubicBezTo>
                <a:cubicBezTo>
                  <a:pt x="1222" y="1210"/>
                  <a:pt x="1215" y="1201"/>
                  <a:pt x="1219" y="1199"/>
                </a:cubicBezTo>
                <a:cubicBezTo>
                  <a:pt x="1227" y="1192"/>
                  <a:pt x="1229" y="1206"/>
                  <a:pt x="1226" y="1215"/>
                </a:cubicBezTo>
                <a:cubicBezTo>
                  <a:pt x="1231" y="1207"/>
                  <a:pt x="1237" y="1198"/>
                  <a:pt x="1237" y="1179"/>
                </a:cubicBezTo>
                <a:cubicBezTo>
                  <a:pt x="1230" y="1177"/>
                  <a:pt x="1234" y="1195"/>
                  <a:pt x="1229" y="1197"/>
                </a:cubicBezTo>
                <a:cubicBezTo>
                  <a:pt x="1223" y="1180"/>
                  <a:pt x="1216" y="1196"/>
                  <a:pt x="1211" y="1204"/>
                </a:cubicBezTo>
                <a:cubicBezTo>
                  <a:pt x="1209" y="1204"/>
                  <a:pt x="1208" y="1200"/>
                  <a:pt x="1207" y="1196"/>
                </a:cubicBezTo>
                <a:cubicBezTo>
                  <a:pt x="1208" y="1189"/>
                  <a:pt x="1217" y="1196"/>
                  <a:pt x="1214" y="1182"/>
                </a:cubicBezTo>
                <a:cubicBezTo>
                  <a:pt x="1201" y="1189"/>
                  <a:pt x="1198" y="1185"/>
                  <a:pt x="1188" y="1182"/>
                </a:cubicBezTo>
                <a:cubicBezTo>
                  <a:pt x="1198" y="1199"/>
                  <a:pt x="1184" y="1207"/>
                  <a:pt x="1189" y="1221"/>
                </a:cubicBezTo>
                <a:cubicBezTo>
                  <a:pt x="1193" y="1206"/>
                  <a:pt x="1199" y="1245"/>
                  <a:pt x="1204" y="1227"/>
                </a:cubicBezTo>
                <a:close/>
                <a:moveTo>
                  <a:pt x="1195" y="1094"/>
                </a:moveTo>
                <a:cubicBezTo>
                  <a:pt x="1198" y="1105"/>
                  <a:pt x="1202" y="1101"/>
                  <a:pt x="1208" y="1096"/>
                </a:cubicBezTo>
                <a:cubicBezTo>
                  <a:pt x="1208" y="1104"/>
                  <a:pt x="1208" y="1110"/>
                  <a:pt x="1206" y="1114"/>
                </a:cubicBezTo>
                <a:cubicBezTo>
                  <a:pt x="1214" y="1104"/>
                  <a:pt x="1225" y="1099"/>
                  <a:pt x="1227" y="1080"/>
                </a:cubicBezTo>
                <a:cubicBezTo>
                  <a:pt x="1228" y="1087"/>
                  <a:pt x="1227" y="1095"/>
                  <a:pt x="1232" y="1092"/>
                </a:cubicBezTo>
                <a:cubicBezTo>
                  <a:pt x="1227" y="1058"/>
                  <a:pt x="1205" y="1081"/>
                  <a:pt x="1191" y="1077"/>
                </a:cubicBezTo>
                <a:cubicBezTo>
                  <a:pt x="1193" y="1075"/>
                  <a:pt x="1198" y="1088"/>
                  <a:pt x="1193" y="1090"/>
                </a:cubicBezTo>
                <a:cubicBezTo>
                  <a:pt x="1184" y="1076"/>
                  <a:pt x="1170" y="1100"/>
                  <a:pt x="1161" y="1099"/>
                </a:cubicBezTo>
                <a:cubicBezTo>
                  <a:pt x="1172" y="1102"/>
                  <a:pt x="1188" y="1107"/>
                  <a:pt x="1195" y="1094"/>
                </a:cubicBezTo>
                <a:close/>
                <a:moveTo>
                  <a:pt x="2819" y="3125"/>
                </a:moveTo>
                <a:cubicBezTo>
                  <a:pt x="2828" y="3135"/>
                  <a:pt x="2826" y="3142"/>
                  <a:pt x="2840" y="3148"/>
                </a:cubicBezTo>
                <a:cubicBezTo>
                  <a:pt x="2841" y="3160"/>
                  <a:pt x="2826" y="3162"/>
                  <a:pt x="2835" y="3175"/>
                </a:cubicBezTo>
                <a:cubicBezTo>
                  <a:pt x="2838" y="3160"/>
                  <a:pt x="2858" y="3153"/>
                  <a:pt x="2842" y="3148"/>
                </a:cubicBezTo>
                <a:cubicBezTo>
                  <a:pt x="2865" y="3151"/>
                  <a:pt x="2862" y="3129"/>
                  <a:pt x="2875" y="3112"/>
                </a:cubicBezTo>
                <a:cubicBezTo>
                  <a:pt x="2868" y="3114"/>
                  <a:pt x="2862" y="3113"/>
                  <a:pt x="2859" y="3106"/>
                </a:cubicBezTo>
                <a:cubicBezTo>
                  <a:pt x="2860" y="3079"/>
                  <a:pt x="2875" y="3105"/>
                  <a:pt x="2879" y="3094"/>
                </a:cubicBezTo>
                <a:cubicBezTo>
                  <a:pt x="2877" y="3092"/>
                  <a:pt x="2873" y="3069"/>
                  <a:pt x="2884" y="3072"/>
                </a:cubicBezTo>
                <a:cubicBezTo>
                  <a:pt x="2876" y="3062"/>
                  <a:pt x="2879" y="3025"/>
                  <a:pt x="2865" y="3044"/>
                </a:cubicBezTo>
                <a:cubicBezTo>
                  <a:pt x="2868" y="3046"/>
                  <a:pt x="2870" y="3050"/>
                  <a:pt x="2871" y="3056"/>
                </a:cubicBezTo>
                <a:cubicBezTo>
                  <a:pt x="2865" y="3081"/>
                  <a:pt x="2857" y="3055"/>
                  <a:pt x="2848" y="3077"/>
                </a:cubicBezTo>
                <a:cubicBezTo>
                  <a:pt x="2846" y="3068"/>
                  <a:pt x="2853" y="3062"/>
                  <a:pt x="2845" y="3064"/>
                </a:cubicBezTo>
                <a:cubicBezTo>
                  <a:pt x="2843" y="3070"/>
                  <a:pt x="2845" y="3073"/>
                  <a:pt x="2846" y="3086"/>
                </a:cubicBezTo>
                <a:cubicBezTo>
                  <a:pt x="2838" y="3075"/>
                  <a:pt x="2840" y="3099"/>
                  <a:pt x="2844" y="3095"/>
                </a:cubicBezTo>
                <a:cubicBezTo>
                  <a:pt x="2836" y="3111"/>
                  <a:pt x="2828" y="3107"/>
                  <a:pt x="2819" y="3125"/>
                </a:cubicBezTo>
                <a:close/>
                <a:moveTo>
                  <a:pt x="3048" y="2772"/>
                </a:moveTo>
                <a:cubicBezTo>
                  <a:pt x="3044" y="2773"/>
                  <a:pt x="3040" y="2773"/>
                  <a:pt x="3036" y="2774"/>
                </a:cubicBezTo>
                <a:cubicBezTo>
                  <a:pt x="3036" y="2781"/>
                  <a:pt x="3036" y="2788"/>
                  <a:pt x="3037" y="2796"/>
                </a:cubicBezTo>
                <a:cubicBezTo>
                  <a:pt x="3041" y="2789"/>
                  <a:pt x="3047" y="2785"/>
                  <a:pt x="3048" y="2772"/>
                </a:cubicBezTo>
                <a:close/>
                <a:moveTo>
                  <a:pt x="3982" y="1432"/>
                </a:moveTo>
                <a:cubicBezTo>
                  <a:pt x="3977" y="1430"/>
                  <a:pt x="3968" y="1415"/>
                  <a:pt x="3964" y="1426"/>
                </a:cubicBezTo>
                <a:cubicBezTo>
                  <a:pt x="3968" y="1438"/>
                  <a:pt x="3952" y="1448"/>
                  <a:pt x="3944" y="1451"/>
                </a:cubicBezTo>
                <a:cubicBezTo>
                  <a:pt x="3944" y="1444"/>
                  <a:pt x="3944" y="1435"/>
                  <a:pt x="3942" y="1434"/>
                </a:cubicBezTo>
                <a:cubicBezTo>
                  <a:pt x="3943" y="1469"/>
                  <a:pt x="3914" y="1452"/>
                  <a:pt x="3910" y="1469"/>
                </a:cubicBezTo>
                <a:cubicBezTo>
                  <a:pt x="3943" y="1466"/>
                  <a:pt x="3969" y="1434"/>
                  <a:pt x="4001" y="1442"/>
                </a:cubicBezTo>
                <a:cubicBezTo>
                  <a:pt x="4003" y="1426"/>
                  <a:pt x="3994" y="1440"/>
                  <a:pt x="3994" y="1430"/>
                </a:cubicBezTo>
                <a:cubicBezTo>
                  <a:pt x="4008" y="1433"/>
                  <a:pt x="3998" y="1414"/>
                  <a:pt x="4010" y="1423"/>
                </a:cubicBezTo>
                <a:cubicBezTo>
                  <a:pt x="4005" y="1398"/>
                  <a:pt x="3983" y="1408"/>
                  <a:pt x="3982" y="1432"/>
                </a:cubicBezTo>
                <a:close/>
                <a:moveTo>
                  <a:pt x="4118" y="1072"/>
                </a:moveTo>
                <a:cubicBezTo>
                  <a:pt x="4115" y="1078"/>
                  <a:pt x="4116" y="1088"/>
                  <a:pt x="4120" y="1089"/>
                </a:cubicBezTo>
                <a:cubicBezTo>
                  <a:pt x="4122" y="1082"/>
                  <a:pt x="4121" y="1072"/>
                  <a:pt x="4128" y="1074"/>
                </a:cubicBezTo>
                <a:cubicBezTo>
                  <a:pt x="4138" y="1126"/>
                  <a:pt x="4178" y="1082"/>
                  <a:pt x="4192" y="1064"/>
                </a:cubicBezTo>
                <a:cubicBezTo>
                  <a:pt x="4193" y="1069"/>
                  <a:pt x="4192" y="1077"/>
                  <a:pt x="4195" y="1077"/>
                </a:cubicBezTo>
                <a:cubicBezTo>
                  <a:pt x="4197" y="1060"/>
                  <a:pt x="4206" y="1056"/>
                  <a:pt x="4210" y="1040"/>
                </a:cubicBezTo>
                <a:cubicBezTo>
                  <a:pt x="4206" y="1032"/>
                  <a:pt x="4202" y="1034"/>
                  <a:pt x="4197" y="1037"/>
                </a:cubicBezTo>
                <a:cubicBezTo>
                  <a:pt x="4197" y="1030"/>
                  <a:pt x="4197" y="1023"/>
                  <a:pt x="4197" y="1016"/>
                </a:cubicBezTo>
                <a:cubicBezTo>
                  <a:pt x="4184" y="991"/>
                  <a:pt x="4167" y="1029"/>
                  <a:pt x="4162" y="1008"/>
                </a:cubicBezTo>
                <a:cubicBezTo>
                  <a:pt x="4161" y="1038"/>
                  <a:pt x="4145" y="1022"/>
                  <a:pt x="4141" y="1042"/>
                </a:cubicBezTo>
                <a:cubicBezTo>
                  <a:pt x="4136" y="1032"/>
                  <a:pt x="4143" y="1020"/>
                  <a:pt x="4136" y="1016"/>
                </a:cubicBezTo>
                <a:cubicBezTo>
                  <a:pt x="4127" y="1023"/>
                  <a:pt x="4129" y="1049"/>
                  <a:pt x="4117" y="1050"/>
                </a:cubicBezTo>
                <a:cubicBezTo>
                  <a:pt x="4117" y="1041"/>
                  <a:pt x="4111" y="1045"/>
                  <a:pt x="4112" y="1033"/>
                </a:cubicBezTo>
                <a:cubicBezTo>
                  <a:pt x="4104" y="1040"/>
                  <a:pt x="4103" y="1036"/>
                  <a:pt x="4096" y="1031"/>
                </a:cubicBezTo>
                <a:cubicBezTo>
                  <a:pt x="4091" y="1060"/>
                  <a:pt x="4061" y="1034"/>
                  <a:pt x="4055" y="1068"/>
                </a:cubicBezTo>
                <a:cubicBezTo>
                  <a:pt x="4071" y="1058"/>
                  <a:pt x="4109" y="1036"/>
                  <a:pt x="4118" y="1072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22811"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433472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174C4-345A-4B98-B113-47D0116F70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Simple </a:t>
            </a:r>
            <a:r>
              <a:rPr lang="fr-FR" dirty="0" err="1"/>
              <a:t>statement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or </a:t>
            </a:r>
            <a:r>
              <a:rPr lang="fr-FR" dirty="0" err="1"/>
              <a:t>quote</a:t>
            </a:r>
            <a:r>
              <a:rPr lang="fr-FR" dirty="0"/>
              <a:t> page</a:t>
            </a:r>
            <a:endParaRPr lang="en-US" dirty="0"/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id="{353DADF1-21E8-408D-ABF4-C47098DB592D}"/>
              </a:ext>
            </a:extLst>
          </p:cNvPr>
          <p:cNvSpPr>
            <a:spLocks noEditPoints="1"/>
          </p:cNvSpPr>
          <p:nvPr/>
        </p:nvSpPr>
        <p:spPr bwMode="auto">
          <a:xfrm>
            <a:off x="-563563" y="-15875"/>
            <a:ext cx="6659563" cy="6889750"/>
          </a:xfrm>
          <a:custGeom>
            <a:avLst/>
            <a:gdLst>
              <a:gd name="T0" fmla="*/ 100 w 4078"/>
              <a:gd name="T1" fmla="*/ 1562 h 4220"/>
              <a:gd name="T2" fmla="*/ 597 w 4078"/>
              <a:gd name="T3" fmla="*/ 3429 h 4220"/>
              <a:gd name="T4" fmla="*/ 1406 w 4078"/>
              <a:gd name="T5" fmla="*/ 4022 h 4220"/>
              <a:gd name="T6" fmla="*/ 1935 w 4078"/>
              <a:gd name="T7" fmla="*/ 4179 h 4220"/>
              <a:gd name="T8" fmla="*/ 1000 w 4078"/>
              <a:gd name="T9" fmla="*/ 3814 h 4220"/>
              <a:gd name="T10" fmla="*/ 607 w 4078"/>
              <a:gd name="T11" fmla="*/ 760 h 4220"/>
              <a:gd name="T12" fmla="*/ 1065 w 4078"/>
              <a:gd name="T13" fmla="*/ 3648 h 4220"/>
              <a:gd name="T14" fmla="*/ 2195 w 4078"/>
              <a:gd name="T15" fmla="*/ 80 h 4220"/>
              <a:gd name="T16" fmla="*/ 780 w 4078"/>
              <a:gd name="T17" fmla="*/ 472 h 4220"/>
              <a:gd name="T18" fmla="*/ 1457 w 4078"/>
              <a:gd name="T19" fmla="*/ 200 h 4220"/>
              <a:gd name="T20" fmla="*/ 941 w 4078"/>
              <a:gd name="T21" fmla="*/ 407 h 4220"/>
              <a:gd name="T22" fmla="*/ 1570 w 4078"/>
              <a:gd name="T23" fmla="*/ 212 h 4220"/>
              <a:gd name="T24" fmla="*/ 1756 w 4078"/>
              <a:gd name="T25" fmla="*/ 122 h 4220"/>
              <a:gd name="T26" fmla="*/ 1275 w 4078"/>
              <a:gd name="T27" fmla="*/ 3273 h 4220"/>
              <a:gd name="T28" fmla="*/ 3384 w 4078"/>
              <a:gd name="T29" fmla="*/ 618 h 4220"/>
              <a:gd name="T30" fmla="*/ 3082 w 4078"/>
              <a:gd name="T31" fmla="*/ 310 h 4220"/>
              <a:gd name="T32" fmla="*/ 2427 w 4078"/>
              <a:gd name="T33" fmla="*/ 144 h 4220"/>
              <a:gd name="T34" fmla="*/ 2990 w 4078"/>
              <a:gd name="T35" fmla="*/ 378 h 4220"/>
              <a:gd name="T36" fmla="*/ 3332 w 4078"/>
              <a:gd name="T37" fmla="*/ 3403 h 4220"/>
              <a:gd name="T38" fmla="*/ 2895 w 4078"/>
              <a:gd name="T39" fmla="*/ 3731 h 4220"/>
              <a:gd name="T40" fmla="*/ 1976 w 4078"/>
              <a:gd name="T41" fmla="*/ 3896 h 4220"/>
              <a:gd name="T42" fmla="*/ 1026 w 4078"/>
              <a:gd name="T43" fmla="*/ 3591 h 4220"/>
              <a:gd name="T44" fmla="*/ 962 w 4078"/>
              <a:gd name="T45" fmla="*/ 3474 h 4220"/>
              <a:gd name="T46" fmla="*/ 253 w 4078"/>
              <a:gd name="T47" fmla="*/ 2620 h 4220"/>
              <a:gd name="T48" fmla="*/ 1268 w 4078"/>
              <a:gd name="T49" fmla="*/ 3848 h 4220"/>
              <a:gd name="T50" fmla="*/ 393 w 4078"/>
              <a:gd name="T51" fmla="*/ 3239 h 4220"/>
              <a:gd name="T52" fmla="*/ 91 w 4078"/>
              <a:gd name="T53" fmla="*/ 2035 h 4220"/>
              <a:gd name="T54" fmla="*/ 444 w 4078"/>
              <a:gd name="T55" fmla="*/ 1127 h 4220"/>
              <a:gd name="T56" fmla="*/ 891 w 4078"/>
              <a:gd name="T57" fmla="*/ 547 h 4220"/>
              <a:gd name="T58" fmla="*/ 1877 w 4078"/>
              <a:gd name="T59" fmla="*/ 346 h 4220"/>
              <a:gd name="T60" fmla="*/ 2706 w 4078"/>
              <a:gd name="T61" fmla="*/ 449 h 4220"/>
              <a:gd name="T62" fmla="*/ 2898 w 4078"/>
              <a:gd name="T63" fmla="*/ 613 h 4220"/>
              <a:gd name="T64" fmla="*/ 3670 w 4078"/>
              <a:gd name="T65" fmla="*/ 1317 h 4220"/>
              <a:gd name="T66" fmla="*/ 3143 w 4078"/>
              <a:gd name="T67" fmla="*/ 559 h 4220"/>
              <a:gd name="T68" fmla="*/ 3033 w 4078"/>
              <a:gd name="T69" fmla="*/ 403 h 4220"/>
              <a:gd name="T70" fmla="*/ 4003 w 4078"/>
              <a:gd name="T71" fmla="*/ 1919 h 4220"/>
              <a:gd name="T72" fmla="*/ 2812 w 4078"/>
              <a:gd name="T73" fmla="*/ 952 h 4220"/>
              <a:gd name="T74" fmla="*/ 2260 w 4078"/>
              <a:gd name="T75" fmla="*/ 3565 h 4220"/>
              <a:gd name="T76" fmla="*/ 2557 w 4078"/>
              <a:gd name="T77" fmla="*/ 3572 h 4220"/>
              <a:gd name="T78" fmla="*/ 1747 w 4078"/>
              <a:gd name="T79" fmla="*/ 606 h 4220"/>
              <a:gd name="T80" fmla="*/ 1351 w 4078"/>
              <a:gd name="T81" fmla="*/ 731 h 4220"/>
              <a:gd name="T82" fmla="*/ 1648 w 4078"/>
              <a:gd name="T83" fmla="*/ 855 h 4220"/>
              <a:gd name="T84" fmla="*/ 2036 w 4078"/>
              <a:gd name="T85" fmla="*/ 728 h 4220"/>
              <a:gd name="T86" fmla="*/ 1190 w 4078"/>
              <a:gd name="T87" fmla="*/ 651 h 4220"/>
              <a:gd name="T88" fmla="*/ 1958 w 4078"/>
              <a:gd name="T89" fmla="*/ 461 h 4220"/>
              <a:gd name="T90" fmla="*/ 2528 w 4078"/>
              <a:gd name="T91" fmla="*/ 462 h 4220"/>
              <a:gd name="T92" fmla="*/ 1669 w 4078"/>
              <a:gd name="T93" fmla="*/ 385 h 4220"/>
              <a:gd name="T94" fmla="*/ 1014 w 4078"/>
              <a:gd name="T95" fmla="*/ 816 h 4220"/>
              <a:gd name="T96" fmla="*/ 3171 w 4078"/>
              <a:gd name="T97" fmla="*/ 3306 h 4220"/>
              <a:gd name="T98" fmla="*/ 2808 w 4078"/>
              <a:gd name="T99" fmla="*/ 3655 h 4220"/>
              <a:gd name="T100" fmla="*/ 1943 w 4078"/>
              <a:gd name="T101" fmla="*/ 3790 h 4220"/>
              <a:gd name="T102" fmla="*/ 1747 w 4078"/>
              <a:gd name="T103" fmla="*/ 3816 h 4220"/>
              <a:gd name="T104" fmla="*/ 2852 w 4078"/>
              <a:gd name="T105" fmla="*/ 3619 h 4220"/>
              <a:gd name="T106" fmla="*/ 2341 w 4078"/>
              <a:gd name="T107" fmla="*/ 3622 h 4220"/>
              <a:gd name="T108" fmla="*/ 4043 w 4078"/>
              <a:gd name="T109" fmla="*/ 2526 h 4220"/>
              <a:gd name="T110" fmla="*/ 3362 w 4078"/>
              <a:gd name="T111" fmla="*/ 3695 h 4220"/>
              <a:gd name="T112" fmla="*/ 2222 w 4078"/>
              <a:gd name="T113" fmla="*/ 4173 h 4220"/>
              <a:gd name="T114" fmla="*/ 2968 w 4078"/>
              <a:gd name="T115" fmla="*/ 3888 h 4220"/>
              <a:gd name="T116" fmla="*/ 2394 w 4078"/>
              <a:gd name="T117" fmla="*/ 4139 h 4220"/>
              <a:gd name="T118" fmla="*/ 3092 w 4078"/>
              <a:gd name="T119" fmla="*/ 3780 h 4220"/>
              <a:gd name="T120" fmla="*/ 2022 w 4078"/>
              <a:gd name="T121" fmla="*/ 4051 h 4220"/>
              <a:gd name="T122" fmla="*/ 3657 w 4078"/>
              <a:gd name="T123" fmla="*/ 3412 h 4220"/>
              <a:gd name="T124" fmla="*/ 3409 w 4078"/>
              <a:gd name="T125" fmla="*/ 3624 h 4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078" h="4220">
                <a:moveTo>
                  <a:pt x="1303" y="298"/>
                </a:moveTo>
                <a:cubicBezTo>
                  <a:pt x="1315" y="303"/>
                  <a:pt x="1314" y="294"/>
                  <a:pt x="1324" y="288"/>
                </a:cubicBezTo>
                <a:cubicBezTo>
                  <a:pt x="1324" y="289"/>
                  <a:pt x="1325" y="289"/>
                  <a:pt x="1325" y="289"/>
                </a:cubicBezTo>
                <a:cubicBezTo>
                  <a:pt x="1332" y="286"/>
                  <a:pt x="1342" y="285"/>
                  <a:pt x="1347" y="281"/>
                </a:cubicBezTo>
                <a:cubicBezTo>
                  <a:pt x="1351" y="292"/>
                  <a:pt x="1338" y="296"/>
                  <a:pt x="1326" y="300"/>
                </a:cubicBezTo>
                <a:cubicBezTo>
                  <a:pt x="1322" y="310"/>
                  <a:pt x="1306" y="313"/>
                  <a:pt x="1303" y="298"/>
                </a:cubicBezTo>
                <a:close/>
                <a:moveTo>
                  <a:pt x="1626" y="171"/>
                </a:moveTo>
                <a:cubicBezTo>
                  <a:pt x="1612" y="188"/>
                  <a:pt x="1597" y="180"/>
                  <a:pt x="1586" y="198"/>
                </a:cubicBezTo>
                <a:cubicBezTo>
                  <a:pt x="1584" y="189"/>
                  <a:pt x="1579" y="189"/>
                  <a:pt x="1575" y="197"/>
                </a:cubicBezTo>
                <a:cubicBezTo>
                  <a:pt x="1572" y="185"/>
                  <a:pt x="1569" y="173"/>
                  <a:pt x="1558" y="176"/>
                </a:cubicBezTo>
                <a:cubicBezTo>
                  <a:pt x="1551" y="193"/>
                  <a:pt x="1530" y="202"/>
                  <a:pt x="1523" y="218"/>
                </a:cubicBezTo>
                <a:cubicBezTo>
                  <a:pt x="1516" y="214"/>
                  <a:pt x="1510" y="207"/>
                  <a:pt x="1502" y="204"/>
                </a:cubicBezTo>
                <a:cubicBezTo>
                  <a:pt x="1504" y="211"/>
                  <a:pt x="1503" y="215"/>
                  <a:pt x="1502" y="220"/>
                </a:cubicBezTo>
                <a:cubicBezTo>
                  <a:pt x="1511" y="216"/>
                  <a:pt x="1515" y="221"/>
                  <a:pt x="1517" y="231"/>
                </a:cubicBezTo>
                <a:cubicBezTo>
                  <a:pt x="1557" y="214"/>
                  <a:pt x="1533" y="181"/>
                  <a:pt x="1586" y="214"/>
                </a:cubicBezTo>
                <a:cubicBezTo>
                  <a:pt x="1601" y="197"/>
                  <a:pt x="1640" y="203"/>
                  <a:pt x="1672" y="184"/>
                </a:cubicBezTo>
                <a:cubicBezTo>
                  <a:pt x="1649" y="193"/>
                  <a:pt x="1639" y="179"/>
                  <a:pt x="1626" y="171"/>
                </a:cubicBezTo>
                <a:close/>
                <a:moveTo>
                  <a:pt x="1050" y="399"/>
                </a:moveTo>
                <a:cubicBezTo>
                  <a:pt x="1026" y="404"/>
                  <a:pt x="995" y="416"/>
                  <a:pt x="986" y="440"/>
                </a:cubicBezTo>
                <a:cubicBezTo>
                  <a:pt x="994" y="437"/>
                  <a:pt x="987" y="446"/>
                  <a:pt x="988" y="451"/>
                </a:cubicBezTo>
                <a:cubicBezTo>
                  <a:pt x="1014" y="427"/>
                  <a:pt x="1029" y="419"/>
                  <a:pt x="1050" y="399"/>
                </a:cubicBezTo>
                <a:close/>
                <a:moveTo>
                  <a:pt x="1112" y="438"/>
                </a:moveTo>
                <a:cubicBezTo>
                  <a:pt x="1072" y="471"/>
                  <a:pt x="1121" y="446"/>
                  <a:pt x="1129" y="440"/>
                </a:cubicBezTo>
                <a:cubicBezTo>
                  <a:pt x="1123" y="440"/>
                  <a:pt x="1117" y="440"/>
                  <a:pt x="1112" y="438"/>
                </a:cubicBezTo>
                <a:close/>
                <a:moveTo>
                  <a:pt x="1167" y="395"/>
                </a:moveTo>
                <a:cubicBezTo>
                  <a:pt x="1147" y="387"/>
                  <a:pt x="1170" y="372"/>
                  <a:pt x="1159" y="370"/>
                </a:cubicBezTo>
                <a:cubicBezTo>
                  <a:pt x="1157" y="379"/>
                  <a:pt x="1143" y="387"/>
                  <a:pt x="1134" y="384"/>
                </a:cubicBezTo>
                <a:cubicBezTo>
                  <a:pt x="1135" y="398"/>
                  <a:pt x="1144" y="397"/>
                  <a:pt x="1140" y="404"/>
                </a:cubicBezTo>
                <a:cubicBezTo>
                  <a:pt x="1129" y="393"/>
                  <a:pt x="1109" y="401"/>
                  <a:pt x="1101" y="410"/>
                </a:cubicBezTo>
                <a:cubicBezTo>
                  <a:pt x="1109" y="417"/>
                  <a:pt x="1127" y="415"/>
                  <a:pt x="1124" y="431"/>
                </a:cubicBezTo>
                <a:cubicBezTo>
                  <a:pt x="1147" y="422"/>
                  <a:pt x="1156" y="408"/>
                  <a:pt x="1167" y="395"/>
                </a:cubicBezTo>
                <a:close/>
                <a:moveTo>
                  <a:pt x="29" y="1598"/>
                </a:moveTo>
                <a:cubicBezTo>
                  <a:pt x="14" y="1610"/>
                  <a:pt x="41" y="1631"/>
                  <a:pt x="45" y="1648"/>
                </a:cubicBezTo>
                <a:cubicBezTo>
                  <a:pt x="30" y="1646"/>
                  <a:pt x="28" y="1660"/>
                  <a:pt x="29" y="1671"/>
                </a:cubicBezTo>
                <a:cubicBezTo>
                  <a:pt x="46" y="1660"/>
                  <a:pt x="44" y="1681"/>
                  <a:pt x="35" y="1694"/>
                </a:cubicBezTo>
                <a:cubicBezTo>
                  <a:pt x="56" y="1679"/>
                  <a:pt x="74" y="1681"/>
                  <a:pt x="85" y="1659"/>
                </a:cubicBezTo>
                <a:cubicBezTo>
                  <a:pt x="53" y="1668"/>
                  <a:pt x="63" y="1622"/>
                  <a:pt x="75" y="1608"/>
                </a:cubicBezTo>
                <a:cubicBezTo>
                  <a:pt x="71" y="1601"/>
                  <a:pt x="60" y="1595"/>
                  <a:pt x="52" y="1597"/>
                </a:cubicBezTo>
                <a:cubicBezTo>
                  <a:pt x="72" y="1593"/>
                  <a:pt x="69" y="1553"/>
                  <a:pt x="100" y="1562"/>
                </a:cubicBezTo>
                <a:cubicBezTo>
                  <a:pt x="101" y="1552"/>
                  <a:pt x="98" y="1544"/>
                  <a:pt x="105" y="1534"/>
                </a:cubicBezTo>
                <a:cubicBezTo>
                  <a:pt x="80" y="1526"/>
                  <a:pt x="112" y="1564"/>
                  <a:pt x="76" y="1553"/>
                </a:cubicBezTo>
                <a:cubicBezTo>
                  <a:pt x="99" y="1513"/>
                  <a:pt x="129" y="1447"/>
                  <a:pt x="167" y="1407"/>
                </a:cubicBezTo>
                <a:cubicBezTo>
                  <a:pt x="154" y="1398"/>
                  <a:pt x="151" y="1418"/>
                  <a:pt x="141" y="1417"/>
                </a:cubicBezTo>
                <a:cubicBezTo>
                  <a:pt x="139" y="1412"/>
                  <a:pt x="139" y="1407"/>
                  <a:pt x="139" y="1402"/>
                </a:cubicBezTo>
                <a:cubicBezTo>
                  <a:pt x="95" y="1404"/>
                  <a:pt x="96" y="1454"/>
                  <a:pt x="72" y="1479"/>
                </a:cubicBezTo>
                <a:cubicBezTo>
                  <a:pt x="102" y="1484"/>
                  <a:pt x="68" y="1565"/>
                  <a:pt x="38" y="1559"/>
                </a:cubicBezTo>
                <a:cubicBezTo>
                  <a:pt x="28" y="1568"/>
                  <a:pt x="46" y="1572"/>
                  <a:pt x="44" y="1580"/>
                </a:cubicBezTo>
                <a:cubicBezTo>
                  <a:pt x="33" y="1585"/>
                  <a:pt x="18" y="1583"/>
                  <a:pt x="9" y="1593"/>
                </a:cubicBezTo>
                <a:cubicBezTo>
                  <a:pt x="15" y="1592"/>
                  <a:pt x="21" y="1594"/>
                  <a:pt x="29" y="1598"/>
                </a:cubicBezTo>
                <a:close/>
                <a:moveTo>
                  <a:pt x="941" y="3859"/>
                </a:moveTo>
                <a:cubicBezTo>
                  <a:pt x="923" y="3866"/>
                  <a:pt x="872" y="3832"/>
                  <a:pt x="872" y="3818"/>
                </a:cubicBezTo>
                <a:cubicBezTo>
                  <a:pt x="892" y="3821"/>
                  <a:pt x="903" y="3815"/>
                  <a:pt x="910" y="3838"/>
                </a:cubicBezTo>
                <a:cubicBezTo>
                  <a:pt x="921" y="3829"/>
                  <a:pt x="907" y="3824"/>
                  <a:pt x="912" y="3816"/>
                </a:cubicBezTo>
                <a:cubicBezTo>
                  <a:pt x="898" y="3806"/>
                  <a:pt x="888" y="3819"/>
                  <a:pt x="873" y="3807"/>
                </a:cubicBezTo>
                <a:cubicBezTo>
                  <a:pt x="884" y="3798"/>
                  <a:pt x="897" y="3800"/>
                  <a:pt x="908" y="3794"/>
                </a:cubicBezTo>
                <a:cubicBezTo>
                  <a:pt x="893" y="3782"/>
                  <a:pt x="885" y="3802"/>
                  <a:pt x="871" y="3792"/>
                </a:cubicBezTo>
                <a:cubicBezTo>
                  <a:pt x="872" y="3782"/>
                  <a:pt x="893" y="3788"/>
                  <a:pt x="882" y="3776"/>
                </a:cubicBezTo>
                <a:cubicBezTo>
                  <a:pt x="865" y="3782"/>
                  <a:pt x="864" y="3755"/>
                  <a:pt x="858" y="3747"/>
                </a:cubicBezTo>
                <a:cubicBezTo>
                  <a:pt x="844" y="3772"/>
                  <a:pt x="839" y="3729"/>
                  <a:pt x="820" y="3737"/>
                </a:cubicBezTo>
                <a:cubicBezTo>
                  <a:pt x="837" y="3742"/>
                  <a:pt x="836" y="3766"/>
                  <a:pt x="821" y="3762"/>
                </a:cubicBezTo>
                <a:cubicBezTo>
                  <a:pt x="821" y="3742"/>
                  <a:pt x="806" y="3745"/>
                  <a:pt x="796" y="3725"/>
                </a:cubicBezTo>
                <a:cubicBezTo>
                  <a:pt x="799" y="3721"/>
                  <a:pt x="797" y="3718"/>
                  <a:pt x="798" y="3714"/>
                </a:cubicBezTo>
                <a:cubicBezTo>
                  <a:pt x="818" y="3729"/>
                  <a:pt x="831" y="3705"/>
                  <a:pt x="806" y="3713"/>
                </a:cubicBezTo>
                <a:cubicBezTo>
                  <a:pt x="783" y="3689"/>
                  <a:pt x="761" y="3661"/>
                  <a:pt x="747" y="3644"/>
                </a:cubicBezTo>
                <a:cubicBezTo>
                  <a:pt x="750" y="3650"/>
                  <a:pt x="753" y="3656"/>
                  <a:pt x="753" y="3662"/>
                </a:cubicBezTo>
                <a:cubicBezTo>
                  <a:pt x="728" y="3642"/>
                  <a:pt x="745" y="3631"/>
                  <a:pt x="726" y="3645"/>
                </a:cubicBezTo>
                <a:cubicBezTo>
                  <a:pt x="708" y="3631"/>
                  <a:pt x="727" y="3616"/>
                  <a:pt x="722" y="3602"/>
                </a:cubicBezTo>
                <a:cubicBezTo>
                  <a:pt x="714" y="3619"/>
                  <a:pt x="702" y="3589"/>
                  <a:pt x="694" y="3602"/>
                </a:cubicBezTo>
                <a:cubicBezTo>
                  <a:pt x="699" y="3611"/>
                  <a:pt x="721" y="3619"/>
                  <a:pt x="706" y="3627"/>
                </a:cubicBezTo>
                <a:cubicBezTo>
                  <a:pt x="683" y="3602"/>
                  <a:pt x="680" y="3599"/>
                  <a:pt x="652" y="3585"/>
                </a:cubicBezTo>
                <a:cubicBezTo>
                  <a:pt x="660" y="3579"/>
                  <a:pt x="656" y="3572"/>
                  <a:pt x="663" y="3567"/>
                </a:cubicBezTo>
                <a:cubicBezTo>
                  <a:pt x="669" y="3583"/>
                  <a:pt x="685" y="3598"/>
                  <a:pt x="700" y="3588"/>
                </a:cubicBezTo>
                <a:cubicBezTo>
                  <a:pt x="683" y="3564"/>
                  <a:pt x="665" y="3561"/>
                  <a:pt x="641" y="3559"/>
                </a:cubicBezTo>
                <a:cubicBezTo>
                  <a:pt x="644" y="3538"/>
                  <a:pt x="622" y="3532"/>
                  <a:pt x="616" y="3539"/>
                </a:cubicBezTo>
                <a:cubicBezTo>
                  <a:pt x="611" y="3522"/>
                  <a:pt x="625" y="3522"/>
                  <a:pt x="637" y="3518"/>
                </a:cubicBezTo>
                <a:cubicBezTo>
                  <a:pt x="613" y="3500"/>
                  <a:pt x="606" y="3492"/>
                  <a:pt x="603" y="3466"/>
                </a:cubicBezTo>
                <a:cubicBezTo>
                  <a:pt x="608" y="3470"/>
                  <a:pt x="615" y="3463"/>
                  <a:pt x="621" y="3463"/>
                </a:cubicBezTo>
                <a:cubicBezTo>
                  <a:pt x="597" y="3456"/>
                  <a:pt x="600" y="3450"/>
                  <a:pt x="597" y="3429"/>
                </a:cubicBezTo>
                <a:cubicBezTo>
                  <a:pt x="566" y="3426"/>
                  <a:pt x="517" y="3379"/>
                  <a:pt x="515" y="3344"/>
                </a:cubicBezTo>
                <a:cubicBezTo>
                  <a:pt x="487" y="3340"/>
                  <a:pt x="481" y="3321"/>
                  <a:pt x="448" y="3285"/>
                </a:cubicBezTo>
                <a:cubicBezTo>
                  <a:pt x="425" y="3291"/>
                  <a:pt x="466" y="3310"/>
                  <a:pt x="453" y="3319"/>
                </a:cubicBezTo>
                <a:cubicBezTo>
                  <a:pt x="436" y="3323"/>
                  <a:pt x="403" y="3301"/>
                  <a:pt x="412" y="3277"/>
                </a:cubicBezTo>
                <a:cubicBezTo>
                  <a:pt x="421" y="3269"/>
                  <a:pt x="423" y="3298"/>
                  <a:pt x="433" y="3282"/>
                </a:cubicBezTo>
                <a:cubicBezTo>
                  <a:pt x="387" y="3241"/>
                  <a:pt x="399" y="3317"/>
                  <a:pt x="410" y="3343"/>
                </a:cubicBezTo>
                <a:cubicBezTo>
                  <a:pt x="404" y="3335"/>
                  <a:pt x="395" y="3346"/>
                  <a:pt x="389" y="3332"/>
                </a:cubicBezTo>
                <a:cubicBezTo>
                  <a:pt x="383" y="3307"/>
                  <a:pt x="367" y="3283"/>
                  <a:pt x="341" y="3279"/>
                </a:cubicBezTo>
                <a:cubicBezTo>
                  <a:pt x="338" y="3268"/>
                  <a:pt x="342" y="3265"/>
                  <a:pt x="351" y="3266"/>
                </a:cubicBezTo>
                <a:cubicBezTo>
                  <a:pt x="305" y="3221"/>
                  <a:pt x="292" y="3173"/>
                  <a:pt x="242" y="3135"/>
                </a:cubicBezTo>
                <a:cubicBezTo>
                  <a:pt x="265" y="3139"/>
                  <a:pt x="227" y="3082"/>
                  <a:pt x="219" y="3104"/>
                </a:cubicBezTo>
                <a:cubicBezTo>
                  <a:pt x="199" y="3028"/>
                  <a:pt x="153" y="2932"/>
                  <a:pt x="97" y="2872"/>
                </a:cubicBezTo>
                <a:cubicBezTo>
                  <a:pt x="112" y="2895"/>
                  <a:pt x="112" y="2949"/>
                  <a:pt x="141" y="2963"/>
                </a:cubicBezTo>
                <a:cubicBezTo>
                  <a:pt x="116" y="2959"/>
                  <a:pt x="147" y="2987"/>
                  <a:pt x="156" y="2986"/>
                </a:cubicBezTo>
                <a:cubicBezTo>
                  <a:pt x="142" y="2992"/>
                  <a:pt x="142" y="2992"/>
                  <a:pt x="142" y="2992"/>
                </a:cubicBezTo>
                <a:cubicBezTo>
                  <a:pt x="240" y="3229"/>
                  <a:pt x="480" y="3585"/>
                  <a:pt x="684" y="3701"/>
                </a:cubicBezTo>
                <a:cubicBezTo>
                  <a:pt x="656" y="3714"/>
                  <a:pt x="707" y="3725"/>
                  <a:pt x="688" y="3738"/>
                </a:cubicBezTo>
                <a:cubicBezTo>
                  <a:pt x="714" y="3746"/>
                  <a:pt x="721" y="3784"/>
                  <a:pt x="741" y="3777"/>
                </a:cubicBezTo>
                <a:cubicBezTo>
                  <a:pt x="719" y="3751"/>
                  <a:pt x="693" y="3747"/>
                  <a:pt x="701" y="3723"/>
                </a:cubicBezTo>
                <a:cubicBezTo>
                  <a:pt x="721" y="3748"/>
                  <a:pt x="756" y="3760"/>
                  <a:pt x="759" y="3790"/>
                </a:cubicBezTo>
                <a:cubicBezTo>
                  <a:pt x="783" y="3801"/>
                  <a:pt x="831" y="3814"/>
                  <a:pt x="836" y="3841"/>
                </a:cubicBezTo>
                <a:cubicBezTo>
                  <a:pt x="852" y="3824"/>
                  <a:pt x="857" y="3862"/>
                  <a:pt x="877" y="3858"/>
                </a:cubicBezTo>
                <a:cubicBezTo>
                  <a:pt x="890" y="3820"/>
                  <a:pt x="918" y="3885"/>
                  <a:pt x="939" y="3882"/>
                </a:cubicBezTo>
                <a:cubicBezTo>
                  <a:pt x="934" y="3877"/>
                  <a:pt x="929" y="3873"/>
                  <a:pt x="935" y="3867"/>
                </a:cubicBezTo>
                <a:cubicBezTo>
                  <a:pt x="951" y="3873"/>
                  <a:pt x="944" y="3883"/>
                  <a:pt x="959" y="3888"/>
                </a:cubicBezTo>
                <a:cubicBezTo>
                  <a:pt x="970" y="3875"/>
                  <a:pt x="944" y="3870"/>
                  <a:pt x="941" y="3859"/>
                </a:cubicBezTo>
                <a:close/>
                <a:moveTo>
                  <a:pt x="1762" y="4109"/>
                </a:moveTo>
                <a:cubicBezTo>
                  <a:pt x="1751" y="4108"/>
                  <a:pt x="1747" y="4115"/>
                  <a:pt x="1733" y="4110"/>
                </a:cubicBezTo>
                <a:cubicBezTo>
                  <a:pt x="1735" y="4109"/>
                  <a:pt x="1738" y="4108"/>
                  <a:pt x="1740" y="4106"/>
                </a:cubicBezTo>
                <a:cubicBezTo>
                  <a:pt x="1739" y="4105"/>
                  <a:pt x="1738" y="4104"/>
                  <a:pt x="1736" y="4104"/>
                </a:cubicBezTo>
                <a:cubicBezTo>
                  <a:pt x="1739" y="4100"/>
                  <a:pt x="1742" y="4096"/>
                  <a:pt x="1744" y="4092"/>
                </a:cubicBezTo>
                <a:cubicBezTo>
                  <a:pt x="1735" y="4093"/>
                  <a:pt x="1727" y="4093"/>
                  <a:pt x="1717" y="4093"/>
                </a:cubicBezTo>
                <a:cubicBezTo>
                  <a:pt x="1717" y="4091"/>
                  <a:pt x="1718" y="4088"/>
                  <a:pt x="1723" y="4084"/>
                </a:cubicBezTo>
                <a:cubicBezTo>
                  <a:pt x="1709" y="4081"/>
                  <a:pt x="1710" y="4087"/>
                  <a:pt x="1711" y="4093"/>
                </a:cubicBezTo>
                <a:cubicBezTo>
                  <a:pt x="1707" y="4093"/>
                  <a:pt x="1702" y="4093"/>
                  <a:pt x="1698" y="4092"/>
                </a:cubicBezTo>
                <a:cubicBezTo>
                  <a:pt x="1700" y="4077"/>
                  <a:pt x="1665" y="4088"/>
                  <a:pt x="1650" y="4076"/>
                </a:cubicBezTo>
                <a:cubicBezTo>
                  <a:pt x="1647" y="4078"/>
                  <a:pt x="1646" y="4080"/>
                  <a:pt x="1646" y="4082"/>
                </a:cubicBezTo>
                <a:cubicBezTo>
                  <a:pt x="1589" y="4066"/>
                  <a:pt x="1532" y="4043"/>
                  <a:pt x="1477" y="4054"/>
                </a:cubicBezTo>
                <a:cubicBezTo>
                  <a:pt x="1460" y="4015"/>
                  <a:pt x="1412" y="4059"/>
                  <a:pt x="1406" y="4022"/>
                </a:cubicBezTo>
                <a:cubicBezTo>
                  <a:pt x="1405" y="4038"/>
                  <a:pt x="1407" y="4032"/>
                  <a:pt x="1399" y="4046"/>
                </a:cubicBezTo>
                <a:cubicBezTo>
                  <a:pt x="1434" y="4040"/>
                  <a:pt x="1477" y="4065"/>
                  <a:pt x="1481" y="4089"/>
                </a:cubicBezTo>
                <a:cubicBezTo>
                  <a:pt x="1482" y="4089"/>
                  <a:pt x="1482" y="4090"/>
                  <a:pt x="1481" y="4096"/>
                </a:cubicBezTo>
                <a:cubicBezTo>
                  <a:pt x="1482" y="4094"/>
                  <a:pt x="1482" y="4091"/>
                  <a:pt x="1481" y="4089"/>
                </a:cubicBezTo>
                <a:cubicBezTo>
                  <a:pt x="1478" y="4089"/>
                  <a:pt x="1463" y="4117"/>
                  <a:pt x="1455" y="4094"/>
                </a:cubicBezTo>
                <a:cubicBezTo>
                  <a:pt x="1445" y="4103"/>
                  <a:pt x="1463" y="4116"/>
                  <a:pt x="1450" y="4114"/>
                </a:cubicBezTo>
                <a:cubicBezTo>
                  <a:pt x="1443" y="4104"/>
                  <a:pt x="1436" y="4093"/>
                  <a:pt x="1431" y="4082"/>
                </a:cubicBezTo>
                <a:cubicBezTo>
                  <a:pt x="1419" y="4080"/>
                  <a:pt x="1409" y="4082"/>
                  <a:pt x="1399" y="4082"/>
                </a:cubicBezTo>
                <a:cubicBezTo>
                  <a:pt x="1399" y="4077"/>
                  <a:pt x="1404" y="4069"/>
                  <a:pt x="1398" y="4066"/>
                </a:cubicBezTo>
                <a:cubicBezTo>
                  <a:pt x="1394" y="4095"/>
                  <a:pt x="1370" y="4065"/>
                  <a:pt x="1362" y="4060"/>
                </a:cubicBezTo>
                <a:cubicBezTo>
                  <a:pt x="1365" y="4080"/>
                  <a:pt x="1394" y="4087"/>
                  <a:pt x="1396" y="4108"/>
                </a:cubicBezTo>
                <a:cubicBezTo>
                  <a:pt x="1406" y="4093"/>
                  <a:pt x="1406" y="4108"/>
                  <a:pt x="1423" y="4111"/>
                </a:cubicBezTo>
                <a:cubicBezTo>
                  <a:pt x="1422" y="4117"/>
                  <a:pt x="1418" y="4124"/>
                  <a:pt x="1424" y="4127"/>
                </a:cubicBezTo>
                <a:cubicBezTo>
                  <a:pt x="1429" y="4123"/>
                  <a:pt x="1444" y="4144"/>
                  <a:pt x="1461" y="4132"/>
                </a:cubicBezTo>
                <a:cubicBezTo>
                  <a:pt x="1451" y="4127"/>
                  <a:pt x="1452" y="4122"/>
                  <a:pt x="1460" y="4117"/>
                </a:cubicBezTo>
                <a:cubicBezTo>
                  <a:pt x="1483" y="4130"/>
                  <a:pt x="1516" y="4123"/>
                  <a:pt x="1538" y="4150"/>
                </a:cubicBezTo>
                <a:cubicBezTo>
                  <a:pt x="1546" y="4124"/>
                  <a:pt x="1562" y="4141"/>
                  <a:pt x="1581" y="4150"/>
                </a:cubicBezTo>
                <a:cubicBezTo>
                  <a:pt x="1585" y="4119"/>
                  <a:pt x="1598" y="4134"/>
                  <a:pt x="1601" y="4154"/>
                </a:cubicBezTo>
                <a:cubicBezTo>
                  <a:pt x="1592" y="4151"/>
                  <a:pt x="1569" y="4157"/>
                  <a:pt x="1583" y="4165"/>
                </a:cubicBezTo>
                <a:cubicBezTo>
                  <a:pt x="1586" y="4152"/>
                  <a:pt x="1617" y="4177"/>
                  <a:pt x="1620" y="4163"/>
                </a:cubicBezTo>
                <a:cubicBezTo>
                  <a:pt x="1609" y="4162"/>
                  <a:pt x="1605" y="4156"/>
                  <a:pt x="1608" y="4145"/>
                </a:cubicBezTo>
                <a:cubicBezTo>
                  <a:pt x="1618" y="4160"/>
                  <a:pt x="1621" y="4137"/>
                  <a:pt x="1639" y="4146"/>
                </a:cubicBezTo>
                <a:cubicBezTo>
                  <a:pt x="1644" y="4134"/>
                  <a:pt x="1647" y="4120"/>
                  <a:pt x="1655" y="4114"/>
                </a:cubicBezTo>
                <a:cubicBezTo>
                  <a:pt x="1663" y="4132"/>
                  <a:pt x="1675" y="4122"/>
                  <a:pt x="1687" y="4116"/>
                </a:cubicBezTo>
                <a:cubicBezTo>
                  <a:pt x="1694" y="4117"/>
                  <a:pt x="1701" y="4117"/>
                  <a:pt x="1708" y="4117"/>
                </a:cubicBezTo>
                <a:cubicBezTo>
                  <a:pt x="1715" y="4123"/>
                  <a:pt x="1720" y="4135"/>
                  <a:pt x="1725" y="4160"/>
                </a:cubicBezTo>
                <a:cubicBezTo>
                  <a:pt x="1741" y="4158"/>
                  <a:pt x="1746" y="4163"/>
                  <a:pt x="1751" y="4158"/>
                </a:cubicBezTo>
                <a:cubicBezTo>
                  <a:pt x="1741" y="4155"/>
                  <a:pt x="1743" y="4143"/>
                  <a:pt x="1738" y="4136"/>
                </a:cubicBezTo>
                <a:cubicBezTo>
                  <a:pt x="1771" y="4129"/>
                  <a:pt x="1781" y="4136"/>
                  <a:pt x="1813" y="4145"/>
                </a:cubicBezTo>
                <a:cubicBezTo>
                  <a:pt x="1821" y="4132"/>
                  <a:pt x="1831" y="4126"/>
                  <a:pt x="1845" y="4133"/>
                </a:cubicBezTo>
                <a:cubicBezTo>
                  <a:pt x="1831" y="4117"/>
                  <a:pt x="1771" y="4137"/>
                  <a:pt x="1762" y="4109"/>
                </a:cubicBezTo>
                <a:close/>
                <a:moveTo>
                  <a:pt x="25" y="2145"/>
                </a:moveTo>
                <a:cubicBezTo>
                  <a:pt x="32" y="2159"/>
                  <a:pt x="52" y="2143"/>
                  <a:pt x="50" y="2130"/>
                </a:cubicBezTo>
                <a:cubicBezTo>
                  <a:pt x="41" y="2140"/>
                  <a:pt x="17" y="2144"/>
                  <a:pt x="25" y="2145"/>
                </a:cubicBezTo>
                <a:close/>
                <a:moveTo>
                  <a:pt x="2012" y="4170"/>
                </a:moveTo>
                <a:cubicBezTo>
                  <a:pt x="1968" y="4173"/>
                  <a:pt x="1980" y="4212"/>
                  <a:pt x="1941" y="4164"/>
                </a:cubicBezTo>
                <a:cubicBezTo>
                  <a:pt x="1920" y="4175"/>
                  <a:pt x="1886" y="4157"/>
                  <a:pt x="1850" y="4164"/>
                </a:cubicBezTo>
                <a:cubicBezTo>
                  <a:pt x="1874" y="4164"/>
                  <a:pt x="1879" y="4180"/>
                  <a:pt x="1889" y="4192"/>
                </a:cubicBezTo>
                <a:cubicBezTo>
                  <a:pt x="1908" y="4180"/>
                  <a:pt x="1920" y="4192"/>
                  <a:pt x="1935" y="4179"/>
                </a:cubicBezTo>
                <a:cubicBezTo>
                  <a:pt x="1935" y="4188"/>
                  <a:pt x="1939" y="4189"/>
                  <a:pt x="1945" y="4184"/>
                </a:cubicBezTo>
                <a:cubicBezTo>
                  <a:pt x="1944" y="4196"/>
                  <a:pt x="1944" y="4208"/>
                  <a:pt x="1955" y="4209"/>
                </a:cubicBezTo>
                <a:cubicBezTo>
                  <a:pt x="1966" y="4195"/>
                  <a:pt x="1990" y="4194"/>
                  <a:pt x="2001" y="4180"/>
                </a:cubicBezTo>
                <a:cubicBezTo>
                  <a:pt x="2007" y="4187"/>
                  <a:pt x="2010" y="4195"/>
                  <a:pt x="2017" y="4200"/>
                </a:cubicBezTo>
                <a:cubicBezTo>
                  <a:pt x="2017" y="4193"/>
                  <a:pt x="2019" y="4189"/>
                  <a:pt x="2022" y="4185"/>
                </a:cubicBezTo>
                <a:cubicBezTo>
                  <a:pt x="2013" y="4186"/>
                  <a:pt x="2010" y="4180"/>
                  <a:pt x="2012" y="4170"/>
                </a:cubicBezTo>
                <a:close/>
                <a:moveTo>
                  <a:pt x="1875" y="4016"/>
                </a:moveTo>
                <a:cubicBezTo>
                  <a:pt x="1864" y="4016"/>
                  <a:pt x="1854" y="4017"/>
                  <a:pt x="1847" y="4024"/>
                </a:cubicBezTo>
                <a:cubicBezTo>
                  <a:pt x="1855" y="4034"/>
                  <a:pt x="1871" y="4027"/>
                  <a:pt x="1875" y="4016"/>
                </a:cubicBezTo>
                <a:close/>
                <a:moveTo>
                  <a:pt x="84" y="1840"/>
                </a:moveTo>
                <a:cubicBezTo>
                  <a:pt x="86" y="1820"/>
                  <a:pt x="103" y="1808"/>
                  <a:pt x="88" y="1794"/>
                </a:cubicBezTo>
                <a:cubicBezTo>
                  <a:pt x="80" y="1803"/>
                  <a:pt x="70" y="1825"/>
                  <a:pt x="59" y="1809"/>
                </a:cubicBezTo>
                <a:cubicBezTo>
                  <a:pt x="69" y="1823"/>
                  <a:pt x="37" y="1860"/>
                  <a:pt x="50" y="1855"/>
                </a:cubicBezTo>
                <a:cubicBezTo>
                  <a:pt x="59" y="1844"/>
                  <a:pt x="76" y="1815"/>
                  <a:pt x="84" y="1840"/>
                </a:cubicBezTo>
                <a:close/>
                <a:moveTo>
                  <a:pt x="1046" y="455"/>
                </a:moveTo>
                <a:cubicBezTo>
                  <a:pt x="1044" y="470"/>
                  <a:pt x="1031" y="484"/>
                  <a:pt x="1031" y="500"/>
                </a:cubicBezTo>
                <a:cubicBezTo>
                  <a:pt x="1047" y="486"/>
                  <a:pt x="1057" y="481"/>
                  <a:pt x="1046" y="455"/>
                </a:cubicBezTo>
                <a:close/>
                <a:moveTo>
                  <a:pt x="978" y="3859"/>
                </a:moveTo>
                <a:cubicBezTo>
                  <a:pt x="970" y="3854"/>
                  <a:pt x="963" y="3850"/>
                  <a:pt x="956" y="3845"/>
                </a:cubicBezTo>
                <a:cubicBezTo>
                  <a:pt x="941" y="3854"/>
                  <a:pt x="977" y="3876"/>
                  <a:pt x="978" y="3859"/>
                </a:cubicBezTo>
                <a:close/>
                <a:moveTo>
                  <a:pt x="960" y="3782"/>
                </a:moveTo>
                <a:cubicBezTo>
                  <a:pt x="956" y="3788"/>
                  <a:pt x="948" y="3796"/>
                  <a:pt x="953" y="3801"/>
                </a:cubicBezTo>
                <a:cubicBezTo>
                  <a:pt x="969" y="3778"/>
                  <a:pt x="965" y="3832"/>
                  <a:pt x="984" y="3810"/>
                </a:cubicBezTo>
                <a:cubicBezTo>
                  <a:pt x="975" y="3800"/>
                  <a:pt x="972" y="3797"/>
                  <a:pt x="960" y="3782"/>
                </a:cubicBezTo>
                <a:close/>
                <a:moveTo>
                  <a:pt x="930" y="3798"/>
                </a:moveTo>
                <a:cubicBezTo>
                  <a:pt x="936" y="3793"/>
                  <a:pt x="942" y="3794"/>
                  <a:pt x="946" y="3784"/>
                </a:cubicBezTo>
                <a:cubicBezTo>
                  <a:pt x="933" y="3777"/>
                  <a:pt x="937" y="3766"/>
                  <a:pt x="933" y="3757"/>
                </a:cubicBezTo>
                <a:cubicBezTo>
                  <a:pt x="930" y="3763"/>
                  <a:pt x="906" y="3751"/>
                  <a:pt x="916" y="3764"/>
                </a:cubicBezTo>
                <a:cubicBezTo>
                  <a:pt x="942" y="3764"/>
                  <a:pt x="922" y="3789"/>
                  <a:pt x="930" y="3798"/>
                </a:cubicBezTo>
                <a:close/>
                <a:moveTo>
                  <a:pt x="978" y="3888"/>
                </a:moveTo>
                <a:cubicBezTo>
                  <a:pt x="991" y="3916"/>
                  <a:pt x="954" y="3900"/>
                  <a:pt x="958" y="3922"/>
                </a:cubicBezTo>
                <a:cubicBezTo>
                  <a:pt x="967" y="3908"/>
                  <a:pt x="985" y="3919"/>
                  <a:pt x="996" y="3910"/>
                </a:cubicBezTo>
                <a:cubicBezTo>
                  <a:pt x="975" y="3906"/>
                  <a:pt x="994" y="3893"/>
                  <a:pt x="978" y="3888"/>
                </a:cubicBezTo>
                <a:close/>
                <a:moveTo>
                  <a:pt x="1000" y="3814"/>
                </a:moveTo>
                <a:cubicBezTo>
                  <a:pt x="995" y="3821"/>
                  <a:pt x="991" y="3826"/>
                  <a:pt x="985" y="3828"/>
                </a:cubicBezTo>
                <a:cubicBezTo>
                  <a:pt x="1014" y="3835"/>
                  <a:pt x="1026" y="3860"/>
                  <a:pt x="1053" y="3862"/>
                </a:cubicBezTo>
                <a:cubicBezTo>
                  <a:pt x="1048" y="3855"/>
                  <a:pt x="1073" y="3846"/>
                  <a:pt x="1085" y="3857"/>
                </a:cubicBezTo>
                <a:cubicBezTo>
                  <a:pt x="1087" y="3852"/>
                  <a:pt x="1093" y="3845"/>
                  <a:pt x="1088" y="3842"/>
                </a:cubicBezTo>
                <a:cubicBezTo>
                  <a:pt x="1055" y="3830"/>
                  <a:pt x="1024" y="3852"/>
                  <a:pt x="1000" y="3814"/>
                </a:cubicBezTo>
                <a:close/>
                <a:moveTo>
                  <a:pt x="1205" y="3918"/>
                </a:moveTo>
                <a:cubicBezTo>
                  <a:pt x="1237" y="3916"/>
                  <a:pt x="1235" y="3941"/>
                  <a:pt x="1266" y="3940"/>
                </a:cubicBezTo>
                <a:cubicBezTo>
                  <a:pt x="1263" y="3926"/>
                  <a:pt x="1215" y="3894"/>
                  <a:pt x="1205" y="3918"/>
                </a:cubicBezTo>
                <a:close/>
                <a:moveTo>
                  <a:pt x="1371" y="4049"/>
                </a:moveTo>
                <a:cubicBezTo>
                  <a:pt x="1386" y="4054"/>
                  <a:pt x="1386" y="4054"/>
                  <a:pt x="1386" y="4054"/>
                </a:cubicBezTo>
                <a:cubicBezTo>
                  <a:pt x="1391" y="4043"/>
                  <a:pt x="1380" y="4040"/>
                  <a:pt x="1388" y="4028"/>
                </a:cubicBezTo>
                <a:cubicBezTo>
                  <a:pt x="1374" y="4023"/>
                  <a:pt x="1367" y="4043"/>
                  <a:pt x="1371" y="4049"/>
                </a:cubicBezTo>
                <a:close/>
                <a:moveTo>
                  <a:pt x="716" y="525"/>
                </a:moveTo>
                <a:cubicBezTo>
                  <a:pt x="704" y="525"/>
                  <a:pt x="688" y="546"/>
                  <a:pt x="681" y="520"/>
                </a:cubicBezTo>
                <a:cubicBezTo>
                  <a:pt x="652" y="544"/>
                  <a:pt x="716" y="546"/>
                  <a:pt x="716" y="525"/>
                </a:cubicBezTo>
                <a:close/>
                <a:moveTo>
                  <a:pt x="52" y="2032"/>
                </a:moveTo>
                <a:cubicBezTo>
                  <a:pt x="35" y="2023"/>
                  <a:pt x="16" y="2040"/>
                  <a:pt x="30" y="2050"/>
                </a:cubicBezTo>
                <a:cubicBezTo>
                  <a:pt x="33" y="2045"/>
                  <a:pt x="36" y="2039"/>
                  <a:pt x="41" y="2036"/>
                </a:cubicBezTo>
                <a:cubicBezTo>
                  <a:pt x="50" y="2040"/>
                  <a:pt x="39" y="2060"/>
                  <a:pt x="49" y="2062"/>
                </a:cubicBezTo>
                <a:cubicBezTo>
                  <a:pt x="59" y="2054"/>
                  <a:pt x="46" y="2049"/>
                  <a:pt x="52" y="2032"/>
                </a:cubicBezTo>
                <a:close/>
                <a:moveTo>
                  <a:pt x="669" y="596"/>
                </a:moveTo>
                <a:cubicBezTo>
                  <a:pt x="663" y="589"/>
                  <a:pt x="677" y="584"/>
                  <a:pt x="673" y="578"/>
                </a:cubicBezTo>
                <a:cubicBezTo>
                  <a:pt x="669" y="585"/>
                  <a:pt x="649" y="575"/>
                  <a:pt x="657" y="566"/>
                </a:cubicBezTo>
                <a:cubicBezTo>
                  <a:pt x="668" y="566"/>
                  <a:pt x="661" y="553"/>
                  <a:pt x="664" y="539"/>
                </a:cubicBezTo>
                <a:cubicBezTo>
                  <a:pt x="653" y="564"/>
                  <a:pt x="619" y="589"/>
                  <a:pt x="626" y="607"/>
                </a:cubicBezTo>
                <a:cubicBezTo>
                  <a:pt x="630" y="586"/>
                  <a:pt x="661" y="576"/>
                  <a:pt x="669" y="596"/>
                </a:cubicBezTo>
                <a:close/>
                <a:moveTo>
                  <a:pt x="715" y="720"/>
                </a:moveTo>
                <a:cubicBezTo>
                  <a:pt x="723" y="736"/>
                  <a:pt x="731" y="716"/>
                  <a:pt x="739" y="712"/>
                </a:cubicBezTo>
                <a:cubicBezTo>
                  <a:pt x="725" y="693"/>
                  <a:pt x="726" y="665"/>
                  <a:pt x="702" y="665"/>
                </a:cubicBezTo>
                <a:cubicBezTo>
                  <a:pt x="710" y="671"/>
                  <a:pt x="704" y="676"/>
                  <a:pt x="705" y="682"/>
                </a:cubicBezTo>
                <a:cubicBezTo>
                  <a:pt x="724" y="682"/>
                  <a:pt x="739" y="705"/>
                  <a:pt x="715" y="720"/>
                </a:cubicBezTo>
                <a:close/>
                <a:moveTo>
                  <a:pt x="1068" y="464"/>
                </a:moveTo>
                <a:cubicBezTo>
                  <a:pt x="1076" y="452"/>
                  <a:pt x="1083" y="440"/>
                  <a:pt x="1096" y="430"/>
                </a:cubicBezTo>
                <a:cubicBezTo>
                  <a:pt x="1084" y="417"/>
                  <a:pt x="1089" y="420"/>
                  <a:pt x="1077" y="407"/>
                </a:cubicBezTo>
                <a:cubicBezTo>
                  <a:pt x="1084" y="404"/>
                  <a:pt x="1084" y="394"/>
                  <a:pt x="1076" y="396"/>
                </a:cubicBezTo>
                <a:cubicBezTo>
                  <a:pt x="1078" y="410"/>
                  <a:pt x="1057" y="419"/>
                  <a:pt x="1060" y="434"/>
                </a:cubicBezTo>
                <a:cubicBezTo>
                  <a:pt x="1066" y="432"/>
                  <a:pt x="1071" y="426"/>
                  <a:pt x="1075" y="431"/>
                </a:cubicBezTo>
                <a:cubicBezTo>
                  <a:pt x="1073" y="446"/>
                  <a:pt x="1050" y="427"/>
                  <a:pt x="1047" y="448"/>
                </a:cubicBezTo>
                <a:cubicBezTo>
                  <a:pt x="1053" y="459"/>
                  <a:pt x="1060" y="464"/>
                  <a:pt x="1068" y="464"/>
                </a:cubicBezTo>
                <a:close/>
                <a:moveTo>
                  <a:pt x="640" y="725"/>
                </a:moveTo>
                <a:cubicBezTo>
                  <a:pt x="642" y="739"/>
                  <a:pt x="615" y="742"/>
                  <a:pt x="606" y="739"/>
                </a:cubicBezTo>
                <a:cubicBezTo>
                  <a:pt x="610" y="751"/>
                  <a:pt x="589" y="795"/>
                  <a:pt x="597" y="784"/>
                </a:cubicBezTo>
                <a:cubicBezTo>
                  <a:pt x="606" y="762"/>
                  <a:pt x="633" y="771"/>
                  <a:pt x="631" y="757"/>
                </a:cubicBezTo>
                <a:cubicBezTo>
                  <a:pt x="623" y="758"/>
                  <a:pt x="615" y="766"/>
                  <a:pt x="607" y="760"/>
                </a:cubicBezTo>
                <a:cubicBezTo>
                  <a:pt x="621" y="742"/>
                  <a:pt x="665" y="738"/>
                  <a:pt x="640" y="725"/>
                </a:cubicBezTo>
                <a:close/>
                <a:moveTo>
                  <a:pt x="676" y="767"/>
                </a:moveTo>
                <a:cubicBezTo>
                  <a:pt x="684" y="758"/>
                  <a:pt x="700" y="750"/>
                  <a:pt x="682" y="740"/>
                </a:cubicBezTo>
                <a:cubicBezTo>
                  <a:pt x="675" y="749"/>
                  <a:pt x="671" y="758"/>
                  <a:pt x="676" y="767"/>
                </a:cubicBezTo>
                <a:close/>
                <a:moveTo>
                  <a:pt x="232" y="1222"/>
                </a:moveTo>
                <a:cubicBezTo>
                  <a:pt x="241" y="1203"/>
                  <a:pt x="240" y="1213"/>
                  <a:pt x="243" y="1222"/>
                </a:cubicBezTo>
                <a:cubicBezTo>
                  <a:pt x="246" y="1214"/>
                  <a:pt x="256" y="1215"/>
                  <a:pt x="250" y="1209"/>
                </a:cubicBezTo>
                <a:cubicBezTo>
                  <a:pt x="234" y="1220"/>
                  <a:pt x="253" y="1189"/>
                  <a:pt x="247" y="1184"/>
                </a:cubicBezTo>
                <a:cubicBezTo>
                  <a:pt x="236" y="1191"/>
                  <a:pt x="223" y="1222"/>
                  <a:pt x="232" y="1222"/>
                </a:cubicBezTo>
                <a:close/>
                <a:moveTo>
                  <a:pt x="386" y="1107"/>
                </a:moveTo>
                <a:cubicBezTo>
                  <a:pt x="378" y="1127"/>
                  <a:pt x="365" y="1143"/>
                  <a:pt x="375" y="1151"/>
                </a:cubicBezTo>
                <a:cubicBezTo>
                  <a:pt x="376" y="1130"/>
                  <a:pt x="400" y="1118"/>
                  <a:pt x="399" y="1104"/>
                </a:cubicBezTo>
                <a:cubicBezTo>
                  <a:pt x="396" y="1109"/>
                  <a:pt x="392" y="1113"/>
                  <a:pt x="386" y="1107"/>
                </a:cubicBezTo>
                <a:close/>
                <a:moveTo>
                  <a:pt x="1379" y="356"/>
                </a:moveTo>
                <a:cubicBezTo>
                  <a:pt x="1384" y="359"/>
                  <a:pt x="1413" y="356"/>
                  <a:pt x="1402" y="341"/>
                </a:cubicBezTo>
                <a:cubicBezTo>
                  <a:pt x="1391" y="352"/>
                  <a:pt x="1383" y="345"/>
                  <a:pt x="1379" y="356"/>
                </a:cubicBezTo>
                <a:close/>
                <a:moveTo>
                  <a:pt x="386" y="907"/>
                </a:moveTo>
                <a:cubicBezTo>
                  <a:pt x="376" y="905"/>
                  <a:pt x="373" y="930"/>
                  <a:pt x="362" y="926"/>
                </a:cubicBezTo>
                <a:cubicBezTo>
                  <a:pt x="363" y="891"/>
                  <a:pt x="405" y="893"/>
                  <a:pt x="421" y="867"/>
                </a:cubicBezTo>
                <a:cubicBezTo>
                  <a:pt x="417" y="863"/>
                  <a:pt x="409" y="860"/>
                  <a:pt x="412" y="855"/>
                </a:cubicBezTo>
                <a:cubicBezTo>
                  <a:pt x="420" y="854"/>
                  <a:pt x="429" y="857"/>
                  <a:pt x="436" y="854"/>
                </a:cubicBezTo>
                <a:cubicBezTo>
                  <a:pt x="445" y="821"/>
                  <a:pt x="500" y="785"/>
                  <a:pt x="493" y="746"/>
                </a:cubicBezTo>
                <a:cubicBezTo>
                  <a:pt x="483" y="748"/>
                  <a:pt x="469" y="772"/>
                  <a:pt x="466" y="749"/>
                </a:cubicBezTo>
                <a:cubicBezTo>
                  <a:pt x="449" y="767"/>
                  <a:pt x="476" y="761"/>
                  <a:pt x="472" y="773"/>
                </a:cubicBezTo>
                <a:cubicBezTo>
                  <a:pt x="469" y="771"/>
                  <a:pt x="465" y="773"/>
                  <a:pt x="462" y="778"/>
                </a:cubicBezTo>
                <a:cubicBezTo>
                  <a:pt x="449" y="758"/>
                  <a:pt x="440" y="801"/>
                  <a:pt x="421" y="808"/>
                </a:cubicBezTo>
                <a:cubicBezTo>
                  <a:pt x="420" y="821"/>
                  <a:pt x="439" y="809"/>
                  <a:pt x="434" y="823"/>
                </a:cubicBezTo>
                <a:cubicBezTo>
                  <a:pt x="415" y="822"/>
                  <a:pt x="400" y="837"/>
                  <a:pt x="417" y="847"/>
                </a:cubicBezTo>
                <a:cubicBezTo>
                  <a:pt x="413" y="840"/>
                  <a:pt x="397" y="879"/>
                  <a:pt x="391" y="858"/>
                </a:cubicBezTo>
                <a:cubicBezTo>
                  <a:pt x="363" y="902"/>
                  <a:pt x="359" y="893"/>
                  <a:pt x="342" y="930"/>
                </a:cubicBezTo>
                <a:cubicBezTo>
                  <a:pt x="359" y="936"/>
                  <a:pt x="353" y="936"/>
                  <a:pt x="370" y="942"/>
                </a:cubicBezTo>
                <a:cubicBezTo>
                  <a:pt x="372" y="921"/>
                  <a:pt x="388" y="923"/>
                  <a:pt x="386" y="907"/>
                </a:cubicBezTo>
                <a:close/>
                <a:moveTo>
                  <a:pt x="615" y="610"/>
                </a:moveTo>
                <a:cubicBezTo>
                  <a:pt x="609" y="620"/>
                  <a:pt x="580" y="630"/>
                  <a:pt x="596" y="641"/>
                </a:cubicBezTo>
                <a:cubicBezTo>
                  <a:pt x="605" y="631"/>
                  <a:pt x="624" y="621"/>
                  <a:pt x="615" y="610"/>
                </a:cubicBezTo>
                <a:close/>
                <a:moveTo>
                  <a:pt x="2543" y="3941"/>
                </a:moveTo>
                <a:cubicBezTo>
                  <a:pt x="2533" y="3948"/>
                  <a:pt x="2516" y="3933"/>
                  <a:pt x="2514" y="3949"/>
                </a:cubicBezTo>
                <a:cubicBezTo>
                  <a:pt x="2519" y="3953"/>
                  <a:pt x="2543" y="3952"/>
                  <a:pt x="2543" y="3941"/>
                </a:cubicBezTo>
                <a:close/>
                <a:moveTo>
                  <a:pt x="1065" y="3648"/>
                </a:moveTo>
                <a:cubicBezTo>
                  <a:pt x="1058" y="3639"/>
                  <a:pt x="1064" y="3627"/>
                  <a:pt x="1057" y="3619"/>
                </a:cubicBezTo>
                <a:cubicBezTo>
                  <a:pt x="1051" y="3633"/>
                  <a:pt x="1054" y="3628"/>
                  <a:pt x="1043" y="3639"/>
                </a:cubicBezTo>
                <a:cubicBezTo>
                  <a:pt x="1050" y="3641"/>
                  <a:pt x="1060" y="3658"/>
                  <a:pt x="1065" y="3648"/>
                </a:cubicBezTo>
                <a:close/>
                <a:moveTo>
                  <a:pt x="1022" y="3661"/>
                </a:moveTo>
                <a:cubicBezTo>
                  <a:pt x="1013" y="3654"/>
                  <a:pt x="1005" y="3652"/>
                  <a:pt x="997" y="3656"/>
                </a:cubicBezTo>
                <a:cubicBezTo>
                  <a:pt x="993" y="3671"/>
                  <a:pt x="1011" y="3669"/>
                  <a:pt x="1022" y="3661"/>
                </a:cubicBezTo>
                <a:close/>
                <a:moveTo>
                  <a:pt x="1235" y="3632"/>
                </a:moveTo>
                <a:cubicBezTo>
                  <a:pt x="1223" y="3626"/>
                  <a:pt x="1223" y="3626"/>
                  <a:pt x="1223" y="3626"/>
                </a:cubicBezTo>
                <a:cubicBezTo>
                  <a:pt x="1214" y="3634"/>
                  <a:pt x="1218" y="3638"/>
                  <a:pt x="1204" y="3644"/>
                </a:cubicBezTo>
                <a:cubicBezTo>
                  <a:pt x="1227" y="3649"/>
                  <a:pt x="1235" y="3658"/>
                  <a:pt x="1264" y="3671"/>
                </a:cubicBezTo>
                <a:cubicBezTo>
                  <a:pt x="1270" y="3660"/>
                  <a:pt x="1260" y="3655"/>
                  <a:pt x="1261" y="3647"/>
                </a:cubicBezTo>
                <a:cubicBezTo>
                  <a:pt x="1253" y="3660"/>
                  <a:pt x="1216" y="3648"/>
                  <a:pt x="1221" y="3631"/>
                </a:cubicBezTo>
                <a:cubicBezTo>
                  <a:pt x="1226" y="3632"/>
                  <a:pt x="1231" y="3637"/>
                  <a:pt x="1235" y="3632"/>
                </a:cubicBezTo>
                <a:close/>
                <a:moveTo>
                  <a:pt x="1080" y="3711"/>
                </a:moveTo>
                <a:cubicBezTo>
                  <a:pt x="1106" y="3717"/>
                  <a:pt x="1112" y="3737"/>
                  <a:pt x="1129" y="3739"/>
                </a:cubicBezTo>
                <a:cubicBezTo>
                  <a:pt x="1117" y="3724"/>
                  <a:pt x="1100" y="3707"/>
                  <a:pt x="1080" y="3711"/>
                </a:cubicBezTo>
                <a:close/>
                <a:moveTo>
                  <a:pt x="972" y="3571"/>
                </a:moveTo>
                <a:cubicBezTo>
                  <a:pt x="967" y="3590"/>
                  <a:pt x="966" y="3578"/>
                  <a:pt x="953" y="3581"/>
                </a:cubicBezTo>
                <a:cubicBezTo>
                  <a:pt x="952" y="3600"/>
                  <a:pt x="987" y="3608"/>
                  <a:pt x="1004" y="3606"/>
                </a:cubicBezTo>
                <a:cubicBezTo>
                  <a:pt x="988" y="3595"/>
                  <a:pt x="971" y="3585"/>
                  <a:pt x="972" y="3571"/>
                </a:cubicBezTo>
                <a:close/>
                <a:moveTo>
                  <a:pt x="1105" y="3679"/>
                </a:moveTo>
                <a:cubicBezTo>
                  <a:pt x="1121" y="3667"/>
                  <a:pt x="1068" y="3626"/>
                  <a:pt x="1073" y="3653"/>
                </a:cubicBezTo>
                <a:cubicBezTo>
                  <a:pt x="1078" y="3645"/>
                  <a:pt x="1078" y="3645"/>
                  <a:pt x="1078" y="3645"/>
                </a:cubicBezTo>
                <a:cubicBezTo>
                  <a:pt x="1085" y="3658"/>
                  <a:pt x="1103" y="3666"/>
                  <a:pt x="1105" y="3679"/>
                </a:cubicBezTo>
                <a:close/>
                <a:moveTo>
                  <a:pt x="1077" y="3698"/>
                </a:moveTo>
                <a:cubicBezTo>
                  <a:pt x="1065" y="3694"/>
                  <a:pt x="1075" y="3684"/>
                  <a:pt x="1073" y="3678"/>
                </a:cubicBezTo>
                <a:cubicBezTo>
                  <a:pt x="1060" y="3674"/>
                  <a:pt x="1043" y="3645"/>
                  <a:pt x="1033" y="3663"/>
                </a:cubicBezTo>
                <a:cubicBezTo>
                  <a:pt x="1047" y="3674"/>
                  <a:pt x="1068" y="3683"/>
                  <a:pt x="1053" y="3700"/>
                </a:cubicBezTo>
                <a:cubicBezTo>
                  <a:pt x="1063" y="3707"/>
                  <a:pt x="1069" y="3697"/>
                  <a:pt x="1077" y="3698"/>
                </a:cubicBezTo>
                <a:close/>
                <a:moveTo>
                  <a:pt x="909" y="3783"/>
                </a:moveTo>
                <a:cubicBezTo>
                  <a:pt x="918" y="3769"/>
                  <a:pt x="888" y="3743"/>
                  <a:pt x="887" y="3743"/>
                </a:cubicBezTo>
                <a:cubicBezTo>
                  <a:pt x="891" y="3748"/>
                  <a:pt x="892" y="3754"/>
                  <a:pt x="887" y="3761"/>
                </a:cubicBezTo>
                <a:cubicBezTo>
                  <a:pt x="903" y="3765"/>
                  <a:pt x="902" y="3770"/>
                  <a:pt x="909" y="3783"/>
                </a:cubicBezTo>
                <a:close/>
                <a:moveTo>
                  <a:pt x="861" y="3465"/>
                </a:moveTo>
                <a:cubicBezTo>
                  <a:pt x="827" y="3479"/>
                  <a:pt x="896" y="3545"/>
                  <a:pt x="907" y="3519"/>
                </a:cubicBezTo>
                <a:cubicBezTo>
                  <a:pt x="882" y="3517"/>
                  <a:pt x="875" y="3484"/>
                  <a:pt x="854" y="3479"/>
                </a:cubicBezTo>
                <a:cubicBezTo>
                  <a:pt x="858" y="3475"/>
                  <a:pt x="865" y="3469"/>
                  <a:pt x="861" y="3465"/>
                </a:cubicBezTo>
                <a:close/>
                <a:moveTo>
                  <a:pt x="2159" y="80"/>
                </a:moveTo>
                <a:cubicBezTo>
                  <a:pt x="2171" y="80"/>
                  <a:pt x="2194" y="100"/>
                  <a:pt x="2195" y="80"/>
                </a:cubicBezTo>
                <a:cubicBezTo>
                  <a:pt x="2181" y="77"/>
                  <a:pt x="2163" y="66"/>
                  <a:pt x="2159" y="80"/>
                </a:cubicBezTo>
                <a:close/>
                <a:moveTo>
                  <a:pt x="2099" y="66"/>
                </a:moveTo>
                <a:cubicBezTo>
                  <a:pt x="2093" y="56"/>
                  <a:pt x="2086" y="70"/>
                  <a:pt x="2071" y="75"/>
                </a:cubicBezTo>
                <a:cubicBezTo>
                  <a:pt x="2099" y="71"/>
                  <a:pt x="2138" y="88"/>
                  <a:pt x="2150" y="72"/>
                </a:cubicBezTo>
                <a:cubicBezTo>
                  <a:pt x="2130" y="79"/>
                  <a:pt x="2105" y="58"/>
                  <a:pt x="2118" y="41"/>
                </a:cubicBezTo>
                <a:cubicBezTo>
                  <a:pt x="2116" y="49"/>
                  <a:pt x="2104" y="39"/>
                  <a:pt x="2101" y="46"/>
                </a:cubicBezTo>
                <a:cubicBezTo>
                  <a:pt x="2109" y="46"/>
                  <a:pt x="2111" y="69"/>
                  <a:pt x="2099" y="66"/>
                </a:cubicBezTo>
                <a:close/>
                <a:moveTo>
                  <a:pt x="2456" y="169"/>
                </a:moveTo>
                <a:cubicBezTo>
                  <a:pt x="2442" y="168"/>
                  <a:pt x="2440" y="165"/>
                  <a:pt x="2448" y="158"/>
                </a:cubicBezTo>
                <a:cubicBezTo>
                  <a:pt x="2443" y="157"/>
                  <a:pt x="2438" y="156"/>
                  <a:pt x="2434" y="155"/>
                </a:cubicBezTo>
                <a:cubicBezTo>
                  <a:pt x="2431" y="164"/>
                  <a:pt x="2437" y="167"/>
                  <a:pt x="2435" y="176"/>
                </a:cubicBezTo>
                <a:cubicBezTo>
                  <a:pt x="2445" y="177"/>
                  <a:pt x="2452" y="175"/>
                  <a:pt x="2456" y="169"/>
                </a:cubicBezTo>
                <a:close/>
                <a:moveTo>
                  <a:pt x="670" y="3347"/>
                </a:moveTo>
                <a:cubicBezTo>
                  <a:pt x="679" y="3353"/>
                  <a:pt x="687" y="3375"/>
                  <a:pt x="696" y="3369"/>
                </a:cubicBezTo>
                <a:cubicBezTo>
                  <a:pt x="691" y="3355"/>
                  <a:pt x="683" y="3343"/>
                  <a:pt x="670" y="3347"/>
                </a:cubicBezTo>
                <a:close/>
                <a:moveTo>
                  <a:pt x="317" y="2776"/>
                </a:moveTo>
                <a:cubicBezTo>
                  <a:pt x="326" y="2796"/>
                  <a:pt x="318" y="2836"/>
                  <a:pt x="337" y="2836"/>
                </a:cubicBezTo>
                <a:cubicBezTo>
                  <a:pt x="335" y="2813"/>
                  <a:pt x="324" y="2807"/>
                  <a:pt x="337" y="2790"/>
                </a:cubicBezTo>
                <a:cubicBezTo>
                  <a:pt x="321" y="2804"/>
                  <a:pt x="329" y="2770"/>
                  <a:pt x="317" y="2776"/>
                </a:cubicBezTo>
                <a:close/>
                <a:moveTo>
                  <a:pt x="1607" y="3915"/>
                </a:moveTo>
                <a:cubicBezTo>
                  <a:pt x="1599" y="3935"/>
                  <a:pt x="1626" y="3936"/>
                  <a:pt x="1632" y="3925"/>
                </a:cubicBezTo>
                <a:cubicBezTo>
                  <a:pt x="1621" y="3924"/>
                  <a:pt x="1611" y="3921"/>
                  <a:pt x="1607" y="3915"/>
                </a:cubicBezTo>
                <a:close/>
                <a:moveTo>
                  <a:pt x="451" y="3081"/>
                </a:moveTo>
                <a:cubicBezTo>
                  <a:pt x="457" y="3098"/>
                  <a:pt x="467" y="3101"/>
                  <a:pt x="478" y="3099"/>
                </a:cubicBezTo>
                <a:cubicBezTo>
                  <a:pt x="470" y="3092"/>
                  <a:pt x="463" y="3078"/>
                  <a:pt x="451" y="3081"/>
                </a:cubicBezTo>
                <a:close/>
                <a:moveTo>
                  <a:pt x="1748" y="580"/>
                </a:moveTo>
                <a:cubicBezTo>
                  <a:pt x="1760" y="577"/>
                  <a:pt x="1774" y="576"/>
                  <a:pt x="1767" y="559"/>
                </a:cubicBezTo>
                <a:cubicBezTo>
                  <a:pt x="1756" y="569"/>
                  <a:pt x="1746" y="562"/>
                  <a:pt x="1742" y="571"/>
                </a:cubicBezTo>
                <a:cubicBezTo>
                  <a:pt x="1745" y="572"/>
                  <a:pt x="1747" y="574"/>
                  <a:pt x="1748" y="580"/>
                </a:cubicBezTo>
                <a:close/>
                <a:moveTo>
                  <a:pt x="1804" y="407"/>
                </a:moveTo>
                <a:cubicBezTo>
                  <a:pt x="1811" y="405"/>
                  <a:pt x="1817" y="405"/>
                  <a:pt x="1821" y="408"/>
                </a:cubicBezTo>
                <a:cubicBezTo>
                  <a:pt x="1823" y="392"/>
                  <a:pt x="1794" y="380"/>
                  <a:pt x="1805" y="391"/>
                </a:cubicBezTo>
                <a:cubicBezTo>
                  <a:pt x="1817" y="391"/>
                  <a:pt x="1800" y="400"/>
                  <a:pt x="1804" y="407"/>
                </a:cubicBezTo>
                <a:close/>
                <a:moveTo>
                  <a:pt x="1756" y="593"/>
                </a:moveTo>
                <a:cubicBezTo>
                  <a:pt x="1753" y="593"/>
                  <a:pt x="1750" y="591"/>
                  <a:pt x="1750" y="585"/>
                </a:cubicBezTo>
                <a:cubicBezTo>
                  <a:pt x="1741" y="586"/>
                  <a:pt x="1736" y="590"/>
                  <a:pt x="1737" y="598"/>
                </a:cubicBezTo>
                <a:cubicBezTo>
                  <a:pt x="1740" y="601"/>
                  <a:pt x="1758" y="605"/>
                  <a:pt x="1756" y="593"/>
                </a:cubicBezTo>
                <a:close/>
                <a:moveTo>
                  <a:pt x="753" y="488"/>
                </a:moveTo>
                <a:cubicBezTo>
                  <a:pt x="763" y="475"/>
                  <a:pt x="769" y="485"/>
                  <a:pt x="780" y="472"/>
                </a:cubicBezTo>
                <a:cubicBezTo>
                  <a:pt x="777" y="464"/>
                  <a:pt x="771" y="467"/>
                  <a:pt x="766" y="471"/>
                </a:cubicBezTo>
                <a:cubicBezTo>
                  <a:pt x="769" y="450"/>
                  <a:pt x="840" y="445"/>
                  <a:pt x="808" y="420"/>
                </a:cubicBezTo>
                <a:cubicBezTo>
                  <a:pt x="811" y="400"/>
                  <a:pt x="849" y="407"/>
                  <a:pt x="838" y="387"/>
                </a:cubicBezTo>
                <a:cubicBezTo>
                  <a:pt x="865" y="391"/>
                  <a:pt x="894" y="350"/>
                  <a:pt x="911" y="331"/>
                </a:cubicBezTo>
                <a:cubicBezTo>
                  <a:pt x="941" y="338"/>
                  <a:pt x="964" y="310"/>
                  <a:pt x="995" y="299"/>
                </a:cubicBezTo>
                <a:cubicBezTo>
                  <a:pt x="974" y="283"/>
                  <a:pt x="962" y="306"/>
                  <a:pt x="930" y="319"/>
                </a:cubicBezTo>
                <a:cubicBezTo>
                  <a:pt x="930" y="298"/>
                  <a:pt x="968" y="303"/>
                  <a:pt x="985" y="282"/>
                </a:cubicBezTo>
                <a:cubicBezTo>
                  <a:pt x="990" y="304"/>
                  <a:pt x="1018" y="259"/>
                  <a:pt x="1021" y="290"/>
                </a:cubicBezTo>
                <a:cubicBezTo>
                  <a:pt x="1142" y="185"/>
                  <a:pt x="1374" y="101"/>
                  <a:pt x="1591" y="54"/>
                </a:cubicBezTo>
                <a:cubicBezTo>
                  <a:pt x="1593" y="54"/>
                  <a:pt x="1595" y="53"/>
                  <a:pt x="1597" y="52"/>
                </a:cubicBezTo>
                <a:cubicBezTo>
                  <a:pt x="1597" y="53"/>
                  <a:pt x="1597" y="53"/>
                  <a:pt x="1597" y="53"/>
                </a:cubicBezTo>
                <a:cubicBezTo>
                  <a:pt x="1695" y="32"/>
                  <a:pt x="1790" y="19"/>
                  <a:pt x="1869" y="15"/>
                </a:cubicBezTo>
                <a:cubicBezTo>
                  <a:pt x="1870" y="30"/>
                  <a:pt x="1870" y="30"/>
                  <a:pt x="1870" y="30"/>
                </a:cubicBezTo>
                <a:cubicBezTo>
                  <a:pt x="1872" y="21"/>
                  <a:pt x="1909" y="1"/>
                  <a:pt x="1897" y="23"/>
                </a:cubicBezTo>
                <a:cubicBezTo>
                  <a:pt x="1920" y="0"/>
                  <a:pt x="1970" y="18"/>
                  <a:pt x="1997" y="11"/>
                </a:cubicBezTo>
                <a:cubicBezTo>
                  <a:pt x="1987" y="16"/>
                  <a:pt x="1976" y="20"/>
                  <a:pt x="1965" y="24"/>
                </a:cubicBezTo>
                <a:cubicBezTo>
                  <a:pt x="1959" y="31"/>
                  <a:pt x="1956" y="38"/>
                  <a:pt x="1950" y="33"/>
                </a:cubicBezTo>
                <a:cubicBezTo>
                  <a:pt x="1938" y="35"/>
                  <a:pt x="1948" y="55"/>
                  <a:pt x="1956" y="53"/>
                </a:cubicBezTo>
                <a:cubicBezTo>
                  <a:pt x="1955" y="60"/>
                  <a:pt x="1941" y="55"/>
                  <a:pt x="1941" y="63"/>
                </a:cubicBezTo>
                <a:cubicBezTo>
                  <a:pt x="1947" y="43"/>
                  <a:pt x="1917" y="32"/>
                  <a:pt x="1900" y="46"/>
                </a:cubicBezTo>
                <a:cubicBezTo>
                  <a:pt x="1901" y="44"/>
                  <a:pt x="1902" y="41"/>
                  <a:pt x="1904" y="39"/>
                </a:cubicBezTo>
                <a:cubicBezTo>
                  <a:pt x="1900" y="40"/>
                  <a:pt x="1895" y="41"/>
                  <a:pt x="1890" y="42"/>
                </a:cubicBezTo>
                <a:cubicBezTo>
                  <a:pt x="1890" y="56"/>
                  <a:pt x="1869" y="53"/>
                  <a:pt x="1855" y="55"/>
                </a:cubicBezTo>
                <a:cubicBezTo>
                  <a:pt x="1854" y="51"/>
                  <a:pt x="1855" y="49"/>
                  <a:pt x="1856" y="47"/>
                </a:cubicBezTo>
                <a:cubicBezTo>
                  <a:pt x="1815" y="52"/>
                  <a:pt x="1774" y="53"/>
                  <a:pt x="1738" y="50"/>
                </a:cubicBezTo>
                <a:cubicBezTo>
                  <a:pt x="1753" y="63"/>
                  <a:pt x="1709" y="76"/>
                  <a:pt x="1701" y="68"/>
                </a:cubicBezTo>
                <a:cubicBezTo>
                  <a:pt x="1700" y="77"/>
                  <a:pt x="1720" y="71"/>
                  <a:pt x="1727" y="75"/>
                </a:cubicBezTo>
                <a:cubicBezTo>
                  <a:pt x="1709" y="109"/>
                  <a:pt x="1643" y="104"/>
                  <a:pt x="1616" y="126"/>
                </a:cubicBezTo>
                <a:cubicBezTo>
                  <a:pt x="1608" y="123"/>
                  <a:pt x="1603" y="116"/>
                  <a:pt x="1597" y="111"/>
                </a:cubicBezTo>
                <a:cubicBezTo>
                  <a:pt x="1591" y="113"/>
                  <a:pt x="1595" y="120"/>
                  <a:pt x="1596" y="126"/>
                </a:cubicBezTo>
                <a:cubicBezTo>
                  <a:pt x="1568" y="137"/>
                  <a:pt x="1536" y="110"/>
                  <a:pt x="1514" y="137"/>
                </a:cubicBezTo>
                <a:cubicBezTo>
                  <a:pt x="1519" y="147"/>
                  <a:pt x="1538" y="128"/>
                  <a:pt x="1544" y="137"/>
                </a:cubicBezTo>
                <a:cubicBezTo>
                  <a:pt x="1536" y="150"/>
                  <a:pt x="1524" y="139"/>
                  <a:pt x="1510" y="154"/>
                </a:cubicBezTo>
                <a:cubicBezTo>
                  <a:pt x="1501" y="141"/>
                  <a:pt x="1504" y="142"/>
                  <a:pt x="1498" y="132"/>
                </a:cubicBezTo>
                <a:cubicBezTo>
                  <a:pt x="1488" y="135"/>
                  <a:pt x="1477" y="136"/>
                  <a:pt x="1467" y="135"/>
                </a:cubicBezTo>
                <a:cubicBezTo>
                  <a:pt x="1452" y="135"/>
                  <a:pt x="1459" y="147"/>
                  <a:pt x="1449" y="150"/>
                </a:cubicBezTo>
                <a:cubicBezTo>
                  <a:pt x="1477" y="149"/>
                  <a:pt x="1553" y="163"/>
                  <a:pt x="1499" y="193"/>
                </a:cubicBezTo>
                <a:cubicBezTo>
                  <a:pt x="1487" y="178"/>
                  <a:pt x="1515" y="185"/>
                  <a:pt x="1510" y="174"/>
                </a:cubicBezTo>
                <a:cubicBezTo>
                  <a:pt x="1491" y="158"/>
                  <a:pt x="1459" y="182"/>
                  <a:pt x="1457" y="200"/>
                </a:cubicBezTo>
                <a:cubicBezTo>
                  <a:pt x="1462" y="214"/>
                  <a:pt x="1493" y="182"/>
                  <a:pt x="1492" y="205"/>
                </a:cubicBezTo>
                <a:cubicBezTo>
                  <a:pt x="1447" y="225"/>
                  <a:pt x="1426" y="225"/>
                  <a:pt x="1413" y="250"/>
                </a:cubicBezTo>
                <a:cubicBezTo>
                  <a:pt x="1412" y="249"/>
                  <a:pt x="1411" y="249"/>
                  <a:pt x="1409" y="249"/>
                </a:cubicBezTo>
                <a:cubicBezTo>
                  <a:pt x="1408" y="252"/>
                  <a:pt x="1406" y="254"/>
                  <a:pt x="1401" y="253"/>
                </a:cubicBezTo>
                <a:cubicBezTo>
                  <a:pt x="1390" y="258"/>
                  <a:pt x="1406" y="274"/>
                  <a:pt x="1413" y="269"/>
                </a:cubicBezTo>
                <a:cubicBezTo>
                  <a:pt x="1415" y="276"/>
                  <a:pt x="1400" y="277"/>
                  <a:pt x="1403" y="284"/>
                </a:cubicBezTo>
                <a:cubicBezTo>
                  <a:pt x="1402" y="263"/>
                  <a:pt x="1369" y="262"/>
                  <a:pt x="1358" y="281"/>
                </a:cubicBezTo>
                <a:cubicBezTo>
                  <a:pt x="1358" y="269"/>
                  <a:pt x="1374" y="259"/>
                  <a:pt x="1391" y="248"/>
                </a:cubicBezTo>
                <a:cubicBezTo>
                  <a:pt x="1358" y="252"/>
                  <a:pt x="1316" y="276"/>
                  <a:pt x="1306" y="298"/>
                </a:cubicBezTo>
                <a:cubicBezTo>
                  <a:pt x="1285" y="294"/>
                  <a:pt x="1280" y="290"/>
                  <a:pt x="1266" y="309"/>
                </a:cubicBezTo>
                <a:cubicBezTo>
                  <a:pt x="1268" y="304"/>
                  <a:pt x="1263" y="296"/>
                  <a:pt x="1269" y="291"/>
                </a:cubicBezTo>
                <a:cubicBezTo>
                  <a:pt x="1243" y="286"/>
                  <a:pt x="1234" y="290"/>
                  <a:pt x="1208" y="307"/>
                </a:cubicBezTo>
                <a:cubicBezTo>
                  <a:pt x="1208" y="306"/>
                  <a:pt x="1208" y="305"/>
                  <a:pt x="1208" y="305"/>
                </a:cubicBezTo>
                <a:cubicBezTo>
                  <a:pt x="1206" y="306"/>
                  <a:pt x="1204" y="307"/>
                  <a:pt x="1201" y="308"/>
                </a:cubicBezTo>
                <a:cubicBezTo>
                  <a:pt x="1198" y="307"/>
                  <a:pt x="1202" y="303"/>
                  <a:pt x="1209" y="298"/>
                </a:cubicBezTo>
                <a:cubicBezTo>
                  <a:pt x="1210" y="288"/>
                  <a:pt x="1209" y="281"/>
                  <a:pt x="1196" y="280"/>
                </a:cubicBezTo>
                <a:cubicBezTo>
                  <a:pt x="1201" y="288"/>
                  <a:pt x="1188" y="307"/>
                  <a:pt x="1169" y="297"/>
                </a:cubicBezTo>
                <a:cubicBezTo>
                  <a:pt x="1159" y="319"/>
                  <a:pt x="1150" y="335"/>
                  <a:pt x="1122" y="343"/>
                </a:cubicBezTo>
                <a:cubicBezTo>
                  <a:pt x="1117" y="326"/>
                  <a:pt x="1137" y="315"/>
                  <a:pt x="1154" y="315"/>
                </a:cubicBezTo>
                <a:cubicBezTo>
                  <a:pt x="1151" y="307"/>
                  <a:pt x="1144" y="308"/>
                  <a:pt x="1141" y="299"/>
                </a:cubicBezTo>
                <a:cubicBezTo>
                  <a:pt x="1118" y="320"/>
                  <a:pt x="1114" y="322"/>
                  <a:pt x="1083" y="336"/>
                </a:cubicBezTo>
                <a:cubicBezTo>
                  <a:pt x="1084" y="345"/>
                  <a:pt x="1090" y="344"/>
                  <a:pt x="1096" y="340"/>
                </a:cubicBezTo>
                <a:cubicBezTo>
                  <a:pt x="1095" y="339"/>
                  <a:pt x="1094" y="339"/>
                  <a:pt x="1097" y="340"/>
                </a:cubicBezTo>
                <a:cubicBezTo>
                  <a:pt x="1101" y="337"/>
                  <a:pt x="1106" y="333"/>
                  <a:pt x="1110" y="332"/>
                </a:cubicBezTo>
                <a:cubicBezTo>
                  <a:pt x="1114" y="337"/>
                  <a:pt x="1111" y="340"/>
                  <a:pt x="1107" y="343"/>
                </a:cubicBezTo>
                <a:cubicBezTo>
                  <a:pt x="1109" y="344"/>
                  <a:pt x="1110" y="345"/>
                  <a:pt x="1112" y="345"/>
                </a:cubicBezTo>
                <a:cubicBezTo>
                  <a:pt x="1109" y="352"/>
                  <a:pt x="1105" y="356"/>
                  <a:pt x="1101" y="359"/>
                </a:cubicBezTo>
                <a:cubicBezTo>
                  <a:pt x="1101" y="359"/>
                  <a:pt x="1101" y="359"/>
                  <a:pt x="1101" y="359"/>
                </a:cubicBezTo>
                <a:cubicBezTo>
                  <a:pt x="1101" y="359"/>
                  <a:pt x="1101" y="359"/>
                  <a:pt x="1101" y="359"/>
                </a:cubicBezTo>
                <a:cubicBezTo>
                  <a:pt x="1092" y="366"/>
                  <a:pt x="1083" y="369"/>
                  <a:pt x="1072" y="381"/>
                </a:cubicBezTo>
                <a:cubicBezTo>
                  <a:pt x="1068" y="363"/>
                  <a:pt x="1085" y="364"/>
                  <a:pt x="1093" y="357"/>
                </a:cubicBezTo>
                <a:cubicBezTo>
                  <a:pt x="1083" y="351"/>
                  <a:pt x="1075" y="339"/>
                  <a:pt x="1059" y="348"/>
                </a:cubicBezTo>
                <a:cubicBezTo>
                  <a:pt x="1066" y="371"/>
                  <a:pt x="1061" y="351"/>
                  <a:pt x="1034" y="368"/>
                </a:cubicBezTo>
                <a:cubicBezTo>
                  <a:pt x="1040" y="370"/>
                  <a:pt x="1047" y="370"/>
                  <a:pt x="1053" y="369"/>
                </a:cubicBezTo>
                <a:cubicBezTo>
                  <a:pt x="1033" y="376"/>
                  <a:pt x="999" y="388"/>
                  <a:pt x="968" y="401"/>
                </a:cubicBezTo>
                <a:cubicBezTo>
                  <a:pt x="967" y="428"/>
                  <a:pt x="950" y="407"/>
                  <a:pt x="970" y="394"/>
                </a:cubicBezTo>
                <a:cubicBezTo>
                  <a:pt x="967" y="391"/>
                  <a:pt x="963" y="392"/>
                  <a:pt x="960" y="388"/>
                </a:cubicBezTo>
                <a:cubicBezTo>
                  <a:pt x="938" y="391"/>
                  <a:pt x="937" y="406"/>
                  <a:pt x="917" y="399"/>
                </a:cubicBezTo>
                <a:cubicBezTo>
                  <a:pt x="909" y="412"/>
                  <a:pt x="931" y="421"/>
                  <a:pt x="941" y="407"/>
                </a:cubicBezTo>
                <a:cubicBezTo>
                  <a:pt x="942" y="427"/>
                  <a:pt x="900" y="418"/>
                  <a:pt x="919" y="440"/>
                </a:cubicBezTo>
                <a:cubicBezTo>
                  <a:pt x="910" y="442"/>
                  <a:pt x="884" y="434"/>
                  <a:pt x="884" y="452"/>
                </a:cubicBezTo>
                <a:cubicBezTo>
                  <a:pt x="869" y="459"/>
                  <a:pt x="882" y="441"/>
                  <a:pt x="872" y="436"/>
                </a:cubicBezTo>
                <a:cubicBezTo>
                  <a:pt x="858" y="446"/>
                  <a:pt x="874" y="461"/>
                  <a:pt x="858" y="470"/>
                </a:cubicBezTo>
                <a:cubicBezTo>
                  <a:pt x="857" y="458"/>
                  <a:pt x="863" y="447"/>
                  <a:pt x="858" y="434"/>
                </a:cubicBezTo>
                <a:cubicBezTo>
                  <a:pt x="842" y="444"/>
                  <a:pt x="851" y="457"/>
                  <a:pt x="837" y="468"/>
                </a:cubicBezTo>
                <a:cubicBezTo>
                  <a:pt x="831" y="460"/>
                  <a:pt x="821" y="471"/>
                  <a:pt x="816" y="458"/>
                </a:cubicBezTo>
                <a:cubicBezTo>
                  <a:pt x="840" y="460"/>
                  <a:pt x="838" y="447"/>
                  <a:pt x="848" y="429"/>
                </a:cubicBezTo>
                <a:cubicBezTo>
                  <a:pt x="834" y="424"/>
                  <a:pt x="786" y="461"/>
                  <a:pt x="786" y="480"/>
                </a:cubicBezTo>
                <a:cubicBezTo>
                  <a:pt x="775" y="480"/>
                  <a:pt x="762" y="502"/>
                  <a:pt x="753" y="488"/>
                </a:cubicBezTo>
                <a:close/>
                <a:moveTo>
                  <a:pt x="1886" y="43"/>
                </a:moveTo>
                <a:cubicBezTo>
                  <a:pt x="1885" y="43"/>
                  <a:pt x="1885" y="43"/>
                  <a:pt x="1884" y="43"/>
                </a:cubicBezTo>
                <a:cubicBezTo>
                  <a:pt x="1885" y="43"/>
                  <a:pt x="1885" y="43"/>
                  <a:pt x="1886" y="43"/>
                </a:cubicBezTo>
                <a:close/>
                <a:moveTo>
                  <a:pt x="1606" y="108"/>
                </a:moveTo>
                <a:cubicBezTo>
                  <a:pt x="1604" y="104"/>
                  <a:pt x="1604" y="101"/>
                  <a:pt x="1605" y="98"/>
                </a:cubicBezTo>
                <a:cubicBezTo>
                  <a:pt x="1596" y="101"/>
                  <a:pt x="1586" y="103"/>
                  <a:pt x="1577" y="106"/>
                </a:cubicBezTo>
                <a:cubicBezTo>
                  <a:pt x="1578" y="116"/>
                  <a:pt x="1606" y="101"/>
                  <a:pt x="1606" y="108"/>
                </a:cubicBezTo>
                <a:close/>
                <a:moveTo>
                  <a:pt x="1634" y="90"/>
                </a:moveTo>
                <a:cubicBezTo>
                  <a:pt x="1630" y="91"/>
                  <a:pt x="1626" y="92"/>
                  <a:pt x="1623" y="93"/>
                </a:cubicBezTo>
                <a:cubicBezTo>
                  <a:pt x="1626" y="95"/>
                  <a:pt x="1630" y="97"/>
                  <a:pt x="1634" y="100"/>
                </a:cubicBezTo>
                <a:cubicBezTo>
                  <a:pt x="1640" y="96"/>
                  <a:pt x="1637" y="93"/>
                  <a:pt x="1634" y="90"/>
                </a:cubicBezTo>
                <a:close/>
                <a:moveTo>
                  <a:pt x="1693" y="65"/>
                </a:moveTo>
                <a:cubicBezTo>
                  <a:pt x="1689" y="68"/>
                  <a:pt x="1685" y="70"/>
                  <a:pt x="1680" y="73"/>
                </a:cubicBezTo>
                <a:cubicBezTo>
                  <a:pt x="1683" y="74"/>
                  <a:pt x="1684" y="76"/>
                  <a:pt x="1684" y="81"/>
                </a:cubicBezTo>
                <a:cubicBezTo>
                  <a:pt x="1689" y="79"/>
                  <a:pt x="1692" y="80"/>
                  <a:pt x="1694" y="83"/>
                </a:cubicBezTo>
                <a:cubicBezTo>
                  <a:pt x="1702" y="78"/>
                  <a:pt x="1691" y="70"/>
                  <a:pt x="1693" y="65"/>
                </a:cubicBezTo>
                <a:close/>
                <a:moveTo>
                  <a:pt x="1701" y="61"/>
                </a:moveTo>
                <a:cubicBezTo>
                  <a:pt x="1701" y="61"/>
                  <a:pt x="1700" y="61"/>
                  <a:pt x="1700" y="61"/>
                </a:cubicBezTo>
                <a:cubicBezTo>
                  <a:pt x="1700" y="61"/>
                  <a:pt x="1701" y="61"/>
                  <a:pt x="1701" y="61"/>
                </a:cubicBezTo>
                <a:cubicBezTo>
                  <a:pt x="1701" y="61"/>
                  <a:pt x="1701" y="61"/>
                  <a:pt x="1701" y="61"/>
                </a:cubicBezTo>
                <a:close/>
                <a:moveTo>
                  <a:pt x="1532" y="107"/>
                </a:moveTo>
                <a:cubicBezTo>
                  <a:pt x="1531" y="110"/>
                  <a:pt x="1528" y="113"/>
                  <a:pt x="1526" y="115"/>
                </a:cubicBezTo>
                <a:cubicBezTo>
                  <a:pt x="1531" y="114"/>
                  <a:pt x="1536" y="113"/>
                  <a:pt x="1543" y="111"/>
                </a:cubicBezTo>
                <a:cubicBezTo>
                  <a:pt x="1542" y="109"/>
                  <a:pt x="1538" y="107"/>
                  <a:pt x="1532" y="107"/>
                </a:cubicBezTo>
                <a:close/>
                <a:moveTo>
                  <a:pt x="1631" y="231"/>
                </a:moveTo>
                <a:cubicBezTo>
                  <a:pt x="1615" y="209"/>
                  <a:pt x="1606" y="216"/>
                  <a:pt x="1581" y="214"/>
                </a:cubicBezTo>
                <a:cubicBezTo>
                  <a:pt x="1581" y="231"/>
                  <a:pt x="1596" y="221"/>
                  <a:pt x="1600" y="229"/>
                </a:cubicBezTo>
                <a:cubicBezTo>
                  <a:pt x="1594" y="231"/>
                  <a:pt x="1591" y="234"/>
                  <a:pt x="1588" y="238"/>
                </a:cubicBezTo>
                <a:cubicBezTo>
                  <a:pt x="1588" y="215"/>
                  <a:pt x="1560" y="231"/>
                  <a:pt x="1570" y="212"/>
                </a:cubicBezTo>
                <a:cubicBezTo>
                  <a:pt x="1497" y="250"/>
                  <a:pt x="1424" y="287"/>
                  <a:pt x="1339" y="315"/>
                </a:cubicBezTo>
                <a:cubicBezTo>
                  <a:pt x="1342" y="323"/>
                  <a:pt x="1341" y="328"/>
                  <a:pt x="1336" y="333"/>
                </a:cubicBezTo>
                <a:cubicBezTo>
                  <a:pt x="1321" y="326"/>
                  <a:pt x="1323" y="334"/>
                  <a:pt x="1304" y="342"/>
                </a:cubicBezTo>
                <a:cubicBezTo>
                  <a:pt x="1303" y="326"/>
                  <a:pt x="1299" y="324"/>
                  <a:pt x="1285" y="323"/>
                </a:cubicBezTo>
                <a:cubicBezTo>
                  <a:pt x="1287" y="329"/>
                  <a:pt x="1292" y="336"/>
                  <a:pt x="1287" y="339"/>
                </a:cubicBezTo>
                <a:cubicBezTo>
                  <a:pt x="1252" y="355"/>
                  <a:pt x="1194" y="406"/>
                  <a:pt x="1183" y="444"/>
                </a:cubicBezTo>
                <a:cubicBezTo>
                  <a:pt x="1188" y="435"/>
                  <a:pt x="1208" y="432"/>
                  <a:pt x="1216" y="424"/>
                </a:cubicBezTo>
                <a:cubicBezTo>
                  <a:pt x="1209" y="414"/>
                  <a:pt x="1214" y="407"/>
                  <a:pt x="1218" y="400"/>
                </a:cubicBezTo>
                <a:cubicBezTo>
                  <a:pt x="1224" y="409"/>
                  <a:pt x="1237" y="392"/>
                  <a:pt x="1244" y="399"/>
                </a:cubicBezTo>
                <a:cubicBezTo>
                  <a:pt x="1246" y="392"/>
                  <a:pt x="1237" y="382"/>
                  <a:pt x="1250" y="379"/>
                </a:cubicBezTo>
                <a:cubicBezTo>
                  <a:pt x="1396" y="311"/>
                  <a:pt x="1473" y="289"/>
                  <a:pt x="1611" y="247"/>
                </a:cubicBezTo>
                <a:cubicBezTo>
                  <a:pt x="1599" y="216"/>
                  <a:pt x="1627" y="247"/>
                  <a:pt x="1631" y="231"/>
                </a:cubicBezTo>
                <a:close/>
                <a:moveTo>
                  <a:pt x="1788" y="416"/>
                </a:moveTo>
                <a:cubicBezTo>
                  <a:pt x="1778" y="400"/>
                  <a:pt x="1802" y="409"/>
                  <a:pt x="1797" y="398"/>
                </a:cubicBezTo>
                <a:cubicBezTo>
                  <a:pt x="1792" y="398"/>
                  <a:pt x="1790" y="394"/>
                  <a:pt x="1787" y="390"/>
                </a:cubicBezTo>
                <a:cubicBezTo>
                  <a:pt x="1771" y="405"/>
                  <a:pt x="1765" y="406"/>
                  <a:pt x="1754" y="419"/>
                </a:cubicBezTo>
                <a:cubicBezTo>
                  <a:pt x="1773" y="418"/>
                  <a:pt x="1774" y="412"/>
                  <a:pt x="1788" y="416"/>
                </a:cubicBezTo>
                <a:close/>
                <a:moveTo>
                  <a:pt x="1246" y="3797"/>
                </a:moveTo>
                <a:cubicBezTo>
                  <a:pt x="1248" y="3794"/>
                  <a:pt x="1250" y="3790"/>
                  <a:pt x="1251" y="3786"/>
                </a:cubicBezTo>
                <a:cubicBezTo>
                  <a:pt x="1248" y="3790"/>
                  <a:pt x="1246" y="3793"/>
                  <a:pt x="1246" y="3797"/>
                </a:cubicBezTo>
                <a:close/>
                <a:moveTo>
                  <a:pt x="2022" y="3797"/>
                </a:moveTo>
                <a:cubicBezTo>
                  <a:pt x="2007" y="3796"/>
                  <a:pt x="1994" y="3792"/>
                  <a:pt x="1983" y="3786"/>
                </a:cubicBezTo>
                <a:cubicBezTo>
                  <a:pt x="1985" y="3801"/>
                  <a:pt x="2014" y="3806"/>
                  <a:pt x="2022" y="3797"/>
                </a:cubicBezTo>
                <a:close/>
                <a:moveTo>
                  <a:pt x="1803" y="274"/>
                </a:moveTo>
                <a:cubicBezTo>
                  <a:pt x="1815" y="275"/>
                  <a:pt x="1829" y="270"/>
                  <a:pt x="1849" y="271"/>
                </a:cubicBezTo>
                <a:cubicBezTo>
                  <a:pt x="1851" y="279"/>
                  <a:pt x="1852" y="288"/>
                  <a:pt x="1861" y="284"/>
                </a:cubicBezTo>
                <a:cubicBezTo>
                  <a:pt x="1859" y="249"/>
                  <a:pt x="1816" y="280"/>
                  <a:pt x="1805" y="259"/>
                </a:cubicBezTo>
                <a:cubicBezTo>
                  <a:pt x="1807" y="269"/>
                  <a:pt x="1807" y="269"/>
                  <a:pt x="1807" y="269"/>
                </a:cubicBezTo>
                <a:cubicBezTo>
                  <a:pt x="1804" y="269"/>
                  <a:pt x="1802" y="270"/>
                  <a:pt x="1803" y="274"/>
                </a:cubicBezTo>
                <a:close/>
                <a:moveTo>
                  <a:pt x="2349" y="3835"/>
                </a:moveTo>
                <a:cubicBezTo>
                  <a:pt x="2349" y="3853"/>
                  <a:pt x="2384" y="3841"/>
                  <a:pt x="2380" y="3829"/>
                </a:cubicBezTo>
                <a:cubicBezTo>
                  <a:pt x="2362" y="3830"/>
                  <a:pt x="2362" y="3839"/>
                  <a:pt x="2349" y="3835"/>
                </a:cubicBezTo>
                <a:close/>
                <a:moveTo>
                  <a:pt x="1694" y="141"/>
                </a:moveTo>
                <a:cubicBezTo>
                  <a:pt x="1707" y="140"/>
                  <a:pt x="1713" y="148"/>
                  <a:pt x="1722" y="152"/>
                </a:cubicBezTo>
                <a:cubicBezTo>
                  <a:pt x="1718" y="156"/>
                  <a:pt x="1709" y="178"/>
                  <a:pt x="1720" y="178"/>
                </a:cubicBezTo>
                <a:cubicBezTo>
                  <a:pt x="1727" y="159"/>
                  <a:pt x="1738" y="169"/>
                  <a:pt x="1744" y="154"/>
                </a:cubicBezTo>
                <a:cubicBezTo>
                  <a:pt x="1735" y="156"/>
                  <a:pt x="1730" y="152"/>
                  <a:pt x="1727" y="147"/>
                </a:cubicBezTo>
                <a:cubicBezTo>
                  <a:pt x="1742" y="137"/>
                  <a:pt x="1744" y="143"/>
                  <a:pt x="1763" y="141"/>
                </a:cubicBezTo>
                <a:cubicBezTo>
                  <a:pt x="1763" y="132"/>
                  <a:pt x="1756" y="131"/>
                  <a:pt x="1756" y="122"/>
                </a:cubicBezTo>
                <a:cubicBezTo>
                  <a:pt x="1775" y="127"/>
                  <a:pt x="1785" y="109"/>
                  <a:pt x="1797" y="103"/>
                </a:cubicBezTo>
                <a:cubicBezTo>
                  <a:pt x="1781" y="106"/>
                  <a:pt x="1779" y="93"/>
                  <a:pt x="1763" y="96"/>
                </a:cubicBezTo>
                <a:cubicBezTo>
                  <a:pt x="1751" y="118"/>
                  <a:pt x="1735" y="114"/>
                  <a:pt x="1702" y="125"/>
                </a:cubicBezTo>
                <a:cubicBezTo>
                  <a:pt x="1705" y="134"/>
                  <a:pt x="1696" y="136"/>
                  <a:pt x="1694" y="141"/>
                </a:cubicBezTo>
                <a:close/>
                <a:moveTo>
                  <a:pt x="1942" y="143"/>
                </a:moveTo>
                <a:cubicBezTo>
                  <a:pt x="1948" y="174"/>
                  <a:pt x="1931" y="164"/>
                  <a:pt x="1922" y="146"/>
                </a:cubicBezTo>
                <a:cubicBezTo>
                  <a:pt x="1931" y="146"/>
                  <a:pt x="1951" y="133"/>
                  <a:pt x="1935" y="129"/>
                </a:cubicBezTo>
                <a:cubicBezTo>
                  <a:pt x="1936" y="143"/>
                  <a:pt x="1899" y="129"/>
                  <a:pt x="1900" y="144"/>
                </a:cubicBezTo>
                <a:cubicBezTo>
                  <a:pt x="1911" y="141"/>
                  <a:pt x="1917" y="146"/>
                  <a:pt x="1918" y="156"/>
                </a:cubicBezTo>
                <a:cubicBezTo>
                  <a:pt x="1903" y="145"/>
                  <a:pt x="1908" y="168"/>
                  <a:pt x="1888" y="165"/>
                </a:cubicBezTo>
                <a:cubicBezTo>
                  <a:pt x="1888" y="179"/>
                  <a:pt x="1889" y="193"/>
                  <a:pt x="1883" y="201"/>
                </a:cubicBezTo>
                <a:cubicBezTo>
                  <a:pt x="1855" y="171"/>
                  <a:pt x="1851" y="266"/>
                  <a:pt x="1802" y="181"/>
                </a:cubicBezTo>
                <a:cubicBezTo>
                  <a:pt x="1787" y="187"/>
                  <a:pt x="1782" y="184"/>
                  <a:pt x="1778" y="191"/>
                </a:cubicBezTo>
                <a:cubicBezTo>
                  <a:pt x="1789" y="190"/>
                  <a:pt x="1791" y="202"/>
                  <a:pt x="1797" y="207"/>
                </a:cubicBezTo>
                <a:cubicBezTo>
                  <a:pt x="1769" y="224"/>
                  <a:pt x="1757" y="221"/>
                  <a:pt x="1724" y="223"/>
                </a:cubicBezTo>
                <a:cubicBezTo>
                  <a:pt x="1720" y="238"/>
                  <a:pt x="1713" y="247"/>
                  <a:pt x="1698" y="244"/>
                </a:cubicBezTo>
                <a:cubicBezTo>
                  <a:pt x="1716" y="255"/>
                  <a:pt x="1766" y="217"/>
                  <a:pt x="1784" y="241"/>
                </a:cubicBezTo>
                <a:cubicBezTo>
                  <a:pt x="1795" y="238"/>
                  <a:pt x="1796" y="229"/>
                  <a:pt x="1812" y="230"/>
                </a:cubicBezTo>
                <a:cubicBezTo>
                  <a:pt x="1811" y="237"/>
                  <a:pt x="1807" y="243"/>
                  <a:pt x="1806" y="251"/>
                </a:cubicBezTo>
                <a:cubicBezTo>
                  <a:pt x="1884" y="210"/>
                  <a:pt x="1995" y="245"/>
                  <a:pt x="2071" y="200"/>
                </a:cubicBezTo>
                <a:cubicBezTo>
                  <a:pt x="2100" y="232"/>
                  <a:pt x="2131" y="175"/>
                  <a:pt x="2148" y="208"/>
                </a:cubicBezTo>
                <a:cubicBezTo>
                  <a:pt x="2144" y="192"/>
                  <a:pt x="2145" y="198"/>
                  <a:pt x="2148" y="183"/>
                </a:cubicBezTo>
                <a:cubicBezTo>
                  <a:pt x="2116" y="200"/>
                  <a:pt x="2068" y="190"/>
                  <a:pt x="2056" y="169"/>
                </a:cubicBezTo>
                <a:cubicBezTo>
                  <a:pt x="2055" y="169"/>
                  <a:pt x="2054" y="168"/>
                  <a:pt x="2053" y="162"/>
                </a:cubicBezTo>
                <a:cubicBezTo>
                  <a:pt x="2054" y="164"/>
                  <a:pt x="2055" y="167"/>
                  <a:pt x="2056" y="169"/>
                </a:cubicBezTo>
                <a:cubicBezTo>
                  <a:pt x="2059" y="167"/>
                  <a:pt x="2064" y="136"/>
                  <a:pt x="2079" y="155"/>
                </a:cubicBezTo>
                <a:cubicBezTo>
                  <a:pt x="2085" y="144"/>
                  <a:pt x="2064" y="137"/>
                  <a:pt x="2078" y="135"/>
                </a:cubicBezTo>
                <a:cubicBezTo>
                  <a:pt x="2088" y="142"/>
                  <a:pt x="2097" y="150"/>
                  <a:pt x="2105" y="159"/>
                </a:cubicBezTo>
                <a:cubicBezTo>
                  <a:pt x="2117" y="157"/>
                  <a:pt x="2127" y="152"/>
                  <a:pt x="2136" y="148"/>
                </a:cubicBezTo>
                <a:cubicBezTo>
                  <a:pt x="2137" y="154"/>
                  <a:pt x="2136" y="162"/>
                  <a:pt x="2142" y="163"/>
                </a:cubicBezTo>
                <a:cubicBezTo>
                  <a:pt x="2136" y="134"/>
                  <a:pt x="2169" y="155"/>
                  <a:pt x="2178" y="157"/>
                </a:cubicBezTo>
                <a:cubicBezTo>
                  <a:pt x="2169" y="140"/>
                  <a:pt x="2139" y="142"/>
                  <a:pt x="2130" y="123"/>
                </a:cubicBezTo>
                <a:cubicBezTo>
                  <a:pt x="2126" y="140"/>
                  <a:pt x="2120" y="126"/>
                  <a:pt x="2104" y="129"/>
                </a:cubicBezTo>
                <a:cubicBezTo>
                  <a:pt x="2103" y="123"/>
                  <a:pt x="2104" y="115"/>
                  <a:pt x="2098" y="114"/>
                </a:cubicBezTo>
                <a:cubicBezTo>
                  <a:pt x="2094" y="120"/>
                  <a:pt x="2073" y="104"/>
                  <a:pt x="2061" y="121"/>
                </a:cubicBezTo>
                <a:cubicBezTo>
                  <a:pt x="2072" y="123"/>
                  <a:pt x="2073" y="128"/>
                  <a:pt x="2067" y="136"/>
                </a:cubicBezTo>
                <a:cubicBezTo>
                  <a:pt x="2041" y="130"/>
                  <a:pt x="2012" y="148"/>
                  <a:pt x="1983" y="129"/>
                </a:cubicBezTo>
                <a:cubicBezTo>
                  <a:pt x="1983" y="157"/>
                  <a:pt x="1963" y="145"/>
                  <a:pt x="1942" y="143"/>
                </a:cubicBezTo>
                <a:close/>
                <a:moveTo>
                  <a:pt x="1275" y="3273"/>
                </a:moveTo>
                <a:cubicBezTo>
                  <a:pt x="1259" y="3274"/>
                  <a:pt x="1276" y="3284"/>
                  <a:pt x="1287" y="3294"/>
                </a:cubicBezTo>
                <a:cubicBezTo>
                  <a:pt x="1285" y="3286"/>
                  <a:pt x="1283" y="3279"/>
                  <a:pt x="1275" y="3273"/>
                </a:cubicBezTo>
                <a:close/>
                <a:moveTo>
                  <a:pt x="1689" y="441"/>
                </a:moveTo>
                <a:cubicBezTo>
                  <a:pt x="1713" y="428"/>
                  <a:pt x="1726" y="429"/>
                  <a:pt x="1749" y="415"/>
                </a:cubicBezTo>
                <a:cubicBezTo>
                  <a:pt x="1722" y="423"/>
                  <a:pt x="1747" y="399"/>
                  <a:pt x="1752" y="394"/>
                </a:cubicBezTo>
                <a:cubicBezTo>
                  <a:pt x="1734" y="410"/>
                  <a:pt x="1719" y="424"/>
                  <a:pt x="1691" y="415"/>
                </a:cubicBezTo>
                <a:cubicBezTo>
                  <a:pt x="1693" y="421"/>
                  <a:pt x="1696" y="425"/>
                  <a:pt x="1699" y="428"/>
                </a:cubicBezTo>
                <a:cubicBezTo>
                  <a:pt x="1692" y="430"/>
                  <a:pt x="1690" y="435"/>
                  <a:pt x="1689" y="441"/>
                </a:cubicBezTo>
                <a:close/>
                <a:moveTo>
                  <a:pt x="3118" y="438"/>
                </a:moveTo>
                <a:cubicBezTo>
                  <a:pt x="3122" y="432"/>
                  <a:pt x="3130" y="424"/>
                  <a:pt x="3125" y="419"/>
                </a:cubicBezTo>
                <a:cubicBezTo>
                  <a:pt x="3109" y="442"/>
                  <a:pt x="3113" y="388"/>
                  <a:pt x="3094" y="410"/>
                </a:cubicBezTo>
                <a:cubicBezTo>
                  <a:pt x="3103" y="420"/>
                  <a:pt x="3106" y="423"/>
                  <a:pt x="3118" y="438"/>
                </a:cubicBezTo>
                <a:close/>
                <a:moveTo>
                  <a:pt x="3147" y="422"/>
                </a:moveTo>
                <a:cubicBezTo>
                  <a:pt x="3142" y="427"/>
                  <a:pt x="3136" y="426"/>
                  <a:pt x="3132" y="436"/>
                </a:cubicBezTo>
                <a:cubicBezTo>
                  <a:pt x="3145" y="443"/>
                  <a:pt x="3141" y="454"/>
                  <a:pt x="3145" y="463"/>
                </a:cubicBezTo>
                <a:cubicBezTo>
                  <a:pt x="3148" y="457"/>
                  <a:pt x="3172" y="469"/>
                  <a:pt x="3162" y="456"/>
                </a:cubicBezTo>
                <a:cubicBezTo>
                  <a:pt x="3136" y="456"/>
                  <a:pt x="3156" y="431"/>
                  <a:pt x="3147" y="422"/>
                </a:cubicBezTo>
                <a:close/>
                <a:moveTo>
                  <a:pt x="3100" y="361"/>
                </a:moveTo>
                <a:cubicBezTo>
                  <a:pt x="3107" y="366"/>
                  <a:pt x="3115" y="370"/>
                  <a:pt x="3122" y="375"/>
                </a:cubicBezTo>
                <a:cubicBezTo>
                  <a:pt x="3137" y="366"/>
                  <a:pt x="3101" y="344"/>
                  <a:pt x="3100" y="361"/>
                </a:cubicBezTo>
                <a:close/>
                <a:moveTo>
                  <a:pt x="3137" y="361"/>
                </a:moveTo>
                <a:cubicBezTo>
                  <a:pt x="3155" y="354"/>
                  <a:pt x="3206" y="388"/>
                  <a:pt x="3206" y="402"/>
                </a:cubicBezTo>
                <a:cubicBezTo>
                  <a:pt x="3186" y="399"/>
                  <a:pt x="3174" y="405"/>
                  <a:pt x="3168" y="382"/>
                </a:cubicBezTo>
                <a:cubicBezTo>
                  <a:pt x="3157" y="391"/>
                  <a:pt x="3171" y="396"/>
                  <a:pt x="3166" y="404"/>
                </a:cubicBezTo>
                <a:cubicBezTo>
                  <a:pt x="3180" y="414"/>
                  <a:pt x="3190" y="401"/>
                  <a:pt x="3204" y="413"/>
                </a:cubicBezTo>
                <a:cubicBezTo>
                  <a:pt x="3194" y="422"/>
                  <a:pt x="3181" y="420"/>
                  <a:pt x="3170" y="426"/>
                </a:cubicBezTo>
                <a:cubicBezTo>
                  <a:pt x="3185" y="438"/>
                  <a:pt x="3193" y="418"/>
                  <a:pt x="3207" y="428"/>
                </a:cubicBezTo>
                <a:cubicBezTo>
                  <a:pt x="3206" y="438"/>
                  <a:pt x="3185" y="432"/>
                  <a:pt x="3196" y="444"/>
                </a:cubicBezTo>
                <a:cubicBezTo>
                  <a:pt x="3213" y="438"/>
                  <a:pt x="3214" y="465"/>
                  <a:pt x="3219" y="473"/>
                </a:cubicBezTo>
                <a:cubicBezTo>
                  <a:pt x="3234" y="448"/>
                  <a:pt x="3239" y="491"/>
                  <a:pt x="3258" y="483"/>
                </a:cubicBezTo>
                <a:cubicBezTo>
                  <a:pt x="3241" y="478"/>
                  <a:pt x="3242" y="454"/>
                  <a:pt x="3257" y="458"/>
                </a:cubicBezTo>
                <a:cubicBezTo>
                  <a:pt x="3257" y="478"/>
                  <a:pt x="3272" y="475"/>
                  <a:pt x="3282" y="495"/>
                </a:cubicBezTo>
                <a:cubicBezTo>
                  <a:pt x="3278" y="499"/>
                  <a:pt x="3281" y="502"/>
                  <a:pt x="3279" y="506"/>
                </a:cubicBezTo>
                <a:cubicBezTo>
                  <a:pt x="3260" y="491"/>
                  <a:pt x="3246" y="515"/>
                  <a:pt x="3272" y="507"/>
                </a:cubicBezTo>
                <a:cubicBezTo>
                  <a:pt x="3295" y="531"/>
                  <a:pt x="3317" y="559"/>
                  <a:pt x="3330" y="576"/>
                </a:cubicBezTo>
                <a:cubicBezTo>
                  <a:pt x="3327" y="570"/>
                  <a:pt x="3325" y="564"/>
                  <a:pt x="3325" y="558"/>
                </a:cubicBezTo>
                <a:cubicBezTo>
                  <a:pt x="3350" y="578"/>
                  <a:pt x="3333" y="589"/>
                  <a:pt x="3352" y="575"/>
                </a:cubicBezTo>
                <a:cubicBezTo>
                  <a:pt x="3369" y="589"/>
                  <a:pt x="3351" y="604"/>
                  <a:pt x="3355" y="618"/>
                </a:cubicBezTo>
                <a:cubicBezTo>
                  <a:pt x="3364" y="601"/>
                  <a:pt x="3376" y="631"/>
                  <a:pt x="3384" y="618"/>
                </a:cubicBezTo>
                <a:cubicBezTo>
                  <a:pt x="3379" y="609"/>
                  <a:pt x="3356" y="601"/>
                  <a:pt x="3372" y="593"/>
                </a:cubicBezTo>
                <a:cubicBezTo>
                  <a:pt x="3395" y="618"/>
                  <a:pt x="3398" y="621"/>
                  <a:pt x="3425" y="635"/>
                </a:cubicBezTo>
                <a:cubicBezTo>
                  <a:pt x="3418" y="641"/>
                  <a:pt x="3422" y="648"/>
                  <a:pt x="3415" y="653"/>
                </a:cubicBezTo>
                <a:cubicBezTo>
                  <a:pt x="3409" y="637"/>
                  <a:pt x="3393" y="622"/>
                  <a:pt x="3378" y="632"/>
                </a:cubicBezTo>
                <a:cubicBezTo>
                  <a:pt x="3395" y="656"/>
                  <a:pt x="3413" y="659"/>
                  <a:pt x="3437" y="661"/>
                </a:cubicBezTo>
                <a:cubicBezTo>
                  <a:pt x="3434" y="682"/>
                  <a:pt x="3456" y="688"/>
                  <a:pt x="3462" y="681"/>
                </a:cubicBezTo>
                <a:cubicBezTo>
                  <a:pt x="3467" y="698"/>
                  <a:pt x="3453" y="698"/>
                  <a:pt x="3441" y="702"/>
                </a:cubicBezTo>
                <a:cubicBezTo>
                  <a:pt x="3465" y="720"/>
                  <a:pt x="3472" y="728"/>
                  <a:pt x="3475" y="754"/>
                </a:cubicBezTo>
                <a:cubicBezTo>
                  <a:pt x="3470" y="750"/>
                  <a:pt x="3463" y="757"/>
                  <a:pt x="3457" y="757"/>
                </a:cubicBezTo>
                <a:cubicBezTo>
                  <a:pt x="3480" y="764"/>
                  <a:pt x="3478" y="770"/>
                  <a:pt x="3481" y="791"/>
                </a:cubicBezTo>
                <a:cubicBezTo>
                  <a:pt x="3511" y="794"/>
                  <a:pt x="3561" y="841"/>
                  <a:pt x="3563" y="876"/>
                </a:cubicBezTo>
                <a:cubicBezTo>
                  <a:pt x="3591" y="880"/>
                  <a:pt x="3597" y="899"/>
                  <a:pt x="3630" y="935"/>
                </a:cubicBezTo>
                <a:cubicBezTo>
                  <a:pt x="3653" y="929"/>
                  <a:pt x="3612" y="910"/>
                  <a:pt x="3624" y="901"/>
                </a:cubicBezTo>
                <a:cubicBezTo>
                  <a:pt x="3641" y="897"/>
                  <a:pt x="3675" y="919"/>
                  <a:pt x="3666" y="943"/>
                </a:cubicBezTo>
                <a:cubicBezTo>
                  <a:pt x="3657" y="951"/>
                  <a:pt x="3654" y="922"/>
                  <a:pt x="3644" y="938"/>
                </a:cubicBezTo>
                <a:cubicBezTo>
                  <a:pt x="3691" y="979"/>
                  <a:pt x="3679" y="903"/>
                  <a:pt x="3668" y="877"/>
                </a:cubicBezTo>
                <a:cubicBezTo>
                  <a:pt x="3674" y="885"/>
                  <a:pt x="3683" y="874"/>
                  <a:pt x="3689" y="888"/>
                </a:cubicBezTo>
                <a:cubicBezTo>
                  <a:pt x="3695" y="913"/>
                  <a:pt x="3711" y="937"/>
                  <a:pt x="3736" y="941"/>
                </a:cubicBezTo>
                <a:cubicBezTo>
                  <a:pt x="3740" y="952"/>
                  <a:pt x="3736" y="955"/>
                  <a:pt x="3727" y="954"/>
                </a:cubicBezTo>
                <a:cubicBezTo>
                  <a:pt x="3773" y="999"/>
                  <a:pt x="3785" y="1047"/>
                  <a:pt x="3836" y="1085"/>
                </a:cubicBezTo>
                <a:cubicBezTo>
                  <a:pt x="3813" y="1081"/>
                  <a:pt x="3850" y="1138"/>
                  <a:pt x="3858" y="1116"/>
                </a:cubicBezTo>
                <a:cubicBezTo>
                  <a:pt x="3879" y="1192"/>
                  <a:pt x="3925" y="1288"/>
                  <a:pt x="3981" y="1348"/>
                </a:cubicBezTo>
                <a:cubicBezTo>
                  <a:pt x="3966" y="1325"/>
                  <a:pt x="3966" y="1271"/>
                  <a:pt x="3937" y="1257"/>
                </a:cubicBezTo>
                <a:cubicBezTo>
                  <a:pt x="3962" y="1261"/>
                  <a:pt x="3931" y="1233"/>
                  <a:pt x="3922" y="1234"/>
                </a:cubicBezTo>
                <a:cubicBezTo>
                  <a:pt x="3935" y="1228"/>
                  <a:pt x="3935" y="1228"/>
                  <a:pt x="3935" y="1228"/>
                </a:cubicBezTo>
                <a:cubicBezTo>
                  <a:pt x="3838" y="991"/>
                  <a:pt x="3597" y="635"/>
                  <a:pt x="3394" y="519"/>
                </a:cubicBezTo>
                <a:cubicBezTo>
                  <a:pt x="3422" y="506"/>
                  <a:pt x="3371" y="495"/>
                  <a:pt x="3390" y="482"/>
                </a:cubicBezTo>
                <a:cubicBezTo>
                  <a:pt x="3364" y="474"/>
                  <a:pt x="3357" y="436"/>
                  <a:pt x="3336" y="443"/>
                </a:cubicBezTo>
                <a:cubicBezTo>
                  <a:pt x="3359" y="469"/>
                  <a:pt x="3385" y="473"/>
                  <a:pt x="3377" y="497"/>
                </a:cubicBezTo>
                <a:cubicBezTo>
                  <a:pt x="3357" y="472"/>
                  <a:pt x="3322" y="460"/>
                  <a:pt x="3319" y="430"/>
                </a:cubicBezTo>
                <a:cubicBezTo>
                  <a:pt x="3295" y="419"/>
                  <a:pt x="3247" y="406"/>
                  <a:pt x="3242" y="379"/>
                </a:cubicBezTo>
                <a:cubicBezTo>
                  <a:pt x="3226" y="396"/>
                  <a:pt x="3221" y="358"/>
                  <a:pt x="3201" y="362"/>
                </a:cubicBezTo>
                <a:cubicBezTo>
                  <a:pt x="3188" y="400"/>
                  <a:pt x="3160" y="335"/>
                  <a:pt x="3139" y="338"/>
                </a:cubicBezTo>
                <a:cubicBezTo>
                  <a:pt x="3144" y="343"/>
                  <a:pt x="3149" y="347"/>
                  <a:pt x="3143" y="353"/>
                </a:cubicBezTo>
                <a:cubicBezTo>
                  <a:pt x="3127" y="347"/>
                  <a:pt x="3134" y="337"/>
                  <a:pt x="3118" y="332"/>
                </a:cubicBezTo>
                <a:cubicBezTo>
                  <a:pt x="3108" y="345"/>
                  <a:pt x="3134" y="350"/>
                  <a:pt x="3137" y="361"/>
                </a:cubicBezTo>
                <a:close/>
                <a:moveTo>
                  <a:pt x="3100" y="332"/>
                </a:moveTo>
                <a:cubicBezTo>
                  <a:pt x="3087" y="304"/>
                  <a:pt x="3124" y="320"/>
                  <a:pt x="3120" y="298"/>
                </a:cubicBezTo>
                <a:cubicBezTo>
                  <a:pt x="3110" y="312"/>
                  <a:pt x="3093" y="301"/>
                  <a:pt x="3082" y="310"/>
                </a:cubicBezTo>
                <a:cubicBezTo>
                  <a:pt x="3103" y="314"/>
                  <a:pt x="3084" y="327"/>
                  <a:pt x="3100" y="332"/>
                </a:cubicBezTo>
                <a:close/>
                <a:moveTo>
                  <a:pt x="2203" y="204"/>
                </a:moveTo>
                <a:cubicBezTo>
                  <a:pt x="2214" y="204"/>
                  <a:pt x="2224" y="203"/>
                  <a:pt x="2231" y="196"/>
                </a:cubicBezTo>
                <a:cubicBezTo>
                  <a:pt x="2223" y="186"/>
                  <a:pt x="2207" y="193"/>
                  <a:pt x="2203" y="204"/>
                </a:cubicBezTo>
                <a:close/>
                <a:moveTo>
                  <a:pt x="3169" y="437"/>
                </a:moveTo>
                <a:cubicBezTo>
                  <a:pt x="3160" y="451"/>
                  <a:pt x="3190" y="477"/>
                  <a:pt x="3191" y="477"/>
                </a:cubicBezTo>
                <a:cubicBezTo>
                  <a:pt x="3187" y="472"/>
                  <a:pt x="3186" y="466"/>
                  <a:pt x="3191" y="459"/>
                </a:cubicBezTo>
                <a:cubicBezTo>
                  <a:pt x="3175" y="455"/>
                  <a:pt x="3176" y="450"/>
                  <a:pt x="3169" y="437"/>
                </a:cubicBezTo>
                <a:close/>
                <a:moveTo>
                  <a:pt x="2707" y="171"/>
                </a:moveTo>
                <a:cubicBezTo>
                  <a:pt x="2692" y="166"/>
                  <a:pt x="2692" y="166"/>
                  <a:pt x="2692" y="166"/>
                </a:cubicBezTo>
                <a:cubicBezTo>
                  <a:pt x="2687" y="177"/>
                  <a:pt x="2698" y="180"/>
                  <a:pt x="2690" y="192"/>
                </a:cubicBezTo>
                <a:cubicBezTo>
                  <a:pt x="2703" y="197"/>
                  <a:pt x="2711" y="177"/>
                  <a:pt x="2707" y="171"/>
                </a:cubicBezTo>
                <a:close/>
                <a:moveTo>
                  <a:pt x="1535" y="279"/>
                </a:moveTo>
                <a:cubicBezTo>
                  <a:pt x="1545" y="272"/>
                  <a:pt x="1562" y="287"/>
                  <a:pt x="1564" y="271"/>
                </a:cubicBezTo>
                <a:cubicBezTo>
                  <a:pt x="1559" y="267"/>
                  <a:pt x="1535" y="268"/>
                  <a:pt x="1535" y="279"/>
                </a:cubicBezTo>
                <a:close/>
                <a:moveTo>
                  <a:pt x="2066" y="50"/>
                </a:moveTo>
                <a:cubicBezTo>
                  <a:pt x="2110" y="47"/>
                  <a:pt x="2098" y="8"/>
                  <a:pt x="2137" y="56"/>
                </a:cubicBezTo>
                <a:cubicBezTo>
                  <a:pt x="2157" y="45"/>
                  <a:pt x="2192" y="63"/>
                  <a:pt x="2228" y="56"/>
                </a:cubicBezTo>
                <a:cubicBezTo>
                  <a:pt x="2203" y="56"/>
                  <a:pt x="2199" y="40"/>
                  <a:pt x="2189" y="28"/>
                </a:cubicBezTo>
                <a:cubicBezTo>
                  <a:pt x="2170" y="40"/>
                  <a:pt x="2158" y="28"/>
                  <a:pt x="2143" y="41"/>
                </a:cubicBezTo>
                <a:cubicBezTo>
                  <a:pt x="2143" y="32"/>
                  <a:pt x="2139" y="31"/>
                  <a:pt x="2133" y="36"/>
                </a:cubicBezTo>
                <a:cubicBezTo>
                  <a:pt x="2134" y="24"/>
                  <a:pt x="2134" y="12"/>
                  <a:pt x="2123" y="11"/>
                </a:cubicBezTo>
                <a:cubicBezTo>
                  <a:pt x="2111" y="25"/>
                  <a:pt x="2088" y="26"/>
                  <a:pt x="2076" y="40"/>
                </a:cubicBezTo>
                <a:cubicBezTo>
                  <a:pt x="2071" y="33"/>
                  <a:pt x="2068" y="25"/>
                  <a:pt x="2061" y="20"/>
                </a:cubicBezTo>
                <a:cubicBezTo>
                  <a:pt x="2061" y="27"/>
                  <a:pt x="2059" y="31"/>
                  <a:pt x="2056" y="35"/>
                </a:cubicBezTo>
                <a:cubicBezTo>
                  <a:pt x="2065" y="34"/>
                  <a:pt x="2068" y="40"/>
                  <a:pt x="2066" y="50"/>
                </a:cubicBezTo>
                <a:close/>
                <a:moveTo>
                  <a:pt x="2873" y="302"/>
                </a:moveTo>
                <a:cubicBezTo>
                  <a:pt x="2840" y="304"/>
                  <a:pt x="2843" y="279"/>
                  <a:pt x="2812" y="280"/>
                </a:cubicBezTo>
                <a:cubicBezTo>
                  <a:pt x="2815" y="294"/>
                  <a:pt x="2863" y="326"/>
                  <a:pt x="2873" y="302"/>
                </a:cubicBezTo>
                <a:close/>
                <a:moveTo>
                  <a:pt x="2316" y="111"/>
                </a:moveTo>
                <a:cubicBezTo>
                  <a:pt x="2327" y="112"/>
                  <a:pt x="2331" y="105"/>
                  <a:pt x="2345" y="110"/>
                </a:cubicBezTo>
                <a:cubicBezTo>
                  <a:pt x="2343" y="111"/>
                  <a:pt x="2340" y="112"/>
                  <a:pt x="2338" y="114"/>
                </a:cubicBezTo>
                <a:cubicBezTo>
                  <a:pt x="2339" y="115"/>
                  <a:pt x="2340" y="116"/>
                  <a:pt x="2341" y="116"/>
                </a:cubicBezTo>
                <a:cubicBezTo>
                  <a:pt x="2339" y="120"/>
                  <a:pt x="2336" y="124"/>
                  <a:pt x="2333" y="128"/>
                </a:cubicBezTo>
                <a:cubicBezTo>
                  <a:pt x="2342" y="127"/>
                  <a:pt x="2351" y="127"/>
                  <a:pt x="2360" y="127"/>
                </a:cubicBezTo>
                <a:cubicBezTo>
                  <a:pt x="2361" y="129"/>
                  <a:pt x="2360" y="132"/>
                  <a:pt x="2355" y="136"/>
                </a:cubicBezTo>
                <a:cubicBezTo>
                  <a:pt x="2369" y="139"/>
                  <a:pt x="2368" y="133"/>
                  <a:pt x="2367" y="127"/>
                </a:cubicBezTo>
                <a:cubicBezTo>
                  <a:pt x="2371" y="127"/>
                  <a:pt x="2376" y="127"/>
                  <a:pt x="2380" y="128"/>
                </a:cubicBezTo>
                <a:cubicBezTo>
                  <a:pt x="2378" y="143"/>
                  <a:pt x="2413" y="132"/>
                  <a:pt x="2427" y="144"/>
                </a:cubicBezTo>
                <a:cubicBezTo>
                  <a:pt x="2431" y="142"/>
                  <a:pt x="2432" y="140"/>
                  <a:pt x="2432" y="138"/>
                </a:cubicBezTo>
                <a:cubicBezTo>
                  <a:pt x="2489" y="154"/>
                  <a:pt x="2546" y="177"/>
                  <a:pt x="2601" y="166"/>
                </a:cubicBezTo>
                <a:cubicBezTo>
                  <a:pt x="2618" y="205"/>
                  <a:pt x="2666" y="161"/>
                  <a:pt x="2672" y="198"/>
                </a:cubicBezTo>
                <a:cubicBezTo>
                  <a:pt x="2673" y="182"/>
                  <a:pt x="2671" y="188"/>
                  <a:pt x="2679" y="174"/>
                </a:cubicBezTo>
                <a:cubicBezTo>
                  <a:pt x="2644" y="180"/>
                  <a:pt x="2601" y="155"/>
                  <a:pt x="2597" y="131"/>
                </a:cubicBezTo>
                <a:cubicBezTo>
                  <a:pt x="2596" y="131"/>
                  <a:pt x="2595" y="130"/>
                  <a:pt x="2596" y="124"/>
                </a:cubicBezTo>
                <a:cubicBezTo>
                  <a:pt x="2596" y="126"/>
                  <a:pt x="2596" y="129"/>
                  <a:pt x="2597" y="131"/>
                </a:cubicBezTo>
                <a:cubicBezTo>
                  <a:pt x="2600" y="131"/>
                  <a:pt x="2615" y="103"/>
                  <a:pt x="2623" y="126"/>
                </a:cubicBezTo>
                <a:cubicBezTo>
                  <a:pt x="2633" y="117"/>
                  <a:pt x="2615" y="104"/>
                  <a:pt x="2628" y="106"/>
                </a:cubicBezTo>
                <a:cubicBezTo>
                  <a:pt x="2635" y="116"/>
                  <a:pt x="2641" y="127"/>
                  <a:pt x="2646" y="138"/>
                </a:cubicBezTo>
                <a:cubicBezTo>
                  <a:pt x="2659" y="140"/>
                  <a:pt x="2669" y="138"/>
                  <a:pt x="2679" y="138"/>
                </a:cubicBezTo>
                <a:cubicBezTo>
                  <a:pt x="2678" y="143"/>
                  <a:pt x="2674" y="151"/>
                  <a:pt x="2680" y="154"/>
                </a:cubicBezTo>
                <a:cubicBezTo>
                  <a:pt x="2684" y="125"/>
                  <a:pt x="2708" y="155"/>
                  <a:pt x="2716" y="160"/>
                </a:cubicBezTo>
                <a:cubicBezTo>
                  <a:pt x="2713" y="140"/>
                  <a:pt x="2683" y="133"/>
                  <a:pt x="2682" y="112"/>
                </a:cubicBezTo>
                <a:cubicBezTo>
                  <a:pt x="2672" y="127"/>
                  <a:pt x="2671" y="112"/>
                  <a:pt x="2655" y="109"/>
                </a:cubicBezTo>
                <a:cubicBezTo>
                  <a:pt x="2656" y="103"/>
                  <a:pt x="2660" y="96"/>
                  <a:pt x="2654" y="93"/>
                </a:cubicBezTo>
                <a:cubicBezTo>
                  <a:pt x="2648" y="97"/>
                  <a:pt x="2633" y="76"/>
                  <a:pt x="2617" y="88"/>
                </a:cubicBezTo>
                <a:cubicBezTo>
                  <a:pt x="2627" y="93"/>
                  <a:pt x="2625" y="98"/>
                  <a:pt x="2618" y="103"/>
                </a:cubicBezTo>
                <a:cubicBezTo>
                  <a:pt x="2595" y="90"/>
                  <a:pt x="2562" y="97"/>
                  <a:pt x="2540" y="70"/>
                </a:cubicBezTo>
                <a:cubicBezTo>
                  <a:pt x="2531" y="96"/>
                  <a:pt x="2516" y="79"/>
                  <a:pt x="2497" y="70"/>
                </a:cubicBezTo>
                <a:cubicBezTo>
                  <a:pt x="2493" y="101"/>
                  <a:pt x="2480" y="86"/>
                  <a:pt x="2477" y="66"/>
                </a:cubicBezTo>
                <a:cubicBezTo>
                  <a:pt x="2485" y="69"/>
                  <a:pt x="2509" y="63"/>
                  <a:pt x="2495" y="55"/>
                </a:cubicBezTo>
                <a:cubicBezTo>
                  <a:pt x="2492" y="68"/>
                  <a:pt x="2461" y="43"/>
                  <a:pt x="2457" y="57"/>
                </a:cubicBezTo>
                <a:cubicBezTo>
                  <a:pt x="2469" y="58"/>
                  <a:pt x="2473" y="64"/>
                  <a:pt x="2470" y="75"/>
                </a:cubicBezTo>
                <a:cubicBezTo>
                  <a:pt x="2460" y="60"/>
                  <a:pt x="2457" y="83"/>
                  <a:pt x="2439" y="74"/>
                </a:cubicBezTo>
                <a:cubicBezTo>
                  <a:pt x="2434" y="86"/>
                  <a:pt x="2431" y="100"/>
                  <a:pt x="2422" y="106"/>
                </a:cubicBezTo>
                <a:cubicBezTo>
                  <a:pt x="2415" y="88"/>
                  <a:pt x="2403" y="98"/>
                  <a:pt x="2391" y="104"/>
                </a:cubicBezTo>
                <a:cubicBezTo>
                  <a:pt x="2384" y="103"/>
                  <a:pt x="2376" y="103"/>
                  <a:pt x="2370" y="103"/>
                </a:cubicBezTo>
                <a:cubicBezTo>
                  <a:pt x="2363" y="97"/>
                  <a:pt x="2358" y="85"/>
                  <a:pt x="2353" y="60"/>
                </a:cubicBezTo>
                <a:cubicBezTo>
                  <a:pt x="2336" y="62"/>
                  <a:pt x="2332" y="57"/>
                  <a:pt x="2327" y="62"/>
                </a:cubicBezTo>
                <a:cubicBezTo>
                  <a:pt x="2337" y="65"/>
                  <a:pt x="2335" y="77"/>
                  <a:pt x="2339" y="84"/>
                </a:cubicBezTo>
                <a:cubicBezTo>
                  <a:pt x="2307" y="91"/>
                  <a:pt x="2297" y="84"/>
                  <a:pt x="2265" y="75"/>
                </a:cubicBezTo>
                <a:cubicBezTo>
                  <a:pt x="2257" y="88"/>
                  <a:pt x="2247" y="94"/>
                  <a:pt x="2233" y="87"/>
                </a:cubicBezTo>
                <a:cubicBezTo>
                  <a:pt x="2247" y="103"/>
                  <a:pt x="2307" y="83"/>
                  <a:pt x="2316" y="111"/>
                </a:cubicBezTo>
                <a:close/>
                <a:moveTo>
                  <a:pt x="3078" y="406"/>
                </a:moveTo>
                <a:cubicBezTo>
                  <a:pt x="3082" y="399"/>
                  <a:pt x="3087" y="394"/>
                  <a:pt x="3093" y="392"/>
                </a:cubicBezTo>
                <a:cubicBezTo>
                  <a:pt x="3064" y="385"/>
                  <a:pt x="3052" y="360"/>
                  <a:pt x="3025" y="358"/>
                </a:cubicBezTo>
                <a:cubicBezTo>
                  <a:pt x="3030" y="365"/>
                  <a:pt x="3005" y="374"/>
                  <a:pt x="2993" y="363"/>
                </a:cubicBezTo>
                <a:cubicBezTo>
                  <a:pt x="2991" y="368"/>
                  <a:pt x="2985" y="375"/>
                  <a:pt x="2990" y="378"/>
                </a:cubicBezTo>
                <a:cubicBezTo>
                  <a:pt x="3023" y="390"/>
                  <a:pt x="3054" y="368"/>
                  <a:pt x="3078" y="406"/>
                </a:cubicBezTo>
                <a:close/>
                <a:moveTo>
                  <a:pt x="2752" y="3920"/>
                </a:moveTo>
                <a:cubicBezTo>
                  <a:pt x="2740" y="3924"/>
                  <a:pt x="2727" y="3928"/>
                  <a:pt x="2731" y="3939"/>
                </a:cubicBezTo>
                <a:cubicBezTo>
                  <a:pt x="2736" y="3935"/>
                  <a:pt x="2746" y="3934"/>
                  <a:pt x="2753" y="3931"/>
                </a:cubicBezTo>
                <a:cubicBezTo>
                  <a:pt x="2753" y="3931"/>
                  <a:pt x="2753" y="3931"/>
                  <a:pt x="2754" y="3932"/>
                </a:cubicBezTo>
                <a:cubicBezTo>
                  <a:pt x="2764" y="3926"/>
                  <a:pt x="2763" y="3917"/>
                  <a:pt x="2775" y="3922"/>
                </a:cubicBezTo>
                <a:cubicBezTo>
                  <a:pt x="2772" y="3907"/>
                  <a:pt x="2756" y="3910"/>
                  <a:pt x="2752" y="3920"/>
                </a:cubicBezTo>
                <a:close/>
                <a:moveTo>
                  <a:pt x="2290" y="3804"/>
                </a:moveTo>
                <a:cubicBezTo>
                  <a:pt x="2300" y="3820"/>
                  <a:pt x="2276" y="3811"/>
                  <a:pt x="2280" y="3822"/>
                </a:cubicBezTo>
                <a:cubicBezTo>
                  <a:pt x="2285" y="3822"/>
                  <a:pt x="2288" y="3826"/>
                  <a:pt x="2291" y="3830"/>
                </a:cubicBezTo>
                <a:cubicBezTo>
                  <a:pt x="2307" y="3815"/>
                  <a:pt x="2313" y="3814"/>
                  <a:pt x="2324" y="3801"/>
                </a:cubicBezTo>
                <a:cubicBezTo>
                  <a:pt x="2304" y="3802"/>
                  <a:pt x="2304" y="3808"/>
                  <a:pt x="2290" y="3804"/>
                </a:cubicBezTo>
                <a:close/>
                <a:moveTo>
                  <a:pt x="3850" y="2803"/>
                </a:moveTo>
                <a:cubicBezTo>
                  <a:pt x="3849" y="2809"/>
                  <a:pt x="3860" y="2811"/>
                  <a:pt x="3867" y="2815"/>
                </a:cubicBezTo>
                <a:cubicBezTo>
                  <a:pt x="3861" y="2832"/>
                  <a:pt x="3844" y="2822"/>
                  <a:pt x="3832" y="2821"/>
                </a:cubicBezTo>
                <a:cubicBezTo>
                  <a:pt x="3844" y="2805"/>
                  <a:pt x="3824" y="2802"/>
                  <a:pt x="3836" y="2786"/>
                </a:cubicBezTo>
                <a:cubicBezTo>
                  <a:pt x="3801" y="2803"/>
                  <a:pt x="3816" y="2827"/>
                  <a:pt x="3796" y="2853"/>
                </a:cubicBezTo>
                <a:cubicBezTo>
                  <a:pt x="3812" y="2857"/>
                  <a:pt x="3826" y="2853"/>
                  <a:pt x="3832" y="2832"/>
                </a:cubicBezTo>
                <a:cubicBezTo>
                  <a:pt x="3836" y="2842"/>
                  <a:pt x="3831" y="2855"/>
                  <a:pt x="3828" y="2868"/>
                </a:cubicBezTo>
                <a:cubicBezTo>
                  <a:pt x="3820" y="2863"/>
                  <a:pt x="3816" y="2869"/>
                  <a:pt x="3807" y="2864"/>
                </a:cubicBezTo>
                <a:cubicBezTo>
                  <a:pt x="3794" y="2879"/>
                  <a:pt x="3809" y="2885"/>
                  <a:pt x="3802" y="2898"/>
                </a:cubicBezTo>
                <a:cubicBezTo>
                  <a:pt x="3793" y="2895"/>
                  <a:pt x="3795" y="2888"/>
                  <a:pt x="3786" y="2885"/>
                </a:cubicBezTo>
                <a:cubicBezTo>
                  <a:pt x="3816" y="2963"/>
                  <a:pt x="3722" y="3031"/>
                  <a:pt x="3721" y="3008"/>
                </a:cubicBezTo>
                <a:cubicBezTo>
                  <a:pt x="3715" y="3006"/>
                  <a:pt x="3712" y="3014"/>
                  <a:pt x="3717" y="3016"/>
                </a:cubicBezTo>
                <a:cubicBezTo>
                  <a:pt x="3677" y="2991"/>
                  <a:pt x="3671" y="3054"/>
                  <a:pt x="3662" y="3077"/>
                </a:cubicBezTo>
                <a:cubicBezTo>
                  <a:pt x="3651" y="3063"/>
                  <a:pt x="3662" y="3045"/>
                  <a:pt x="3663" y="3028"/>
                </a:cubicBezTo>
                <a:cubicBezTo>
                  <a:pt x="3650" y="3030"/>
                  <a:pt x="3631" y="3051"/>
                  <a:pt x="3654" y="3061"/>
                </a:cubicBezTo>
                <a:cubicBezTo>
                  <a:pt x="3640" y="3070"/>
                  <a:pt x="3642" y="3078"/>
                  <a:pt x="3634" y="3093"/>
                </a:cubicBezTo>
                <a:cubicBezTo>
                  <a:pt x="3620" y="3099"/>
                  <a:pt x="3646" y="3070"/>
                  <a:pt x="3634" y="3065"/>
                </a:cubicBezTo>
                <a:cubicBezTo>
                  <a:pt x="3602" y="3067"/>
                  <a:pt x="3590" y="3126"/>
                  <a:pt x="3580" y="3129"/>
                </a:cubicBezTo>
                <a:cubicBezTo>
                  <a:pt x="3573" y="3154"/>
                  <a:pt x="3548" y="3151"/>
                  <a:pt x="3539" y="3162"/>
                </a:cubicBezTo>
                <a:cubicBezTo>
                  <a:pt x="3544" y="3213"/>
                  <a:pt x="3462" y="3242"/>
                  <a:pt x="3454" y="3317"/>
                </a:cubicBezTo>
                <a:cubicBezTo>
                  <a:pt x="3448" y="3317"/>
                  <a:pt x="3442" y="3310"/>
                  <a:pt x="3437" y="3314"/>
                </a:cubicBezTo>
                <a:cubicBezTo>
                  <a:pt x="3429" y="3298"/>
                  <a:pt x="3452" y="3312"/>
                  <a:pt x="3455" y="3300"/>
                </a:cubicBezTo>
                <a:cubicBezTo>
                  <a:pt x="3433" y="3286"/>
                  <a:pt x="3414" y="3313"/>
                  <a:pt x="3404" y="3327"/>
                </a:cubicBezTo>
                <a:cubicBezTo>
                  <a:pt x="3410" y="3329"/>
                  <a:pt x="3415" y="3323"/>
                  <a:pt x="3421" y="3331"/>
                </a:cubicBezTo>
                <a:cubicBezTo>
                  <a:pt x="3403" y="3343"/>
                  <a:pt x="3355" y="3348"/>
                  <a:pt x="3368" y="3380"/>
                </a:cubicBezTo>
                <a:cubicBezTo>
                  <a:pt x="3363" y="3389"/>
                  <a:pt x="3357" y="3382"/>
                  <a:pt x="3351" y="3377"/>
                </a:cubicBezTo>
                <a:cubicBezTo>
                  <a:pt x="3339" y="3392"/>
                  <a:pt x="3337" y="3392"/>
                  <a:pt x="3332" y="3403"/>
                </a:cubicBezTo>
                <a:cubicBezTo>
                  <a:pt x="3337" y="3410"/>
                  <a:pt x="3342" y="3407"/>
                  <a:pt x="3346" y="3403"/>
                </a:cubicBezTo>
                <a:cubicBezTo>
                  <a:pt x="3349" y="3433"/>
                  <a:pt x="3317" y="3421"/>
                  <a:pt x="3311" y="3452"/>
                </a:cubicBezTo>
                <a:cubicBezTo>
                  <a:pt x="3300" y="3438"/>
                  <a:pt x="3290" y="3453"/>
                  <a:pt x="3279" y="3450"/>
                </a:cubicBezTo>
                <a:cubicBezTo>
                  <a:pt x="3280" y="3476"/>
                  <a:pt x="3287" y="3508"/>
                  <a:pt x="3279" y="3533"/>
                </a:cubicBezTo>
                <a:cubicBezTo>
                  <a:pt x="3265" y="3543"/>
                  <a:pt x="3250" y="3558"/>
                  <a:pt x="3267" y="3577"/>
                </a:cubicBezTo>
                <a:cubicBezTo>
                  <a:pt x="3260" y="3584"/>
                  <a:pt x="3250" y="3571"/>
                  <a:pt x="3243" y="3583"/>
                </a:cubicBezTo>
                <a:cubicBezTo>
                  <a:pt x="3241" y="3599"/>
                  <a:pt x="3263" y="3600"/>
                  <a:pt x="3237" y="3617"/>
                </a:cubicBezTo>
                <a:cubicBezTo>
                  <a:pt x="3245" y="3661"/>
                  <a:pt x="3263" y="3626"/>
                  <a:pt x="3278" y="3615"/>
                </a:cubicBezTo>
                <a:cubicBezTo>
                  <a:pt x="3280" y="3612"/>
                  <a:pt x="3281" y="3608"/>
                  <a:pt x="3283" y="3604"/>
                </a:cubicBezTo>
                <a:cubicBezTo>
                  <a:pt x="3280" y="3607"/>
                  <a:pt x="3278" y="3608"/>
                  <a:pt x="3274" y="3600"/>
                </a:cubicBezTo>
                <a:cubicBezTo>
                  <a:pt x="3272" y="3588"/>
                  <a:pt x="3285" y="3583"/>
                  <a:pt x="3296" y="3598"/>
                </a:cubicBezTo>
                <a:cubicBezTo>
                  <a:pt x="3297" y="3595"/>
                  <a:pt x="3299" y="3593"/>
                  <a:pt x="3299" y="3590"/>
                </a:cubicBezTo>
                <a:cubicBezTo>
                  <a:pt x="3292" y="3587"/>
                  <a:pt x="3286" y="3585"/>
                  <a:pt x="3289" y="3579"/>
                </a:cubicBezTo>
                <a:cubicBezTo>
                  <a:pt x="3294" y="3577"/>
                  <a:pt x="3298" y="3578"/>
                  <a:pt x="3301" y="3581"/>
                </a:cubicBezTo>
                <a:cubicBezTo>
                  <a:pt x="3301" y="3568"/>
                  <a:pt x="3298" y="3556"/>
                  <a:pt x="3310" y="3544"/>
                </a:cubicBezTo>
                <a:cubicBezTo>
                  <a:pt x="3314" y="3552"/>
                  <a:pt x="3310" y="3561"/>
                  <a:pt x="3301" y="3569"/>
                </a:cubicBezTo>
                <a:cubicBezTo>
                  <a:pt x="3309" y="3581"/>
                  <a:pt x="3315" y="3573"/>
                  <a:pt x="3323" y="3582"/>
                </a:cubicBezTo>
                <a:cubicBezTo>
                  <a:pt x="3319" y="3586"/>
                  <a:pt x="3317" y="3590"/>
                  <a:pt x="3314" y="3594"/>
                </a:cubicBezTo>
                <a:cubicBezTo>
                  <a:pt x="3317" y="3595"/>
                  <a:pt x="3319" y="3596"/>
                  <a:pt x="3322" y="3596"/>
                </a:cubicBezTo>
                <a:cubicBezTo>
                  <a:pt x="3315" y="3600"/>
                  <a:pt x="3318" y="3605"/>
                  <a:pt x="3322" y="3610"/>
                </a:cubicBezTo>
                <a:cubicBezTo>
                  <a:pt x="3315" y="3612"/>
                  <a:pt x="3311" y="3615"/>
                  <a:pt x="3307" y="3618"/>
                </a:cubicBezTo>
                <a:cubicBezTo>
                  <a:pt x="3306" y="3624"/>
                  <a:pt x="3305" y="3629"/>
                  <a:pt x="3304" y="3634"/>
                </a:cubicBezTo>
                <a:cubicBezTo>
                  <a:pt x="3302" y="3631"/>
                  <a:pt x="3300" y="3629"/>
                  <a:pt x="3297" y="3628"/>
                </a:cubicBezTo>
                <a:cubicBezTo>
                  <a:pt x="3289" y="3638"/>
                  <a:pt x="3282" y="3649"/>
                  <a:pt x="3263" y="3660"/>
                </a:cubicBezTo>
                <a:cubicBezTo>
                  <a:pt x="3261" y="3650"/>
                  <a:pt x="3268" y="3639"/>
                  <a:pt x="3278" y="3641"/>
                </a:cubicBezTo>
                <a:cubicBezTo>
                  <a:pt x="3275" y="3639"/>
                  <a:pt x="3274" y="3638"/>
                  <a:pt x="3272" y="3636"/>
                </a:cubicBezTo>
                <a:cubicBezTo>
                  <a:pt x="3248" y="3650"/>
                  <a:pt x="3216" y="3674"/>
                  <a:pt x="3196" y="3658"/>
                </a:cubicBezTo>
                <a:cubicBezTo>
                  <a:pt x="3195" y="3664"/>
                  <a:pt x="3192" y="3669"/>
                  <a:pt x="3187" y="3673"/>
                </a:cubicBezTo>
                <a:cubicBezTo>
                  <a:pt x="3172" y="3668"/>
                  <a:pt x="3157" y="3670"/>
                  <a:pt x="3143" y="3681"/>
                </a:cubicBezTo>
                <a:cubicBezTo>
                  <a:pt x="3105" y="3669"/>
                  <a:pt x="3065" y="3691"/>
                  <a:pt x="3036" y="3675"/>
                </a:cubicBezTo>
                <a:cubicBezTo>
                  <a:pt x="3049" y="3675"/>
                  <a:pt x="3058" y="3652"/>
                  <a:pt x="3055" y="3653"/>
                </a:cubicBezTo>
                <a:cubicBezTo>
                  <a:pt x="3045" y="3659"/>
                  <a:pt x="3036" y="3666"/>
                  <a:pt x="3029" y="3678"/>
                </a:cubicBezTo>
                <a:cubicBezTo>
                  <a:pt x="3018" y="3678"/>
                  <a:pt x="3006" y="3684"/>
                  <a:pt x="2997" y="3669"/>
                </a:cubicBezTo>
                <a:cubicBezTo>
                  <a:pt x="2994" y="3682"/>
                  <a:pt x="2992" y="3686"/>
                  <a:pt x="2977" y="3688"/>
                </a:cubicBezTo>
                <a:cubicBezTo>
                  <a:pt x="2968" y="3695"/>
                  <a:pt x="2987" y="3692"/>
                  <a:pt x="2988" y="3705"/>
                </a:cubicBezTo>
                <a:cubicBezTo>
                  <a:pt x="2953" y="3716"/>
                  <a:pt x="2962" y="3758"/>
                  <a:pt x="2936" y="3776"/>
                </a:cubicBezTo>
                <a:cubicBezTo>
                  <a:pt x="2924" y="3746"/>
                  <a:pt x="2953" y="3749"/>
                  <a:pt x="2954" y="3726"/>
                </a:cubicBezTo>
                <a:cubicBezTo>
                  <a:pt x="2935" y="3727"/>
                  <a:pt x="2910" y="3730"/>
                  <a:pt x="2898" y="3747"/>
                </a:cubicBezTo>
                <a:cubicBezTo>
                  <a:pt x="2898" y="3742"/>
                  <a:pt x="2898" y="3737"/>
                  <a:pt x="2895" y="3731"/>
                </a:cubicBezTo>
                <a:cubicBezTo>
                  <a:pt x="2891" y="3774"/>
                  <a:pt x="2823" y="3753"/>
                  <a:pt x="2850" y="3780"/>
                </a:cubicBezTo>
                <a:cubicBezTo>
                  <a:pt x="2785" y="3798"/>
                  <a:pt x="2734" y="3846"/>
                  <a:pt x="2658" y="3860"/>
                </a:cubicBezTo>
                <a:cubicBezTo>
                  <a:pt x="2653" y="3864"/>
                  <a:pt x="2659" y="3873"/>
                  <a:pt x="2661" y="3880"/>
                </a:cubicBezTo>
                <a:cubicBezTo>
                  <a:pt x="2635" y="3889"/>
                  <a:pt x="2632" y="3891"/>
                  <a:pt x="2612" y="3894"/>
                </a:cubicBezTo>
                <a:cubicBezTo>
                  <a:pt x="2640" y="3905"/>
                  <a:pt x="2587" y="3902"/>
                  <a:pt x="2578" y="3895"/>
                </a:cubicBezTo>
                <a:cubicBezTo>
                  <a:pt x="2570" y="3899"/>
                  <a:pt x="2581" y="3912"/>
                  <a:pt x="2576" y="3917"/>
                </a:cubicBezTo>
                <a:cubicBezTo>
                  <a:pt x="2559" y="3920"/>
                  <a:pt x="2573" y="3893"/>
                  <a:pt x="2553" y="3894"/>
                </a:cubicBezTo>
                <a:cubicBezTo>
                  <a:pt x="2550" y="3918"/>
                  <a:pt x="2529" y="3913"/>
                  <a:pt x="2508" y="3930"/>
                </a:cubicBezTo>
                <a:cubicBezTo>
                  <a:pt x="2495" y="3929"/>
                  <a:pt x="2523" y="3919"/>
                  <a:pt x="2526" y="3914"/>
                </a:cubicBezTo>
                <a:cubicBezTo>
                  <a:pt x="2522" y="3891"/>
                  <a:pt x="2499" y="3910"/>
                  <a:pt x="2483" y="3913"/>
                </a:cubicBezTo>
                <a:cubicBezTo>
                  <a:pt x="2473" y="3915"/>
                  <a:pt x="2486" y="3930"/>
                  <a:pt x="2486" y="3938"/>
                </a:cubicBezTo>
                <a:cubicBezTo>
                  <a:pt x="2468" y="3941"/>
                  <a:pt x="2464" y="3916"/>
                  <a:pt x="2440" y="3930"/>
                </a:cubicBezTo>
                <a:cubicBezTo>
                  <a:pt x="2429" y="3938"/>
                  <a:pt x="2450" y="3941"/>
                  <a:pt x="2441" y="3951"/>
                </a:cubicBezTo>
                <a:cubicBezTo>
                  <a:pt x="2420" y="3932"/>
                  <a:pt x="2383" y="3955"/>
                  <a:pt x="2355" y="3948"/>
                </a:cubicBezTo>
                <a:cubicBezTo>
                  <a:pt x="2354" y="3942"/>
                  <a:pt x="2362" y="3941"/>
                  <a:pt x="2367" y="3939"/>
                </a:cubicBezTo>
                <a:cubicBezTo>
                  <a:pt x="2360" y="3926"/>
                  <a:pt x="2353" y="3946"/>
                  <a:pt x="2345" y="3945"/>
                </a:cubicBezTo>
                <a:cubicBezTo>
                  <a:pt x="2347" y="3949"/>
                  <a:pt x="2350" y="3953"/>
                  <a:pt x="2356" y="3952"/>
                </a:cubicBezTo>
                <a:cubicBezTo>
                  <a:pt x="2346" y="3956"/>
                  <a:pt x="2325" y="3958"/>
                  <a:pt x="2304" y="3955"/>
                </a:cubicBezTo>
                <a:cubicBezTo>
                  <a:pt x="2291" y="3947"/>
                  <a:pt x="2315" y="3935"/>
                  <a:pt x="2298" y="3925"/>
                </a:cubicBezTo>
                <a:cubicBezTo>
                  <a:pt x="2299" y="3933"/>
                  <a:pt x="2302" y="3954"/>
                  <a:pt x="2279" y="3945"/>
                </a:cubicBezTo>
                <a:cubicBezTo>
                  <a:pt x="2282" y="3933"/>
                  <a:pt x="2296" y="3929"/>
                  <a:pt x="2285" y="3908"/>
                </a:cubicBezTo>
                <a:cubicBezTo>
                  <a:pt x="2280" y="3910"/>
                  <a:pt x="2277" y="3908"/>
                  <a:pt x="2276" y="3905"/>
                </a:cubicBezTo>
                <a:cubicBezTo>
                  <a:pt x="2256" y="3909"/>
                  <a:pt x="2286" y="3927"/>
                  <a:pt x="2266" y="3927"/>
                </a:cubicBezTo>
                <a:cubicBezTo>
                  <a:pt x="2268" y="3894"/>
                  <a:pt x="2241" y="3909"/>
                  <a:pt x="2225" y="3904"/>
                </a:cubicBezTo>
                <a:cubicBezTo>
                  <a:pt x="2224" y="3893"/>
                  <a:pt x="2243" y="3898"/>
                  <a:pt x="2251" y="3894"/>
                </a:cubicBezTo>
                <a:cubicBezTo>
                  <a:pt x="2248" y="3879"/>
                  <a:pt x="2235" y="3882"/>
                  <a:pt x="2222" y="3884"/>
                </a:cubicBezTo>
                <a:cubicBezTo>
                  <a:pt x="2207" y="3877"/>
                  <a:pt x="2247" y="3879"/>
                  <a:pt x="2246" y="3870"/>
                </a:cubicBezTo>
                <a:cubicBezTo>
                  <a:pt x="2235" y="3869"/>
                  <a:pt x="2218" y="3870"/>
                  <a:pt x="2201" y="3874"/>
                </a:cubicBezTo>
                <a:cubicBezTo>
                  <a:pt x="2203" y="3875"/>
                  <a:pt x="2204" y="3876"/>
                  <a:pt x="2205" y="3877"/>
                </a:cubicBezTo>
                <a:cubicBezTo>
                  <a:pt x="2204" y="3882"/>
                  <a:pt x="2197" y="3881"/>
                  <a:pt x="2198" y="3887"/>
                </a:cubicBezTo>
                <a:cubicBezTo>
                  <a:pt x="2193" y="3881"/>
                  <a:pt x="2191" y="3878"/>
                  <a:pt x="2188" y="3877"/>
                </a:cubicBezTo>
                <a:cubicBezTo>
                  <a:pt x="2168" y="3883"/>
                  <a:pt x="2150" y="3894"/>
                  <a:pt x="2145" y="3912"/>
                </a:cubicBezTo>
                <a:cubicBezTo>
                  <a:pt x="2135" y="3911"/>
                  <a:pt x="2119" y="3904"/>
                  <a:pt x="2119" y="3921"/>
                </a:cubicBezTo>
                <a:cubicBezTo>
                  <a:pt x="2087" y="3895"/>
                  <a:pt x="2042" y="3929"/>
                  <a:pt x="2024" y="3920"/>
                </a:cubicBezTo>
                <a:cubicBezTo>
                  <a:pt x="2052" y="3899"/>
                  <a:pt x="2044" y="3910"/>
                  <a:pt x="2034" y="3879"/>
                </a:cubicBezTo>
                <a:cubicBezTo>
                  <a:pt x="2019" y="3881"/>
                  <a:pt x="2004" y="3881"/>
                  <a:pt x="1988" y="3880"/>
                </a:cubicBezTo>
                <a:cubicBezTo>
                  <a:pt x="1989" y="3882"/>
                  <a:pt x="1989" y="3884"/>
                  <a:pt x="1989" y="3886"/>
                </a:cubicBezTo>
                <a:cubicBezTo>
                  <a:pt x="1985" y="3887"/>
                  <a:pt x="1985" y="3884"/>
                  <a:pt x="1985" y="3881"/>
                </a:cubicBezTo>
                <a:cubicBezTo>
                  <a:pt x="1981" y="3885"/>
                  <a:pt x="1978" y="3890"/>
                  <a:pt x="1976" y="3896"/>
                </a:cubicBezTo>
                <a:cubicBezTo>
                  <a:pt x="1971" y="3895"/>
                  <a:pt x="1974" y="3891"/>
                  <a:pt x="1976" y="3891"/>
                </a:cubicBezTo>
                <a:cubicBezTo>
                  <a:pt x="1973" y="3876"/>
                  <a:pt x="1970" y="3885"/>
                  <a:pt x="1960" y="3886"/>
                </a:cubicBezTo>
                <a:cubicBezTo>
                  <a:pt x="1949" y="3879"/>
                  <a:pt x="1964" y="3883"/>
                  <a:pt x="1968" y="3879"/>
                </a:cubicBezTo>
                <a:cubicBezTo>
                  <a:pt x="1961" y="3878"/>
                  <a:pt x="1954" y="3877"/>
                  <a:pt x="1947" y="3877"/>
                </a:cubicBezTo>
                <a:cubicBezTo>
                  <a:pt x="1945" y="3885"/>
                  <a:pt x="1939" y="3889"/>
                  <a:pt x="1935" y="3895"/>
                </a:cubicBezTo>
                <a:cubicBezTo>
                  <a:pt x="1933" y="3880"/>
                  <a:pt x="1918" y="3876"/>
                  <a:pt x="1900" y="3877"/>
                </a:cubicBezTo>
                <a:cubicBezTo>
                  <a:pt x="1902" y="3878"/>
                  <a:pt x="1905" y="3879"/>
                  <a:pt x="1908" y="3880"/>
                </a:cubicBezTo>
                <a:cubicBezTo>
                  <a:pt x="1903" y="3883"/>
                  <a:pt x="1894" y="3881"/>
                  <a:pt x="1885" y="3878"/>
                </a:cubicBezTo>
                <a:cubicBezTo>
                  <a:pt x="1874" y="3880"/>
                  <a:pt x="1863" y="3883"/>
                  <a:pt x="1856" y="3885"/>
                </a:cubicBezTo>
                <a:cubicBezTo>
                  <a:pt x="1856" y="3886"/>
                  <a:pt x="1856" y="3886"/>
                  <a:pt x="1856" y="3886"/>
                </a:cubicBezTo>
                <a:cubicBezTo>
                  <a:pt x="1843" y="3897"/>
                  <a:pt x="1825" y="3873"/>
                  <a:pt x="1821" y="3890"/>
                </a:cubicBezTo>
                <a:cubicBezTo>
                  <a:pt x="1816" y="3884"/>
                  <a:pt x="1808" y="3882"/>
                  <a:pt x="1799" y="3881"/>
                </a:cubicBezTo>
                <a:cubicBezTo>
                  <a:pt x="1792" y="3882"/>
                  <a:pt x="1786" y="3883"/>
                  <a:pt x="1780" y="3881"/>
                </a:cubicBezTo>
                <a:cubicBezTo>
                  <a:pt x="1768" y="3881"/>
                  <a:pt x="1756" y="3883"/>
                  <a:pt x="1748" y="3884"/>
                </a:cubicBezTo>
                <a:cubicBezTo>
                  <a:pt x="1738" y="3870"/>
                  <a:pt x="1720" y="3868"/>
                  <a:pt x="1702" y="3864"/>
                </a:cubicBezTo>
                <a:cubicBezTo>
                  <a:pt x="1701" y="3868"/>
                  <a:pt x="1701" y="3868"/>
                  <a:pt x="1701" y="3868"/>
                </a:cubicBezTo>
                <a:cubicBezTo>
                  <a:pt x="1700" y="3866"/>
                  <a:pt x="1698" y="3865"/>
                  <a:pt x="1696" y="3863"/>
                </a:cubicBezTo>
                <a:cubicBezTo>
                  <a:pt x="1691" y="3862"/>
                  <a:pt x="1686" y="3861"/>
                  <a:pt x="1682" y="3859"/>
                </a:cubicBezTo>
                <a:cubicBezTo>
                  <a:pt x="1686" y="3879"/>
                  <a:pt x="1705" y="3872"/>
                  <a:pt x="1731" y="3881"/>
                </a:cubicBezTo>
                <a:cubicBezTo>
                  <a:pt x="1719" y="3894"/>
                  <a:pt x="1700" y="3870"/>
                  <a:pt x="1679" y="3874"/>
                </a:cubicBezTo>
                <a:cubicBezTo>
                  <a:pt x="1687" y="3858"/>
                  <a:pt x="1647" y="3869"/>
                  <a:pt x="1662" y="3850"/>
                </a:cubicBezTo>
                <a:cubicBezTo>
                  <a:pt x="1654" y="3850"/>
                  <a:pt x="1646" y="3849"/>
                  <a:pt x="1638" y="3848"/>
                </a:cubicBezTo>
                <a:cubicBezTo>
                  <a:pt x="1636" y="3850"/>
                  <a:pt x="1635" y="3852"/>
                  <a:pt x="1635" y="3854"/>
                </a:cubicBezTo>
                <a:cubicBezTo>
                  <a:pt x="1630" y="3854"/>
                  <a:pt x="1629" y="3851"/>
                  <a:pt x="1629" y="3848"/>
                </a:cubicBezTo>
                <a:cubicBezTo>
                  <a:pt x="1561" y="3841"/>
                  <a:pt x="1481" y="3816"/>
                  <a:pt x="1399" y="3783"/>
                </a:cubicBezTo>
                <a:cubicBezTo>
                  <a:pt x="1399" y="3783"/>
                  <a:pt x="1399" y="3784"/>
                  <a:pt x="1399" y="3784"/>
                </a:cubicBezTo>
                <a:cubicBezTo>
                  <a:pt x="1398" y="3783"/>
                  <a:pt x="1398" y="3782"/>
                  <a:pt x="1397" y="3782"/>
                </a:cubicBezTo>
                <a:cubicBezTo>
                  <a:pt x="1388" y="3778"/>
                  <a:pt x="1380" y="3775"/>
                  <a:pt x="1372" y="3771"/>
                </a:cubicBezTo>
                <a:cubicBezTo>
                  <a:pt x="1371" y="3772"/>
                  <a:pt x="1371" y="3772"/>
                  <a:pt x="1370" y="3773"/>
                </a:cubicBezTo>
                <a:cubicBezTo>
                  <a:pt x="1369" y="3771"/>
                  <a:pt x="1368" y="3770"/>
                  <a:pt x="1367" y="3769"/>
                </a:cubicBezTo>
                <a:cubicBezTo>
                  <a:pt x="1349" y="3761"/>
                  <a:pt x="1332" y="3753"/>
                  <a:pt x="1314" y="3745"/>
                </a:cubicBezTo>
                <a:cubicBezTo>
                  <a:pt x="1296" y="3761"/>
                  <a:pt x="1272" y="3726"/>
                  <a:pt x="1259" y="3718"/>
                </a:cubicBezTo>
                <a:cubicBezTo>
                  <a:pt x="1261" y="3718"/>
                  <a:pt x="1262" y="3719"/>
                  <a:pt x="1263" y="3718"/>
                </a:cubicBezTo>
                <a:cubicBezTo>
                  <a:pt x="1208" y="3690"/>
                  <a:pt x="1156" y="3659"/>
                  <a:pt x="1110" y="3628"/>
                </a:cubicBezTo>
                <a:cubicBezTo>
                  <a:pt x="1102" y="3628"/>
                  <a:pt x="1078" y="3609"/>
                  <a:pt x="1069" y="3609"/>
                </a:cubicBezTo>
                <a:cubicBezTo>
                  <a:pt x="1071" y="3607"/>
                  <a:pt x="1073" y="3605"/>
                  <a:pt x="1076" y="3604"/>
                </a:cubicBezTo>
                <a:cubicBezTo>
                  <a:pt x="1067" y="3598"/>
                  <a:pt x="1058" y="3592"/>
                  <a:pt x="1050" y="3586"/>
                </a:cubicBezTo>
                <a:cubicBezTo>
                  <a:pt x="1048" y="3591"/>
                  <a:pt x="1047" y="3597"/>
                  <a:pt x="1045" y="3604"/>
                </a:cubicBezTo>
                <a:cubicBezTo>
                  <a:pt x="1043" y="3591"/>
                  <a:pt x="1035" y="3597"/>
                  <a:pt x="1026" y="3591"/>
                </a:cubicBezTo>
                <a:cubicBezTo>
                  <a:pt x="1012" y="3605"/>
                  <a:pt x="1032" y="3613"/>
                  <a:pt x="1044" y="3622"/>
                </a:cubicBezTo>
                <a:cubicBezTo>
                  <a:pt x="1027" y="3635"/>
                  <a:pt x="1020" y="3603"/>
                  <a:pt x="1013" y="3594"/>
                </a:cubicBezTo>
                <a:cubicBezTo>
                  <a:pt x="1017" y="3592"/>
                  <a:pt x="1021" y="3590"/>
                  <a:pt x="1025" y="3584"/>
                </a:cubicBezTo>
                <a:cubicBezTo>
                  <a:pt x="1003" y="3583"/>
                  <a:pt x="1021" y="3568"/>
                  <a:pt x="1012" y="3556"/>
                </a:cubicBezTo>
                <a:cubicBezTo>
                  <a:pt x="997" y="3564"/>
                  <a:pt x="981" y="3551"/>
                  <a:pt x="992" y="3537"/>
                </a:cubicBezTo>
                <a:cubicBezTo>
                  <a:pt x="987" y="3535"/>
                  <a:pt x="982" y="3532"/>
                  <a:pt x="978" y="3528"/>
                </a:cubicBezTo>
                <a:cubicBezTo>
                  <a:pt x="979" y="3537"/>
                  <a:pt x="979" y="3549"/>
                  <a:pt x="984" y="3555"/>
                </a:cubicBezTo>
                <a:cubicBezTo>
                  <a:pt x="963" y="3561"/>
                  <a:pt x="970" y="3536"/>
                  <a:pt x="974" y="3525"/>
                </a:cubicBezTo>
                <a:cubicBezTo>
                  <a:pt x="973" y="3524"/>
                  <a:pt x="973" y="3524"/>
                  <a:pt x="972" y="3523"/>
                </a:cubicBezTo>
                <a:cubicBezTo>
                  <a:pt x="967" y="3524"/>
                  <a:pt x="963" y="3528"/>
                  <a:pt x="958" y="3522"/>
                </a:cubicBezTo>
                <a:cubicBezTo>
                  <a:pt x="961" y="3520"/>
                  <a:pt x="964" y="3518"/>
                  <a:pt x="967" y="3518"/>
                </a:cubicBezTo>
                <a:cubicBezTo>
                  <a:pt x="957" y="3508"/>
                  <a:pt x="949" y="3499"/>
                  <a:pt x="940" y="3494"/>
                </a:cubicBezTo>
                <a:cubicBezTo>
                  <a:pt x="977" y="3506"/>
                  <a:pt x="1016" y="3529"/>
                  <a:pt x="1050" y="3554"/>
                </a:cubicBezTo>
                <a:cubicBezTo>
                  <a:pt x="1051" y="3553"/>
                  <a:pt x="1052" y="3552"/>
                  <a:pt x="1055" y="3550"/>
                </a:cubicBezTo>
                <a:cubicBezTo>
                  <a:pt x="1057" y="3554"/>
                  <a:pt x="1058" y="3558"/>
                  <a:pt x="1060" y="3561"/>
                </a:cubicBezTo>
                <a:cubicBezTo>
                  <a:pt x="1067" y="3567"/>
                  <a:pt x="1075" y="3573"/>
                  <a:pt x="1082" y="3579"/>
                </a:cubicBezTo>
                <a:cubicBezTo>
                  <a:pt x="1074" y="3566"/>
                  <a:pt x="1069" y="3552"/>
                  <a:pt x="1067" y="3541"/>
                </a:cubicBezTo>
                <a:cubicBezTo>
                  <a:pt x="1088" y="3542"/>
                  <a:pt x="1093" y="3584"/>
                  <a:pt x="1113" y="3607"/>
                </a:cubicBezTo>
                <a:cubicBezTo>
                  <a:pt x="1114" y="3593"/>
                  <a:pt x="1157" y="3617"/>
                  <a:pt x="1140" y="3623"/>
                </a:cubicBezTo>
                <a:cubicBezTo>
                  <a:pt x="1190" y="3630"/>
                  <a:pt x="1217" y="3658"/>
                  <a:pt x="1266" y="3673"/>
                </a:cubicBezTo>
                <a:cubicBezTo>
                  <a:pt x="1259" y="3675"/>
                  <a:pt x="1258" y="3679"/>
                  <a:pt x="1264" y="3685"/>
                </a:cubicBezTo>
                <a:cubicBezTo>
                  <a:pt x="1281" y="3679"/>
                  <a:pt x="1298" y="3686"/>
                  <a:pt x="1311" y="3698"/>
                </a:cubicBezTo>
                <a:cubicBezTo>
                  <a:pt x="1315" y="3694"/>
                  <a:pt x="1319" y="3688"/>
                  <a:pt x="1308" y="3686"/>
                </a:cubicBezTo>
                <a:cubicBezTo>
                  <a:pt x="1309" y="3683"/>
                  <a:pt x="1312" y="3682"/>
                  <a:pt x="1315" y="3681"/>
                </a:cubicBezTo>
                <a:cubicBezTo>
                  <a:pt x="1307" y="3669"/>
                  <a:pt x="1302" y="3657"/>
                  <a:pt x="1310" y="3653"/>
                </a:cubicBezTo>
                <a:cubicBezTo>
                  <a:pt x="1300" y="3642"/>
                  <a:pt x="1288" y="3649"/>
                  <a:pt x="1273" y="3653"/>
                </a:cubicBezTo>
                <a:cubicBezTo>
                  <a:pt x="1289" y="3632"/>
                  <a:pt x="1225" y="3601"/>
                  <a:pt x="1203" y="3626"/>
                </a:cubicBezTo>
                <a:cubicBezTo>
                  <a:pt x="1188" y="3622"/>
                  <a:pt x="1197" y="3591"/>
                  <a:pt x="1180" y="3607"/>
                </a:cubicBezTo>
                <a:cubicBezTo>
                  <a:pt x="1183" y="3589"/>
                  <a:pt x="1165" y="3578"/>
                  <a:pt x="1149" y="3566"/>
                </a:cubicBezTo>
                <a:cubicBezTo>
                  <a:pt x="1143" y="3573"/>
                  <a:pt x="1147" y="3576"/>
                  <a:pt x="1151" y="3579"/>
                </a:cubicBezTo>
                <a:cubicBezTo>
                  <a:pt x="1135" y="3590"/>
                  <a:pt x="1133" y="3525"/>
                  <a:pt x="1101" y="3546"/>
                </a:cubicBezTo>
                <a:cubicBezTo>
                  <a:pt x="1104" y="3541"/>
                  <a:pt x="1105" y="3538"/>
                  <a:pt x="1103" y="3535"/>
                </a:cubicBezTo>
                <a:cubicBezTo>
                  <a:pt x="1095" y="3536"/>
                  <a:pt x="1099" y="3543"/>
                  <a:pt x="1087" y="3543"/>
                </a:cubicBezTo>
                <a:cubicBezTo>
                  <a:pt x="1079" y="3532"/>
                  <a:pt x="1087" y="3534"/>
                  <a:pt x="1095" y="3524"/>
                </a:cubicBezTo>
                <a:cubicBezTo>
                  <a:pt x="1078" y="3530"/>
                  <a:pt x="1060" y="3529"/>
                  <a:pt x="1042" y="3529"/>
                </a:cubicBezTo>
                <a:cubicBezTo>
                  <a:pt x="1047" y="3523"/>
                  <a:pt x="1051" y="3511"/>
                  <a:pt x="1037" y="3501"/>
                </a:cubicBezTo>
                <a:cubicBezTo>
                  <a:pt x="1042" y="3531"/>
                  <a:pt x="1002" y="3510"/>
                  <a:pt x="1016" y="3492"/>
                </a:cubicBezTo>
                <a:cubicBezTo>
                  <a:pt x="1011" y="3490"/>
                  <a:pt x="990" y="3491"/>
                  <a:pt x="997" y="3502"/>
                </a:cubicBezTo>
                <a:cubicBezTo>
                  <a:pt x="992" y="3499"/>
                  <a:pt x="990" y="3461"/>
                  <a:pt x="962" y="3474"/>
                </a:cubicBezTo>
                <a:cubicBezTo>
                  <a:pt x="956" y="3437"/>
                  <a:pt x="907" y="3418"/>
                  <a:pt x="885" y="3433"/>
                </a:cubicBezTo>
                <a:cubicBezTo>
                  <a:pt x="877" y="3439"/>
                  <a:pt x="868" y="3417"/>
                  <a:pt x="868" y="3411"/>
                </a:cubicBezTo>
                <a:cubicBezTo>
                  <a:pt x="860" y="3402"/>
                  <a:pt x="852" y="3422"/>
                  <a:pt x="844" y="3409"/>
                </a:cubicBezTo>
                <a:cubicBezTo>
                  <a:pt x="856" y="3435"/>
                  <a:pt x="883" y="3455"/>
                  <a:pt x="912" y="3477"/>
                </a:cubicBezTo>
                <a:cubicBezTo>
                  <a:pt x="923" y="3463"/>
                  <a:pt x="895" y="3454"/>
                  <a:pt x="908" y="3440"/>
                </a:cubicBezTo>
                <a:cubicBezTo>
                  <a:pt x="922" y="3462"/>
                  <a:pt x="935" y="3433"/>
                  <a:pt x="948" y="3456"/>
                </a:cubicBezTo>
                <a:cubicBezTo>
                  <a:pt x="944" y="3460"/>
                  <a:pt x="939" y="3454"/>
                  <a:pt x="935" y="3451"/>
                </a:cubicBezTo>
                <a:cubicBezTo>
                  <a:pt x="926" y="3480"/>
                  <a:pt x="940" y="3507"/>
                  <a:pt x="962" y="3532"/>
                </a:cubicBezTo>
                <a:cubicBezTo>
                  <a:pt x="938" y="3532"/>
                  <a:pt x="924" y="3501"/>
                  <a:pt x="922" y="3486"/>
                </a:cubicBezTo>
                <a:cubicBezTo>
                  <a:pt x="892" y="3491"/>
                  <a:pt x="861" y="3433"/>
                  <a:pt x="830" y="3471"/>
                </a:cubicBezTo>
                <a:cubicBezTo>
                  <a:pt x="824" y="3438"/>
                  <a:pt x="790" y="3451"/>
                  <a:pt x="765" y="3443"/>
                </a:cubicBezTo>
                <a:cubicBezTo>
                  <a:pt x="766" y="3413"/>
                  <a:pt x="794" y="3449"/>
                  <a:pt x="806" y="3442"/>
                </a:cubicBezTo>
                <a:cubicBezTo>
                  <a:pt x="818" y="3421"/>
                  <a:pt x="774" y="3435"/>
                  <a:pt x="776" y="3412"/>
                </a:cubicBezTo>
                <a:cubicBezTo>
                  <a:pt x="760" y="3406"/>
                  <a:pt x="775" y="3433"/>
                  <a:pt x="759" y="3429"/>
                </a:cubicBezTo>
                <a:cubicBezTo>
                  <a:pt x="730" y="3396"/>
                  <a:pt x="708" y="3337"/>
                  <a:pt x="666" y="3319"/>
                </a:cubicBezTo>
                <a:cubicBezTo>
                  <a:pt x="662" y="3325"/>
                  <a:pt x="671" y="3331"/>
                  <a:pt x="675" y="3337"/>
                </a:cubicBezTo>
                <a:cubicBezTo>
                  <a:pt x="659" y="3332"/>
                  <a:pt x="663" y="3333"/>
                  <a:pt x="650" y="3339"/>
                </a:cubicBezTo>
                <a:cubicBezTo>
                  <a:pt x="653" y="3334"/>
                  <a:pt x="639" y="3317"/>
                  <a:pt x="644" y="3331"/>
                </a:cubicBezTo>
                <a:cubicBezTo>
                  <a:pt x="630" y="3328"/>
                  <a:pt x="639" y="3289"/>
                  <a:pt x="619" y="3283"/>
                </a:cubicBezTo>
                <a:cubicBezTo>
                  <a:pt x="624" y="3283"/>
                  <a:pt x="629" y="3283"/>
                  <a:pt x="634" y="3278"/>
                </a:cubicBezTo>
                <a:cubicBezTo>
                  <a:pt x="623" y="3263"/>
                  <a:pt x="623" y="3263"/>
                  <a:pt x="623" y="3263"/>
                </a:cubicBezTo>
                <a:cubicBezTo>
                  <a:pt x="620" y="3267"/>
                  <a:pt x="618" y="3272"/>
                  <a:pt x="620" y="3277"/>
                </a:cubicBezTo>
                <a:cubicBezTo>
                  <a:pt x="585" y="3212"/>
                  <a:pt x="520" y="3141"/>
                  <a:pt x="506" y="3067"/>
                </a:cubicBezTo>
                <a:cubicBezTo>
                  <a:pt x="500" y="3058"/>
                  <a:pt x="495" y="3075"/>
                  <a:pt x="502" y="3080"/>
                </a:cubicBezTo>
                <a:cubicBezTo>
                  <a:pt x="489" y="3081"/>
                  <a:pt x="483" y="3055"/>
                  <a:pt x="490" y="3049"/>
                </a:cubicBezTo>
                <a:cubicBezTo>
                  <a:pt x="452" y="3026"/>
                  <a:pt x="463" y="3000"/>
                  <a:pt x="430" y="2966"/>
                </a:cubicBezTo>
                <a:cubicBezTo>
                  <a:pt x="460" y="2948"/>
                  <a:pt x="408" y="2910"/>
                  <a:pt x="430" y="2904"/>
                </a:cubicBezTo>
                <a:cubicBezTo>
                  <a:pt x="425" y="2881"/>
                  <a:pt x="410" y="2915"/>
                  <a:pt x="408" y="2903"/>
                </a:cubicBezTo>
                <a:cubicBezTo>
                  <a:pt x="401" y="2890"/>
                  <a:pt x="380" y="2844"/>
                  <a:pt x="372" y="2829"/>
                </a:cubicBezTo>
                <a:cubicBezTo>
                  <a:pt x="353" y="2836"/>
                  <a:pt x="353" y="2836"/>
                  <a:pt x="353" y="2836"/>
                </a:cubicBezTo>
                <a:cubicBezTo>
                  <a:pt x="346" y="2818"/>
                  <a:pt x="361" y="2835"/>
                  <a:pt x="364" y="2822"/>
                </a:cubicBezTo>
                <a:cubicBezTo>
                  <a:pt x="343" y="2816"/>
                  <a:pt x="367" y="2781"/>
                  <a:pt x="334" y="2780"/>
                </a:cubicBezTo>
                <a:cubicBezTo>
                  <a:pt x="334" y="2770"/>
                  <a:pt x="339" y="2768"/>
                  <a:pt x="347" y="2771"/>
                </a:cubicBezTo>
                <a:cubicBezTo>
                  <a:pt x="341" y="2765"/>
                  <a:pt x="323" y="2744"/>
                  <a:pt x="317" y="2760"/>
                </a:cubicBezTo>
                <a:cubicBezTo>
                  <a:pt x="307" y="2766"/>
                  <a:pt x="313" y="2738"/>
                  <a:pt x="299" y="2751"/>
                </a:cubicBezTo>
                <a:cubicBezTo>
                  <a:pt x="300" y="2741"/>
                  <a:pt x="307" y="2747"/>
                  <a:pt x="313" y="2746"/>
                </a:cubicBezTo>
                <a:cubicBezTo>
                  <a:pt x="292" y="2715"/>
                  <a:pt x="290" y="2668"/>
                  <a:pt x="272" y="2636"/>
                </a:cubicBezTo>
                <a:cubicBezTo>
                  <a:pt x="280" y="2639"/>
                  <a:pt x="285" y="2638"/>
                  <a:pt x="285" y="2627"/>
                </a:cubicBezTo>
                <a:cubicBezTo>
                  <a:pt x="274" y="2630"/>
                  <a:pt x="259" y="2604"/>
                  <a:pt x="253" y="2620"/>
                </a:cubicBezTo>
                <a:cubicBezTo>
                  <a:pt x="245" y="2615"/>
                  <a:pt x="237" y="2598"/>
                  <a:pt x="242" y="2592"/>
                </a:cubicBezTo>
                <a:cubicBezTo>
                  <a:pt x="237" y="2588"/>
                  <a:pt x="229" y="2591"/>
                  <a:pt x="212" y="2593"/>
                </a:cubicBezTo>
                <a:cubicBezTo>
                  <a:pt x="220" y="2617"/>
                  <a:pt x="233" y="2653"/>
                  <a:pt x="252" y="2640"/>
                </a:cubicBezTo>
                <a:cubicBezTo>
                  <a:pt x="254" y="2649"/>
                  <a:pt x="237" y="2647"/>
                  <a:pt x="241" y="2658"/>
                </a:cubicBezTo>
                <a:cubicBezTo>
                  <a:pt x="256" y="2678"/>
                  <a:pt x="277" y="2690"/>
                  <a:pt x="294" y="2736"/>
                </a:cubicBezTo>
                <a:cubicBezTo>
                  <a:pt x="283" y="2738"/>
                  <a:pt x="287" y="2710"/>
                  <a:pt x="273" y="2717"/>
                </a:cubicBezTo>
                <a:cubicBezTo>
                  <a:pt x="274" y="2727"/>
                  <a:pt x="292" y="2770"/>
                  <a:pt x="311" y="2773"/>
                </a:cubicBezTo>
                <a:cubicBezTo>
                  <a:pt x="306" y="2777"/>
                  <a:pt x="299" y="2779"/>
                  <a:pt x="297" y="2793"/>
                </a:cubicBezTo>
                <a:cubicBezTo>
                  <a:pt x="320" y="2811"/>
                  <a:pt x="302" y="2856"/>
                  <a:pt x="342" y="2861"/>
                </a:cubicBezTo>
                <a:cubicBezTo>
                  <a:pt x="343" y="2871"/>
                  <a:pt x="336" y="2876"/>
                  <a:pt x="342" y="2888"/>
                </a:cubicBezTo>
                <a:cubicBezTo>
                  <a:pt x="349" y="2898"/>
                  <a:pt x="353" y="2878"/>
                  <a:pt x="345" y="2870"/>
                </a:cubicBezTo>
                <a:cubicBezTo>
                  <a:pt x="380" y="2891"/>
                  <a:pt x="344" y="2947"/>
                  <a:pt x="373" y="2961"/>
                </a:cubicBezTo>
                <a:cubicBezTo>
                  <a:pt x="376" y="2976"/>
                  <a:pt x="362" y="2961"/>
                  <a:pt x="355" y="2969"/>
                </a:cubicBezTo>
                <a:cubicBezTo>
                  <a:pt x="373" y="2986"/>
                  <a:pt x="373" y="2993"/>
                  <a:pt x="387" y="3015"/>
                </a:cubicBezTo>
                <a:cubicBezTo>
                  <a:pt x="389" y="2991"/>
                  <a:pt x="381" y="2986"/>
                  <a:pt x="378" y="2959"/>
                </a:cubicBezTo>
                <a:cubicBezTo>
                  <a:pt x="402" y="2971"/>
                  <a:pt x="391" y="3015"/>
                  <a:pt x="416" y="3028"/>
                </a:cubicBezTo>
                <a:cubicBezTo>
                  <a:pt x="409" y="3029"/>
                  <a:pt x="404" y="3027"/>
                  <a:pt x="400" y="3019"/>
                </a:cubicBezTo>
                <a:cubicBezTo>
                  <a:pt x="406" y="3050"/>
                  <a:pt x="420" y="3031"/>
                  <a:pt x="401" y="3063"/>
                </a:cubicBezTo>
                <a:cubicBezTo>
                  <a:pt x="405" y="3079"/>
                  <a:pt x="415" y="3073"/>
                  <a:pt x="422" y="3080"/>
                </a:cubicBezTo>
                <a:cubicBezTo>
                  <a:pt x="432" y="3069"/>
                  <a:pt x="410" y="3063"/>
                  <a:pt x="407" y="3054"/>
                </a:cubicBezTo>
                <a:cubicBezTo>
                  <a:pt x="418" y="3057"/>
                  <a:pt x="428" y="3060"/>
                  <a:pt x="439" y="3060"/>
                </a:cubicBezTo>
                <a:cubicBezTo>
                  <a:pt x="428" y="3073"/>
                  <a:pt x="424" y="3137"/>
                  <a:pt x="457" y="3112"/>
                </a:cubicBezTo>
                <a:cubicBezTo>
                  <a:pt x="464" y="3120"/>
                  <a:pt x="455" y="3124"/>
                  <a:pt x="449" y="3128"/>
                </a:cubicBezTo>
                <a:cubicBezTo>
                  <a:pt x="506" y="3178"/>
                  <a:pt x="536" y="3251"/>
                  <a:pt x="588" y="3308"/>
                </a:cubicBezTo>
                <a:cubicBezTo>
                  <a:pt x="620" y="3345"/>
                  <a:pt x="668" y="3380"/>
                  <a:pt x="687" y="3410"/>
                </a:cubicBezTo>
                <a:cubicBezTo>
                  <a:pt x="701" y="3433"/>
                  <a:pt x="762" y="3457"/>
                  <a:pt x="754" y="3481"/>
                </a:cubicBezTo>
                <a:cubicBezTo>
                  <a:pt x="811" y="3544"/>
                  <a:pt x="870" y="3586"/>
                  <a:pt x="935" y="3636"/>
                </a:cubicBezTo>
                <a:cubicBezTo>
                  <a:pt x="907" y="3644"/>
                  <a:pt x="915" y="3647"/>
                  <a:pt x="935" y="3661"/>
                </a:cubicBezTo>
                <a:cubicBezTo>
                  <a:pt x="949" y="3651"/>
                  <a:pt x="924" y="3648"/>
                  <a:pt x="939" y="3639"/>
                </a:cubicBezTo>
                <a:cubicBezTo>
                  <a:pt x="973" y="3652"/>
                  <a:pt x="1026" y="3704"/>
                  <a:pt x="1064" y="3719"/>
                </a:cubicBezTo>
                <a:cubicBezTo>
                  <a:pt x="1059" y="3726"/>
                  <a:pt x="1049" y="3714"/>
                  <a:pt x="1044" y="3724"/>
                </a:cubicBezTo>
                <a:cubicBezTo>
                  <a:pt x="1060" y="3739"/>
                  <a:pt x="1077" y="3706"/>
                  <a:pt x="1085" y="3731"/>
                </a:cubicBezTo>
                <a:cubicBezTo>
                  <a:pt x="1079" y="3738"/>
                  <a:pt x="1072" y="3736"/>
                  <a:pt x="1063" y="3730"/>
                </a:cubicBezTo>
                <a:cubicBezTo>
                  <a:pt x="1068" y="3754"/>
                  <a:pt x="1110" y="3746"/>
                  <a:pt x="1113" y="3758"/>
                </a:cubicBezTo>
                <a:cubicBezTo>
                  <a:pt x="1116" y="3754"/>
                  <a:pt x="1116" y="3750"/>
                  <a:pt x="1113" y="3747"/>
                </a:cubicBezTo>
                <a:cubicBezTo>
                  <a:pt x="1135" y="3763"/>
                  <a:pt x="1197" y="3814"/>
                  <a:pt x="1217" y="3792"/>
                </a:cubicBezTo>
                <a:cubicBezTo>
                  <a:pt x="1227" y="3815"/>
                  <a:pt x="1237" y="3816"/>
                  <a:pt x="1246" y="3797"/>
                </a:cubicBezTo>
                <a:cubicBezTo>
                  <a:pt x="1248" y="3818"/>
                  <a:pt x="1318" y="3837"/>
                  <a:pt x="1336" y="3845"/>
                </a:cubicBezTo>
                <a:cubicBezTo>
                  <a:pt x="1320" y="3865"/>
                  <a:pt x="1285" y="3830"/>
                  <a:pt x="1268" y="3848"/>
                </a:cubicBezTo>
                <a:cubicBezTo>
                  <a:pt x="1310" y="3862"/>
                  <a:pt x="1357" y="3884"/>
                  <a:pt x="1390" y="3871"/>
                </a:cubicBezTo>
                <a:cubicBezTo>
                  <a:pt x="1423" y="3904"/>
                  <a:pt x="1467" y="3914"/>
                  <a:pt x="1513" y="3922"/>
                </a:cubicBezTo>
                <a:cubicBezTo>
                  <a:pt x="1512" y="3917"/>
                  <a:pt x="1511" y="3912"/>
                  <a:pt x="1510" y="3908"/>
                </a:cubicBezTo>
                <a:cubicBezTo>
                  <a:pt x="1502" y="3906"/>
                  <a:pt x="1496" y="3903"/>
                  <a:pt x="1495" y="3901"/>
                </a:cubicBezTo>
                <a:cubicBezTo>
                  <a:pt x="1498" y="3898"/>
                  <a:pt x="1503" y="3898"/>
                  <a:pt x="1508" y="3899"/>
                </a:cubicBezTo>
                <a:cubicBezTo>
                  <a:pt x="1508" y="3898"/>
                  <a:pt x="1508" y="3897"/>
                  <a:pt x="1507" y="3896"/>
                </a:cubicBezTo>
                <a:cubicBezTo>
                  <a:pt x="1517" y="3889"/>
                  <a:pt x="1561" y="3903"/>
                  <a:pt x="1547" y="3914"/>
                </a:cubicBezTo>
                <a:cubicBezTo>
                  <a:pt x="1562" y="3915"/>
                  <a:pt x="1576" y="3912"/>
                  <a:pt x="1589" y="3920"/>
                </a:cubicBezTo>
                <a:cubicBezTo>
                  <a:pt x="1589" y="3938"/>
                  <a:pt x="1545" y="3926"/>
                  <a:pt x="1542" y="3918"/>
                </a:cubicBezTo>
                <a:cubicBezTo>
                  <a:pt x="1537" y="3918"/>
                  <a:pt x="1534" y="3921"/>
                  <a:pt x="1531" y="3925"/>
                </a:cubicBezTo>
                <a:cubicBezTo>
                  <a:pt x="1573" y="3932"/>
                  <a:pt x="1614" y="3938"/>
                  <a:pt x="1648" y="3959"/>
                </a:cubicBezTo>
                <a:cubicBezTo>
                  <a:pt x="1665" y="3956"/>
                  <a:pt x="1687" y="3948"/>
                  <a:pt x="1702" y="3960"/>
                </a:cubicBezTo>
                <a:cubicBezTo>
                  <a:pt x="1699" y="3964"/>
                  <a:pt x="1696" y="3967"/>
                  <a:pt x="1695" y="3974"/>
                </a:cubicBezTo>
                <a:cubicBezTo>
                  <a:pt x="1746" y="3987"/>
                  <a:pt x="1776" y="3952"/>
                  <a:pt x="1815" y="3990"/>
                </a:cubicBezTo>
                <a:cubicBezTo>
                  <a:pt x="1805" y="4003"/>
                  <a:pt x="1800" y="3974"/>
                  <a:pt x="1780" y="3981"/>
                </a:cubicBezTo>
                <a:cubicBezTo>
                  <a:pt x="1788" y="4010"/>
                  <a:pt x="1819" y="4014"/>
                  <a:pt x="1843" y="4018"/>
                </a:cubicBezTo>
                <a:cubicBezTo>
                  <a:pt x="1838" y="4036"/>
                  <a:pt x="1813" y="4027"/>
                  <a:pt x="1813" y="4050"/>
                </a:cubicBezTo>
                <a:cubicBezTo>
                  <a:pt x="1782" y="4021"/>
                  <a:pt x="1758" y="4031"/>
                  <a:pt x="1714" y="4027"/>
                </a:cubicBezTo>
                <a:cubicBezTo>
                  <a:pt x="1716" y="4018"/>
                  <a:pt x="1729" y="4026"/>
                  <a:pt x="1730" y="4015"/>
                </a:cubicBezTo>
                <a:cubicBezTo>
                  <a:pt x="1693" y="4021"/>
                  <a:pt x="1680" y="4013"/>
                  <a:pt x="1649" y="4021"/>
                </a:cubicBezTo>
                <a:cubicBezTo>
                  <a:pt x="1625" y="3994"/>
                  <a:pt x="1584" y="4002"/>
                  <a:pt x="1534" y="3984"/>
                </a:cubicBezTo>
                <a:cubicBezTo>
                  <a:pt x="1516" y="3987"/>
                  <a:pt x="1532" y="4010"/>
                  <a:pt x="1509" y="4004"/>
                </a:cubicBezTo>
                <a:cubicBezTo>
                  <a:pt x="1522" y="3944"/>
                  <a:pt x="1427" y="3988"/>
                  <a:pt x="1414" y="3943"/>
                </a:cubicBezTo>
                <a:cubicBezTo>
                  <a:pt x="1407" y="3943"/>
                  <a:pt x="1402" y="3946"/>
                  <a:pt x="1400" y="3954"/>
                </a:cubicBezTo>
                <a:cubicBezTo>
                  <a:pt x="1312" y="3900"/>
                  <a:pt x="1235" y="3895"/>
                  <a:pt x="1152" y="3848"/>
                </a:cubicBezTo>
                <a:cubicBezTo>
                  <a:pt x="1157" y="3843"/>
                  <a:pt x="1164" y="3840"/>
                  <a:pt x="1169" y="3835"/>
                </a:cubicBezTo>
                <a:cubicBezTo>
                  <a:pt x="1146" y="3834"/>
                  <a:pt x="1124" y="3835"/>
                  <a:pt x="1101" y="3838"/>
                </a:cubicBezTo>
                <a:cubicBezTo>
                  <a:pt x="1107" y="3827"/>
                  <a:pt x="1062" y="3795"/>
                  <a:pt x="1045" y="3817"/>
                </a:cubicBezTo>
                <a:cubicBezTo>
                  <a:pt x="1042" y="3793"/>
                  <a:pt x="991" y="3751"/>
                  <a:pt x="967" y="3762"/>
                </a:cubicBezTo>
                <a:cubicBezTo>
                  <a:pt x="974" y="3726"/>
                  <a:pt x="929" y="3727"/>
                  <a:pt x="916" y="3703"/>
                </a:cubicBezTo>
                <a:cubicBezTo>
                  <a:pt x="905" y="3698"/>
                  <a:pt x="917" y="3712"/>
                  <a:pt x="903" y="3712"/>
                </a:cubicBezTo>
                <a:cubicBezTo>
                  <a:pt x="894" y="3695"/>
                  <a:pt x="885" y="3683"/>
                  <a:pt x="868" y="3692"/>
                </a:cubicBezTo>
                <a:cubicBezTo>
                  <a:pt x="873" y="3673"/>
                  <a:pt x="839" y="3675"/>
                  <a:pt x="855" y="3651"/>
                </a:cubicBezTo>
                <a:cubicBezTo>
                  <a:pt x="845" y="3655"/>
                  <a:pt x="836" y="3652"/>
                  <a:pt x="847" y="3637"/>
                </a:cubicBezTo>
                <a:cubicBezTo>
                  <a:pt x="828" y="3644"/>
                  <a:pt x="824" y="3614"/>
                  <a:pt x="810" y="3626"/>
                </a:cubicBezTo>
                <a:cubicBezTo>
                  <a:pt x="816" y="3589"/>
                  <a:pt x="754" y="3580"/>
                  <a:pt x="749" y="3558"/>
                </a:cubicBezTo>
                <a:cubicBezTo>
                  <a:pt x="680" y="3572"/>
                  <a:pt x="736" y="3529"/>
                  <a:pt x="638" y="3490"/>
                </a:cubicBezTo>
                <a:cubicBezTo>
                  <a:pt x="632" y="3473"/>
                  <a:pt x="654" y="3503"/>
                  <a:pt x="659" y="3491"/>
                </a:cubicBezTo>
                <a:cubicBezTo>
                  <a:pt x="568" y="3409"/>
                  <a:pt x="505" y="3299"/>
                  <a:pt x="393" y="3239"/>
                </a:cubicBezTo>
                <a:cubicBezTo>
                  <a:pt x="378" y="3253"/>
                  <a:pt x="402" y="3260"/>
                  <a:pt x="388" y="3268"/>
                </a:cubicBezTo>
                <a:cubicBezTo>
                  <a:pt x="368" y="3253"/>
                  <a:pt x="369" y="3246"/>
                  <a:pt x="350" y="3235"/>
                </a:cubicBezTo>
                <a:cubicBezTo>
                  <a:pt x="358" y="3227"/>
                  <a:pt x="361" y="3240"/>
                  <a:pt x="368" y="3237"/>
                </a:cubicBezTo>
                <a:cubicBezTo>
                  <a:pt x="372" y="3230"/>
                  <a:pt x="370" y="3222"/>
                  <a:pt x="366" y="3213"/>
                </a:cubicBezTo>
                <a:cubicBezTo>
                  <a:pt x="357" y="3204"/>
                  <a:pt x="362" y="3223"/>
                  <a:pt x="350" y="3216"/>
                </a:cubicBezTo>
                <a:cubicBezTo>
                  <a:pt x="354" y="3203"/>
                  <a:pt x="342" y="3196"/>
                  <a:pt x="333" y="3196"/>
                </a:cubicBezTo>
                <a:cubicBezTo>
                  <a:pt x="322" y="3179"/>
                  <a:pt x="335" y="3192"/>
                  <a:pt x="343" y="3184"/>
                </a:cubicBezTo>
                <a:cubicBezTo>
                  <a:pt x="336" y="3171"/>
                  <a:pt x="325" y="3177"/>
                  <a:pt x="313" y="3182"/>
                </a:cubicBezTo>
                <a:cubicBezTo>
                  <a:pt x="306" y="3174"/>
                  <a:pt x="315" y="3170"/>
                  <a:pt x="321" y="3166"/>
                </a:cubicBezTo>
                <a:cubicBezTo>
                  <a:pt x="267" y="3116"/>
                  <a:pt x="215" y="3015"/>
                  <a:pt x="201" y="2950"/>
                </a:cubicBezTo>
                <a:cubicBezTo>
                  <a:pt x="182" y="2928"/>
                  <a:pt x="152" y="2870"/>
                  <a:pt x="183" y="2848"/>
                </a:cubicBezTo>
                <a:cubicBezTo>
                  <a:pt x="151" y="2849"/>
                  <a:pt x="180" y="2813"/>
                  <a:pt x="154" y="2790"/>
                </a:cubicBezTo>
                <a:cubicBezTo>
                  <a:pt x="189" y="2788"/>
                  <a:pt x="166" y="2730"/>
                  <a:pt x="143" y="2715"/>
                </a:cubicBezTo>
                <a:cubicBezTo>
                  <a:pt x="130" y="2732"/>
                  <a:pt x="139" y="2763"/>
                  <a:pt x="153" y="2785"/>
                </a:cubicBezTo>
                <a:cubicBezTo>
                  <a:pt x="111" y="2763"/>
                  <a:pt x="130" y="2681"/>
                  <a:pt x="85" y="2669"/>
                </a:cubicBezTo>
                <a:cubicBezTo>
                  <a:pt x="68" y="2618"/>
                  <a:pt x="92" y="2581"/>
                  <a:pt x="64" y="2536"/>
                </a:cubicBezTo>
                <a:cubicBezTo>
                  <a:pt x="77" y="2538"/>
                  <a:pt x="88" y="2540"/>
                  <a:pt x="93" y="2526"/>
                </a:cubicBezTo>
                <a:cubicBezTo>
                  <a:pt x="87" y="2500"/>
                  <a:pt x="77" y="2523"/>
                  <a:pt x="60" y="2514"/>
                </a:cubicBezTo>
                <a:cubicBezTo>
                  <a:pt x="61" y="2454"/>
                  <a:pt x="13" y="2395"/>
                  <a:pt x="31" y="2330"/>
                </a:cubicBezTo>
                <a:cubicBezTo>
                  <a:pt x="26" y="2312"/>
                  <a:pt x="20" y="2330"/>
                  <a:pt x="11" y="2320"/>
                </a:cubicBezTo>
                <a:cubicBezTo>
                  <a:pt x="0" y="2272"/>
                  <a:pt x="16" y="2252"/>
                  <a:pt x="4" y="2213"/>
                </a:cubicBezTo>
                <a:cubicBezTo>
                  <a:pt x="16" y="2209"/>
                  <a:pt x="23" y="2198"/>
                  <a:pt x="19" y="2176"/>
                </a:cubicBezTo>
                <a:cubicBezTo>
                  <a:pt x="25" y="2177"/>
                  <a:pt x="23" y="2186"/>
                  <a:pt x="24" y="2192"/>
                </a:cubicBezTo>
                <a:cubicBezTo>
                  <a:pt x="37" y="2196"/>
                  <a:pt x="33" y="2181"/>
                  <a:pt x="39" y="2177"/>
                </a:cubicBezTo>
                <a:cubicBezTo>
                  <a:pt x="35" y="2170"/>
                  <a:pt x="25" y="2180"/>
                  <a:pt x="29" y="2155"/>
                </a:cubicBezTo>
                <a:cubicBezTo>
                  <a:pt x="37" y="2158"/>
                  <a:pt x="33" y="2172"/>
                  <a:pt x="49" y="2166"/>
                </a:cubicBezTo>
                <a:cubicBezTo>
                  <a:pt x="57" y="2190"/>
                  <a:pt x="40" y="2207"/>
                  <a:pt x="68" y="2208"/>
                </a:cubicBezTo>
                <a:cubicBezTo>
                  <a:pt x="29" y="2233"/>
                  <a:pt x="92" y="2259"/>
                  <a:pt x="75" y="2301"/>
                </a:cubicBezTo>
                <a:cubicBezTo>
                  <a:pt x="111" y="2294"/>
                  <a:pt x="59" y="2253"/>
                  <a:pt x="88" y="2244"/>
                </a:cubicBezTo>
                <a:cubicBezTo>
                  <a:pt x="85" y="2226"/>
                  <a:pt x="69" y="2220"/>
                  <a:pt x="78" y="2203"/>
                </a:cubicBezTo>
                <a:cubicBezTo>
                  <a:pt x="88" y="2204"/>
                  <a:pt x="81" y="2220"/>
                  <a:pt x="88" y="2224"/>
                </a:cubicBezTo>
                <a:cubicBezTo>
                  <a:pt x="101" y="2215"/>
                  <a:pt x="91" y="2188"/>
                  <a:pt x="89" y="2178"/>
                </a:cubicBezTo>
                <a:cubicBezTo>
                  <a:pt x="84" y="2178"/>
                  <a:pt x="85" y="2184"/>
                  <a:pt x="84" y="2188"/>
                </a:cubicBezTo>
                <a:cubicBezTo>
                  <a:pt x="80" y="2180"/>
                  <a:pt x="76" y="2143"/>
                  <a:pt x="89" y="2157"/>
                </a:cubicBezTo>
                <a:cubicBezTo>
                  <a:pt x="85" y="2147"/>
                  <a:pt x="83" y="2136"/>
                  <a:pt x="75" y="2131"/>
                </a:cubicBezTo>
                <a:cubicBezTo>
                  <a:pt x="75" y="2117"/>
                  <a:pt x="83" y="2114"/>
                  <a:pt x="90" y="2121"/>
                </a:cubicBezTo>
                <a:cubicBezTo>
                  <a:pt x="89" y="2109"/>
                  <a:pt x="77" y="2109"/>
                  <a:pt x="75" y="2121"/>
                </a:cubicBezTo>
                <a:cubicBezTo>
                  <a:pt x="64" y="2105"/>
                  <a:pt x="83" y="2099"/>
                  <a:pt x="88" y="2075"/>
                </a:cubicBezTo>
                <a:cubicBezTo>
                  <a:pt x="58" y="2105"/>
                  <a:pt x="101" y="2048"/>
                  <a:pt x="91" y="2035"/>
                </a:cubicBezTo>
                <a:cubicBezTo>
                  <a:pt x="87" y="2037"/>
                  <a:pt x="83" y="2040"/>
                  <a:pt x="76" y="2039"/>
                </a:cubicBezTo>
                <a:cubicBezTo>
                  <a:pt x="79" y="2029"/>
                  <a:pt x="96" y="2037"/>
                  <a:pt x="93" y="2020"/>
                </a:cubicBezTo>
                <a:cubicBezTo>
                  <a:pt x="72" y="1999"/>
                  <a:pt x="104" y="1943"/>
                  <a:pt x="83" y="1896"/>
                </a:cubicBezTo>
                <a:cubicBezTo>
                  <a:pt x="88" y="1897"/>
                  <a:pt x="93" y="1898"/>
                  <a:pt x="98" y="1898"/>
                </a:cubicBezTo>
                <a:cubicBezTo>
                  <a:pt x="104" y="1884"/>
                  <a:pt x="96" y="1880"/>
                  <a:pt x="98" y="1868"/>
                </a:cubicBezTo>
                <a:cubicBezTo>
                  <a:pt x="91" y="1870"/>
                  <a:pt x="85" y="1874"/>
                  <a:pt x="81" y="1880"/>
                </a:cubicBezTo>
                <a:cubicBezTo>
                  <a:pt x="75" y="1876"/>
                  <a:pt x="88" y="1862"/>
                  <a:pt x="82" y="1850"/>
                </a:cubicBezTo>
                <a:cubicBezTo>
                  <a:pt x="91" y="1854"/>
                  <a:pt x="88" y="1866"/>
                  <a:pt x="104" y="1864"/>
                </a:cubicBezTo>
                <a:cubicBezTo>
                  <a:pt x="103" y="1844"/>
                  <a:pt x="104" y="1832"/>
                  <a:pt x="118" y="1821"/>
                </a:cubicBezTo>
                <a:cubicBezTo>
                  <a:pt x="119" y="1808"/>
                  <a:pt x="108" y="1826"/>
                  <a:pt x="98" y="1817"/>
                </a:cubicBezTo>
                <a:cubicBezTo>
                  <a:pt x="114" y="1801"/>
                  <a:pt x="133" y="1782"/>
                  <a:pt x="98" y="1771"/>
                </a:cubicBezTo>
                <a:cubicBezTo>
                  <a:pt x="111" y="1738"/>
                  <a:pt x="62" y="1705"/>
                  <a:pt x="88" y="1664"/>
                </a:cubicBezTo>
                <a:cubicBezTo>
                  <a:pt x="95" y="1682"/>
                  <a:pt x="92" y="1669"/>
                  <a:pt x="104" y="1663"/>
                </a:cubicBezTo>
                <a:cubicBezTo>
                  <a:pt x="101" y="1654"/>
                  <a:pt x="94" y="1647"/>
                  <a:pt x="91" y="1638"/>
                </a:cubicBezTo>
                <a:cubicBezTo>
                  <a:pt x="103" y="1625"/>
                  <a:pt x="104" y="1628"/>
                  <a:pt x="106" y="1606"/>
                </a:cubicBezTo>
                <a:cubicBezTo>
                  <a:pt x="119" y="1609"/>
                  <a:pt x="113" y="1616"/>
                  <a:pt x="125" y="1611"/>
                </a:cubicBezTo>
                <a:cubicBezTo>
                  <a:pt x="114" y="1594"/>
                  <a:pt x="120" y="1588"/>
                  <a:pt x="113" y="1565"/>
                </a:cubicBezTo>
                <a:cubicBezTo>
                  <a:pt x="124" y="1572"/>
                  <a:pt x="139" y="1571"/>
                  <a:pt x="131" y="1544"/>
                </a:cubicBezTo>
                <a:cubicBezTo>
                  <a:pt x="146" y="1546"/>
                  <a:pt x="146" y="1517"/>
                  <a:pt x="164" y="1524"/>
                </a:cubicBezTo>
                <a:cubicBezTo>
                  <a:pt x="169" y="1512"/>
                  <a:pt x="146" y="1514"/>
                  <a:pt x="156" y="1500"/>
                </a:cubicBezTo>
                <a:cubicBezTo>
                  <a:pt x="175" y="1505"/>
                  <a:pt x="175" y="1501"/>
                  <a:pt x="183" y="1515"/>
                </a:cubicBezTo>
                <a:cubicBezTo>
                  <a:pt x="186" y="1504"/>
                  <a:pt x="191" y="1493"/>
                  <a:pt x="198" y="1490"/>
                </a:cubicBezTo>
                <a:cubicBezTo>
                  <a:pt x="184" y="1482"/>
                  <a:pt x="182" y="1500"/>
                  <a:pt x="166" y="1488"/>
                </a:cubicBezTo>
                <a:cubicBezTo>
                  <a:pt x="177" y="1462"/>
                  <a:pt x="208" y="1405"/>
                  <a:pt x="228" y="1417"/>
                </a:cubicBezTo>
                <a:cubicBezTo>
                  <a:pt x="229" y="1411"/>
                  <a:pt x="218" y="1409"/>
                  <a:pt x="211" y="1405"/>
                </a:cubicBezTo>
                <a:cubicBezTo>
                  <a:pt x="217" y="1388"/>
                  <a:pt x="234" y="1398"/>
                  <a:pt x="246" y="1399"/>
                </a:cubicBezTo>
                <a:cubicBezTo>
                  <a:pt x="234" y="1415"/>
                  <a:pt x="254" y="1418"/>
                  <a:pt x="242" y="1434"/>
                </a:cubicBezTo>
                <a:cubicBezTo>
                  <a:pt x="277" y="1417"/>
                  <a:pt x="262" y="1393"/>
                  <a:pt x="282" y="1367"/>
                </a:cubicBezTo>
                <a:cubicBezTo>
                  <a:pt x="266" y="1363"/>
                  <a:pt x="252" y="1367"/>
                  <a:pt x="246" y="1388"/>
                </a:cubicBezTo>
                <a:cubicBezTo>
                  <a:pt x="242" y="1378"/>
                  <a:pt x="247" y="1365"/>
                  <a:pt x="250" y="1352"/>
                </a:cubicBezTo>
                <a:cubicBezTo>
                  <a:pt x="258" y="1357"/>
                  <a:pt x="262" y="1351"/>
                  <a:pt x="270" y="1356"/>
                </a:cubicBezTo>
                <a:cubicBezTo>
                  <a:pt x="284" y="1341"/>
                  <a:pt x="269" y="1335"/>
                  <a:pt x="276" y="1322"/>
                </a:cubicBezTo>
                <a:cubicBezTo>
                  <a:pt x="284" y="1325"/>
                  <a:pt x="283" y="1332"/>
                  <a:pt x="292" y="1335"/>
                </a:cubicBezTo>
                <a:cubicBezTo>
                  <a:pt x="261" y="1257"/>
                  <a:pt x="355" y="1189"/>
                  <a:pt x="357" y="1212"/>
                </a:cubicBezTo>
                <a:cubicBezTo>
                  <a:pt x="363" y="1214"/>
                  <a:pt x="366" y="1206"/>
                  <a:pt x="361" y="1204"/>
                </a:cubicBezTo>
                <a:cubicBezTo>
                  <a:pt x="401" y="1229"/>
                  <a:pt x="407" y="1166"/>
                  <a:pt x="416" y="1143"/>
                </a:cubicBezTo>
                <a:cubicBezTo>
                  <a:pt x="426" y="1157"/>
                  <a:pt x="416" y="1175"/>
                  <a:pt x="415" y="1192"/>
                </a:cubicBezTo>
                <a:cubicBezTo>
                  <a:pt x="428" y="1190"/>
                  <a:pt x="447" y="1169"/>
                  <a:pt x="424" y="1159"/>
                </a:cubicBezTo>
                <a:cubicBezTo>
                  <a:pt x="438" y="1150"/>
                  <a:pt x="436" y="1142"/>
                  <a:pt x="444" y="1127"/>
                </a:cubicBezTo>
                <a:cubicBezTo>
                  <a:pt x="458" y="1121"/>
                  <a:pt x="432" y="1150"/>
                  <a:pt x="444" y="1155"/>
                </a:cubicBezTo>
                <a:cubicBezTo>
                  <a:pt x="476" y="1153"/>
                  <a:pt x="488" y="1094"/>
                  <a:pt x="498" y="1091"/>
                </a:cubicBezTo>
                <a:cubicBezTo>
                  <a:pt x="505" y="1066"/>
                  <a:pt x="529" y="1069"/>
                  <a:pt x="539" y="1058"/>
                </a:cubicBezTo>
                <a:cubicBezTo>
                  <a:pt x="534" y="1007"/>
                  <a:pt x="616" y="978"/>
                  <a:pt x="624" y="903"/>
                </a:cubicBezTo>
                <a:cubicBezTo>
                  <a:pt x="629" y="903"/>
                  <a:pt x="636" y="910"/>
                  <a:pt x="641" y="906"/>
                </a:cubicBezTo>
                <a:cubicBezTo>
                  <a:pt x="649" y="922"/>
                  <a:pt x="626" y="908"/>
                  <a:pt x="623" y="920"/>
                </a:cubicBezTo>
                <a:cubicBezTo>
                  <a:pt x="644" y="934"/>
                  <a:pt x="664" y="907"/>
                  <a:pt x="674" y="893"/>
                </a:cubicBezTo>
                <a:cubicBezTo>
                  <a:pt x="668" y="891"/>
                  <a:pt x="663" y="897"/>
                  <a:pt x="656" y="889"/>
                </a:cubicBezTo>
                <a:cubicBezTo>
                  <a:pt x="675" y="877"/>
                  <a:pt x="723" y="872"/>
                  <a:pt x="710" y="840"/>
                </a:cubicBezTo>
                <a:cubicBezTo>
                  <a:pt x="715" y="831"/>
                  <a:pt x="721" y="838"/>
                  <a:pt x="727" y="843"/>
                </a:cubicBezTo>
                <a:cubicBezTo>
                  <a:pt x="739" y="828"/>
                  <a:pt x="741" y="828"/>
                  <a:pt x="745" y="817"/>
                </a:cubicBezTo>
                <a:cubicBezTo>
                  <a:pt x="741" y="810"/>
                  <a:pt x="736" y="813"/>
                  <a:pt x="732" y="817"/>
                </a:cubicBezTo>
                <a:cubicBezTo>
                  <a:pt x="729" y="787"/>
                  <a:pt x="761" y="799"/>
                  <a:pt x="767" y="768"/>
                </a:cubicBezTo>
                <a:cubicBezTo>
                  <a:pt x="778" y="782"/>
                  <a:pt x="788" y="767"/>
                  <a:pt x="799" y="770"/>
                </a:cubicBezTo>
                <a:cubicBezTo>
                  <a:pt x="798" y="744"/>
                  <a:pt x="791" y="712"/>
                  <a:pt x="798" y="687"/>
                </a:cubicBezTo>
                <a:cubicBezTo>
                  <a:pt x="813" y="677"/>
                  <a:pt x="827" y="662"/>
                  <a:pt x="811" y="643"/>
                </a:cubicBezTo>
                <a:cubicBezTo>
                  <a:pt x="818" y="636"/>
                  <a:pt x="828" y="649"/>
                  <a:pt x="835" y="637"/>
                </a:cubicBezTo>
                <a:cubicBezTo>
                  <a:pt x="837" y="621"/>
                  <a:pt x="815" y="620"/>
                  <a:pt x="841" y="603"/>
                </a:cubicBezTo>
                <a:cubicBezTo>
                  <a:pt x="833" y="559"/>
                  <a:pt x="815" y="594"/>
                  <a:pt x="800" y="605"/>
                </a:cubicBezTo>
                <a:cubicBezTo>
                  <a:pt x="798" y="608"/>
                  <a:pt x="796" y="612"/>
                  <a:pt x="795" y="616"/>
                </a:cubicBezTo>
                <a:cubicBezTo>
                  <a:pt x="798" y="613"/>
                  <a:pt x="800" y="612"/>
                  <a:pt x="804" y="620"/>
                </a:cubicBezTo>
                <a:cubicBezTo>
                  <a:pt x="806" y="632"/>
                  <a:pt x="793" y="637"/>
                  <a:pt x="782" y="622"/>
                </a:cubicBezTo>
                <a:cubicBezTo>
                  <a:pt x="780" y="625"/>
                  <a:pt x="779" y="627"/>
                  <a:pt x="779" y="630"/>
                </a:cubicBezTo>
                <a:cubicBezTo>
                  <a:pt x="786" y="633"/>
                  <a:pt x="791" y="635"/>
                  <a:pt x="789" y="641"/>
                </a:cubicBezTo>
                <a:cubicBezTo>
                  <a:pt x="784" y="643"/>
                  <a:pt x="780" y="642"/>
                  <a:pt x="777" y="639"/>
                </a:cubicBezTo>
                <a:cubicBezTo>
                  <a:pt x="777" y="652"/>
                  <a:pt x="780" y="664"/>
                  <a:pt x="768" y="676"/>
                </a:cubicBezTo>
                <a:cubicBezTo>
                  <a:pt x="764" y="668"/>
                  <a:pt x="768" y="659"/>
                  <a:pt x="777" y="651"/>
                </a:cubicBezTo>
                <a:cubicBezTo>
                  <a:pt x="768" y="639"/>
                  <a:pt x="763" y="647"/>
                  <a:pt x="755" y="638"/>
                </a:cubicBezTo>
                <a:cubicBezTo>
                  <a:pt x="759" y="634"/>
                  <a:pt x="761" y="630"/>
                  <a:pt x="763" y="626"/>
                </a:cubicBezTo>
                <a:cubicBezTo>
                  <a:pt x="761" y="625"/>
                  <a:pt x="759" y="624"/>
                  <a:pt x="755" y="624"/>
                </a:cubicBezTo>
                <a:cubicBezTo>
                  <a:pt x="763" y="620"/>
                  <a:pt x="760" y="615"/>
                  <a:pt x="756" y="610"/>
                </a:cubicBezTo>
                <a:cubicBezTo>
                  <a:pt x="762" y="608"/>
                  <a:pt x="767" y="605"/>
                  <a:pt x="771" y="602"/>
                </a:cubicBezTo>
                <a:cubicBezTo>
                  <a:pt x="772" y="596"/>
                  <a:pt x="773" y="591"/>
                  <a:pt x="774" y="586"/>
                </a:cubicBezTo>
                <a:cubicBezTo>
                  <a:pt x="776" y="589"/>
                  <a:pt x="778" y="591"/>
                  <a:pt x="781" y="592"/>
                </a:cubicBezTo>
                <a:cubicBezTo>
                  <a:pt x="789" y="582"/>
                  <a:pt x="796" y="571"/>
                  <a:pt x="815" y="560"/>
                </a:cubicBezTo>
                <a:cubicBezTo>
                  <a:pt x="817" y="570"/>
                  <a:pt x="810" y="581"/>
                  <a:pt x="799" y="579"/>
                </a:cubicBezTo>
                <a:cubicBezTo>
                  <a:pt x="802" y="581"/>
                  <a:pt x="804" y="582"/>
                  <a:pt x="806" y="584"/>
                </a:cubicBezTo>
                <a:cubicBezTo>
                  <a:pt x="830" y="570"/>
                  <a:pt x="862" y="546"/>
                  <a:pt x="882" y="562"/>
                </a:cubicBezTo>
                <a:cubicBezTo>
                  <a:pt x="882" y="556"/>
                  <a:pt x="885" y="551"/>
                  <a:pt x="891" y="547"/>
                </a:cubicBezTo>
                <a:cubicBezTo>
                  <a:pt x="906" y="552"/>
                  <a:pt x="921" y="550"/>
                  <a:pt x="935" y="539"/>
                </a:cubicBezTo>
                <a:cubicBezTo>
                  <a:pt x="973" y="551"/>
                  <a:pt x="1013" y="529"/>
                  <a:pt x="1042" y="545"/>
                </a:cubicBezTo>
                <a:cubicBezTo>
                  <a:pt x="1029" y="545"/>
                  <a:pt x="1019" y="568"/>
                  <a:pt x="1023" y="567"/>
                </a:cubicBezTo>
                <a:cubicBezTo>
                  <a:pt x="1033" y="561"/>
                  <a:pt x="1042" y="554"/>
                  <a:pt x="1048" y="542"/>
                </a:cubicBezTo>
                <a:cubicBezTo>
                  <a:pt x="1060" y="542"/>
                  <a:pt x="1072" y="536"/>
                  <a:pt x="1081" y="551"/>
                </a:cubicBezTo>
                <a:cubicBezTo>
                  <a:pt x="1083" y="538"/>
                  <a:pt x="1086" y="534"/>
                  <a:pt x="1100" y="532"/>
                </a:cubicBezTo>
                <a:cubicBezTo>
                  <a:pt x="1110" y="525"/>
                  <a:pt x="1091" y="528"/>
                  <a:pt x="1090" y="515"/>
                </a:cubicBezTo>
                <a:cubicBezTo>
                  <a:pt x="1125" y="504"/>
                  <a:pt x="1116" y="462"/>
                  <a:pt x="1142" y="444"/>
                </a:cubicBezTo>
                <a:cubicBezTo>
                  <a:pt x="1153" y="474"/>
                  <a:pt x="1125" y="471"/>
                  <a:pt x="1124" y="494"/>
                </a:cubicBezTo>
                <a:cubicBezTo>
                  <a:pt x="1143" y="493"/>
                  <a:pt x="1168" y="490"/>
                  <a:pt x="1180" y="473"/>
                </a:cubicBezTo>
                <a:cubicBezTo>
                  <a:pt x="1180" y="478"/>
                  <a:pt x="1180" y="483"/>
                  <a:pt x="1183" y="489"/>
                </a:cubicBezTo>
                <a:cubicBezTo>
                  <a:pt x="1186" y="446"/>
                  <a:pt x="1255" y="467"/>
                  <a:pt x="1228" y="440"/>
                </a:cubicBezTo>
                <a:cubicBezTo>
                  <a:pt x="1293" y="422"/>
                  <a:pt x="1344" y="374"/>
                  <a:pt x="1420" y="360"/>
                </a:cubicBezTo>
                <a:cubicBezTo>
                  <a:pt x="1425" y="356"/>
                  <a:pt x="1419" y="347"/>
                  <a:pt x="1417" y="340"/>
                </a:cubicBezTo>
                <a:cubicBezTo>
                  <a:pt x="1443" y="331"/>
                  <a:pt x="1446" y="329"/>
                  <a:pt x="1466" y="326"/>
                </a:cubicBezTo>
                <a:cubicBezTo>
                  <a:pt x="1438" y="315"/>
                  <a:pt x="1491" y="318"/>
                  <a:pt x="1500" y="325"/>
                </a:cubicBezTo>
                <a:cubicBezTo>
                  <a:pt x="1507" y="321"/>
                  <a:pt x="1497" y="308"/>
                  <a:pt x="1502" y="303"/>
                </a:cubicBezTo>
                <a:cubicBezTo>
                  <a:pt x="1519" y="300"/>
                  <a:pt x="1505" y="327"/>
                  <a:pt x="1525" y="326"/>
                </a:cubicBezTo>
                <a:cubicBezTo>
                  <a:pt x="1528" y="302"/>
                  <a:pt x="1549" y="307"/>
                  <a:pt x="1570" y="290"/>
                </a:cubicBezTo>
                <a:cubicBezTo>
                  <a:pt x="1583" y="291"/>
                  <a:pt x="1555" y="301"/>
                  <a:pt x="1552" y="306"/>
                </a:cubicBezTo>
                <a:cubicBezTo>
                  <a:pt x="1556" y="329"/>
                  <a:pt x="1579" y="310"/>
                  <a:pt x="1595" y="307"/>
                </a:cubicBezTo>
                <a:cubicBezTo>
                  <a:pt x="1605" y="305"/>
                  <a:pt x="1592" y="290"/>
                  <a:pt x="1592" y="282"/>
                </a:cubicBezTo>
                <a:cubicBezTo>
                  <a:pt x="1610" y="279"/>
                  <a:pt x="1614" y="304"/>
                  <a:pt x="1638" y="290"/>
                </a:cubicBezTo>
                <a:cubicBezTo>
                  <a:pt x="1649" y="282"/>
                  <a:pt x="1627" y="279"/>
                  <a:pt x="1637" y="269"/>
                </a:cubicBezTo>
                <a:cubicBezTo>
                  <a:pt x="1658" y="288"/>
                  <a:pt x="1695" y="265"/>
                  <a:pt x="1723" y="272"/>
                </a:cubicBezTo>
                <a:cubicBezTo>
                  <a:pt x="1724" y="278"/>
                  <a:pt x="1716" y="279"/>
                  <a:pt x="1711" y="281"/>
                </a:cubicBezTo>
                <a:cubicBezTo>
                  <a:pt x="1718" y="294"/>
                  <a:pt x="1725" y="274"/>
                  <a:pt x="1733" y="275"/>
                </a:cubicBezTo>
                <a:cubicBezTo>
                  <a:pt x="1730" y="271"/>
                  <a:pt x="1727" y="267"/>
                  <a:pt x="1722" y="268"/>
                </a:cubicBezTo>
                <a:cubicBezTo>
                  <a:pt x="1732" y="264"/>
                  <a:pt x="1753" y="262"/>
                  <a:pt x="1773" y="265"/>
                </a:cubicBezTo>
                <a:cubicBezTo>
                  <a:pt x="1787" y="273"/>
                  <a:pt x="1763" y="285"/>
                  <a:pt x="1780" y="295"/>
                </a:cubicBezTo>
                <a:cubicBezTo>
                  <a:pt x="1779" y="287"/>
                  <a:pt x="1776" y="266"/>
                  <a:pt x="1799" y="275"/>
                </a:cubicBezTo>
                <a:cubicBezTo>
                  <a:pt x="1796" y="287"/>
                  <a:pt x="1782" y="291"/>
                  <a:pt x="1793" y="312"/>
                </a:cubicBezTo>
                <a:cubicBezTo>
                  <a:pt x="1797" y="310"/>
                  <a:pt x="1801" y="312"/>
                  <a:pt x="1802" y="315"/>
                </a:cubicBezTo>
                <a:cubicBezTo>
                  <a:pt x="1821" y="311"/>
                  <a:pt x="1792" y="293"/>
                  <a:pt x="1812" y="293"/>
                </a:cubicBezTo>
                <a:cubicBezTo>
                  <a:pt x="1810" y="326"/>
                  <a:pt x="1837" y="311"/>
                  <a:pt x="1853" y="316"/>
                </a:cubicBezTo>
                <a:cubicBezTo>
                  <a:pt x="1854" y="327"/>
                  <a:pt x="1834" y="322"/>
                  <a:pt x="1827" y="326"/>
                </a:cubicBezTo>
                <a:cubicBezTo>
                  <a:pt x="1830" y="341"/>
                  <a:pt x="1843" y="338"/>
                  <a:pt x="1856" y="336"/>
                </a:cubicBezTo>
                <a:cubicBezTo>
                  <a:pt x="1871" y="343"/>
                  <a:pt x="1831" y="341"/>
                  <a:pt x="1832" y="350"/>
                </a:cubicBezTo>
                <a:cubicBezTo>
                  <a:pt x="1843" y="351"/>
                  <a:pt x="1860" y="350"/>
                  <a:pt x="1877" y="346"/>
                </a:cubicBezTo>
                <a:cubicBezTo>
                  <a:pt x="1875" y="345"/>
                  <a:pt x="1874" y="344"/>
                  <a:pt x="1873" y="343"/>
                </a:cubicBezTo>
                <a:cubicBezTo>
                  <a:pt x="1874" y="338"/>
                  <a:pt x="1881" y="339"/>
                  <a:pt x="1880" y="333"/>
                </a:cubicBezTo>
                <a:cubicBezTo>
                  <a:pt x="1884" y="339"/>
                  <a:pt x="1887" y="342"/>
                  <a:pt x="1890" y="343"/>
                </a:cubicBezTo>
                <a:cubicBezTo>
                  <a:pt x="1910" y="337"/>
                  <a:pt x="1928" y="326"/>
                  <a:pt x="1933" y="308"/>
                </a:cubicBezTo>
                <a:cubicBezTo>
                  <a:pt x="1943" y="309"/>
                  <a:pt x="1958" y="316"/>
                  <a:pt x="1959" y="299"/>
                </a:cubicBezTo>
                <a:cubicBezTo>
                  <a:pt x="1991" y="325"/>
                  <a:pt x="2036" y="291"/>
                  <a:pt x="2054" y="300"/>
                </a:cubicBezTo>
                <a:cubicBezTo>
                  <a:pt x="2026" y="321"/>
                  <a:pt x="2033" y="310"/>
                  <a:pt x="2044" y="341"/>
                </a:cubicBezTo>
                <a:cubicBezTo>
                  <a:pt x="2059" y="339"/>
                  <a:pt x="2074" y="339"/>
                  <a:pt x="2090" y="340"/>
                </a:cubicBezTo>
                <a:cubicBezTo>
                  <a:pt x="2089" y="338"/>
                  <a:pt x="2089" y="336"/>
                  <a:pt x="2089" y="334"/>
                </a:cubicBezTo>
                <a:cubicBezTo>
                  <a:pt x="2093" y="333"/>
                  <a:pt x="2093" y="336"/>
                  <a:pt x="2093" y="339"/>
                </a:cubicBezTo>
                <a:cubicBezTo>
                  <a:pt x="2097" y="335"/>
                  <a:pt x="2100" y="330"/>
                  <a:pt x="2102" y="324"/>
                </a:cubicBezTo>
                <a:cubicBezTo>
                  <a:pt x="2107" y="325"/>
                  <a:pt x="2104" y="329"/>
                  <a:pt x="2102" y="329"/>
                </a:cubicBezTo>
                <a:cubicBezTo>
                  <a:pt x="2105" y="344"/>
                  <a:pt x="2108" y="335"/>
                  <a:pt x="2118" y="334"/>
                </a:cubicBezTo>
                <a:cubicBezTo>
                  <a:pt x="2129" y="341"/>
                  <a:pt x="2114" y="337"/>
                  <a:pt x="2109" y="341"/>
                </a:cubicBezTo>
                <a:cubicBezTo>
                  <a:pt x="2116" y="342"/>
                  <a:pt x="2123" y="343"/>
                  <a:pt x="2130" y="343"/>
                </a:cubicBezTo>
                <a:cubicBezTo>
                  <a:pt x="2133" y="335"/>
                  <a:pt x="2139" y="331"/>
                  <a:pt x="2143" y="325"/>
                </a:cubicBezTo>
                <a:cubicBezTo>
                  <a:pt x="2145" y="340"/>
                  <a:pt x="2160" y="344"/>
                  <a:pt x="2177" y="343"/>
                </a:cubicBezTo>
                <a:cubicBezTo>
                  <a:pt x="2176" y="342"/>
                  <a:pt x="2173" y="341"/>
                  <a:pt x="2170" y="340"/>
                </a:cubicBezTo>
                <a:cubicBezTo>
                  <a:pt x="2175" y="337"/>
                  <a:pt x="2184" y="339"/>
                  <a:pt x="2193" y="342"/>
                </a:cubicBezTo>
                <a:cubicBezTo>
                  <a:pt x="2204" y="340"/>
                  <a:pt x="2215" y="337"/>
                  <a:pt x="2222" y="335"/>
                </a:cubicBezTo>
                <a:cubicBezTo>
                  <a:pt x="2222" y="334"/>
                  <a:pt x="2222" y="334"/>
                  <a:pt x="2222" y="334"/>
                </a:cubicBezTo>
                <a:cubicBezTo>
                  <a:pt x="2234" y="323"/>
                  <a:pt x="2253" y="347"/>
                  <a:pt x="2257" y="330"/>
                </a:cubicBezTo>
                <a:cubicBezTo>
                  <a:pt x="2262" y="336"/>
                  <a:pt x="2270" y="338"/>
                  <a:pt x="2279" y="339"/>
                </a:cubicBezTo>
                <a:cubicBezTo>
                  <a:pt x="2285" y="338"/>
                  <a:pt x="2292" y="337"/>
                  <a:pt x="2298" y="339"/>
                </a:cubicBezTo>
                <a:cubicBezTo>
                  <a:pt x="2310" y="339"/>
                  <a:pt x="2322" y="337"/>
                  <a:pt x="2330" y="336"/>
                </a:cubicBezTo>
                <a:cubicBezTo>
                  <a:pt x="2340" y="350"/>
                  <a:pt x="2358" y="352"/>
                  <a:pt x="2376" y="356"/>
                </a:cubicBezTo>
                <a:cubicBezTo>
                  <a:pt x="2377" y="352"/>
                  <a:pt x="2377" y="352"/>
                  <a:pt x="2377" y="352"/>
                </a:cubicBezTo>
                <a:cubicBezTo>
                  <a:pt x="2378" y="354"/>
                  <a:pt x="2380" y="355"/>
                  <a:pt x="2382" y="357"/>
                </a:cubicBezTo>
                <a:cubicBezTo>
                  <a:pt x="2387" y="358"/>
                  <a:pt x="2391" y="359"/>
                  <a:pt x="2396" y="361"/>
                </a:cubicBezTo>
                <a:cubicBezTo>
                  <a:pt x="2392" y="341"/>
                  <a:pt x="2373" y="348"/>
                  <a:pt x="2347" y="339"/>
                </a:cubicBezTo>
                <a:cubicBezTo>
                  <a:pt x="2359" y="326"/>
                  <a:pt x="2378" y="350"/>
                  <a:pt x="2399" y="346"/>
                </a:cubicBezTo>
                <a:cubicBezTo>
                  <a:pt x="2391" y="362"/>
                  <a:pt x="2431" y="351"/>
                  <a:pt x="2416" y="370"/>
                </a:cubicBezTo>
                <a:cubicBezTo>
                  <a:pt x="2424" y="370"/>
                  <a:pt x="2432" y="371"/>
                  <a:pt x="2440" y="372"/>
                </a:cubicBezTo>
                <a:cubicBezTo>
                  <a:pt x="2441" y="370"/>
                  <a:pt x="2443" y="368"/>
                  <a:pt x="2443" y="366"/>
                </a:cubicBezTo>
                <a:cubicBezTo>
                  <a:pt x="2448" y="366"/>
                  <a:pt x="2449" y="369"/>
                  <a:pt x="2449" y="372"/>
                </a:cubicBezTo>
                <a:cubicBezTo>
                  <a:pt x="2517" y="379"/>
                  <a:pt x="2597" y="404"/>
                  <a:pt x="2679" y="437"/>
                </a:cubicBezTo>
                <a:cubicBezTo>
                  <a:pt x="2679" y="437"/>
                  <a:pt x="2679" y="436"/>
                  <a:pt x="2679" y="436"/>
                </a:cubicBezTo>
                <a:cubicBezTo>
                  <a:pt x="2680" y="437"/>
                  <a:pt x="2680" y="438"/>
                  <a:pt x="2681" y="438"/>
                </a:cubicBezTo>
                <a:cubicBezTo>
                  <a:pt x="2689" y="442"/>
                  <a:pt x="2698" y="445"/>
                  <a:pt x="2706" y="449"/>
                </a:cubicBezTo>
                <a:cubicBezTo>
                  <a:pt x="2707" y="448"/>
                  <a:pt x="2707" y="448"/>
                  <a:pt x="2708" y="447"/>
                </a:cubicBezTo>
                <a:cubicBezTo>
                  <a:pt x="2709" y="449"/>
                  <a:pt x="2710" y="450"/>
                  <a:pt x="2711" y="451"/>
                </a:cubicBezTo>
                <a:cubicBezTo>
                  <a:pt x="2729" y="459"/>
                  <a:pt x="2746" y="467"/>
                  <a:pt x="2763" y="475"/>
                </a:cubicBezTo>
                <a:cubicBezTo>
                  <a:pt x="2782" y="459"/>
                  <a:pt x="2806" y="494"/>
                  <a:pt x="2819" y="502"/>
                </a:cubicBezTo>
                <a:cubicBezTo>
                  <a:pt x="2817" y="502"/>
                  <a:pt x="2816" y="501"/>
                  <a:pt x="2815" y="502"/>
                </a:cubicBezTo>
                <a:cubicBezTo>
                  <a:pt x="2869" y="530"/>
                  <a:pt x="2922" y="561"/>
                  <a:pt x="2968" y="592"/>
                </a:cubicBezTo>
                <a:cubicBezTo>
                  <a:pt x="2976" y="592"/>
                  <a:pt x="3000" y="611"/>
                  <a:pt x="3009" y="611"/>
                </a:cubicBezTo>
                <a:cubicBezTo>
                  <a:pt x="3007" y="613"/>
                  <a:pt x="3004" y="615"/>
                  <a:pt x="3002" y="616"/>
                </a:cubicBezTo>
                <a:cubicBezTo>
                  <a:pt x="3011" y="622"/>
                  <a:pt x="3020" y="628"/>
                  <a:pt x="3028" y="634"/>
                </a:cubicBezTo>
                <a:cubicBezTo>
                  <a:pt x="3029" y="629"/>
                  <a:pt x="3031" y="623"/>
                  <a:pt x="3033" y="616"/>
                </a:cubicBezTo>
                <a:cubicBezTo>
                  <a:pt x="3035" y="629"/>
                  <a:pt x="3042" y="623"/>
                  <a:pt x="3052" y="629"/>
                </a:cubicBezTo>
                <a:cubicBezTo>
                  <a:pt x="3066" y="615"/>
                  <a:pt x="3046" y="607"/>
                  <a:pt x="3034" y="598"/>
                </a:cubicBezTo>
                <a:cubicBezTo>
                  <a:pt x="3051" y="585"/>
                  <a:pt x="3058" y="617"/>
                  <a:pt x="3065" y="626"/>
                </a:cubicBezTo>
                <a:cubicBezTo>
                  <a:pt x="3061" y="628"/>
                  <a:pt x="3057" y="630"/>
                  <a:pt x="3053" y="636"/>
                </a:cubicBezTo>
                <a:cubicBezTo>
                  <a:pt x="3075" y="637"/>
                  <a:pt x="3056" y="652"/>
                  <a:pt x="3066" y="664"/>
                </a:cubicBezTo>
                <a:cubicBezTo>
                  <a:pt x="3081" y="656"/>
                  <a:pt x="3096" y="669"/>
                  <a:pt x="3086" y="683"/>
                </a:cubicBezTo>
                <a:cubicBezTo>
                  <a:pt x="3091" y="685"/>
                  <a:pt x="3095" y="688"/>
                  <a:pt x="3100" y="692"/>
                </a:cubicBezTo>
                <a:cubicBezTo>
                  <a:pt x="3099" y="683"/>
                  <a:pt x="3099" y="671"/>
                  <a:pt x="3094" y="665"/>
                </a:cubicBezTo>
                <a:cubicBezTo>
                  <a:pt x="3114" y="659"/>
                  <a:pt x="3108" y="684"/>
                  <a:pt x="3104" y="695"/>
                </a:cubicBezTo>
                <a:cubicBezTo>
                  <a:pt x="3104" y="696"/>
                  <a:pt x="3105" y="696"/>
                  <a:pt x="3106" y="697"/>
                </a:cubicBezTo>
                <a:cubicBezTo>
                  <a:pt x="3110" y="696"/>
                  <a:pt x="3115" y="692"/>
                  <a:pt x="3120" y="698"/>
                </a:cubicBezTo>
                <a:cubicBezTo>
                  <a:pt x="3117" y="700"/>
                  <a:pt x="3114" y="702"/>
                  <a:pt x="3111" y="702"/>
                </a:cubicBezTo>
                <a:cubicBezTo>
                  <a:pt x="3121" y="712"/>
                  <a:pt x="3129" y="721"/>
                  <a:pt x="3138" y="726"/>
                </a:cubicBezTo>
                <a:cubicBezTo>
                  <a:pt x="3101" y="714"/>
                  <a:pt x="3062" y="691"/>
                  <a:pt x="3028" y="666"/>
                </a:cubicBezTo>
                <a:cubicBezTo>
                  <a:pt x="3027" y="667"/>
                  <a:pt x="3025" y="668"/>
                  <a:pt x="3023" y="670"/>
                </a:cubicBezTo>
                <a:cubicBezTo>
                  <a:pt x="3021" y="666"/>
                  <a:pt x="3020" y="662"/>
                  <a:pt x="3018" y="659"/>
                </a:cubicBezTo>
                <a:cubicBezTo>
                  <a:pt x="3010" y="653"/>
                  <a:pt x="3003" y="647"/>
                  <a:pt x="2996" y="641"/>
                </a:cubicBezTo>
                <a:cubicBezTo>
                  <a:pt x="3004" y="654"/>
                  <a:pt x="3009" y="668"/>
                  <a:pt x="3011" y="679"/>
                </a:cubicBezTo>
                <a:cubicBezTo>
                  <a:pt x="2990" y="678"/>
                  <a:pt x="2985" y="636"/>
                  <a:pt x="2965" y="613"/>
                </a:cubicBezTo>
                <a:cubicBezTo>
                  <a:pt x="2964" y="627"/>
                  <a:pt x="2921" y="603"/>
                  <a:pt x="2937" y="597"/>
                </a:cubicBezTo>
                <a:cubicBezTo>
                  <a:pt x="2888" y="590"/>
                  <a:pt x="2861" y="562"/>
                  <a:pt x="2812" y="547"/>
                </a:cubicBezTo>
                <a:cubicBezTo>
                  <a:pt x="2819" y="545"/>
                  <a:pt x="2820" y="541"/>
                  <a:pt x="2814" y="535"/>
                </a:cubicBezTo>
                <a:cubicBezTo>
                  <a:pt x="2797" y="541"/>
                  <a:pt x="2780" y="534"/>
                  <a:pt x="2767" y="522"/>
                </a:cubicBezTo>
                <a:cubicBezTo>
                  <a:pt x="2763" y="526"/>
                  <a:pt x="2759" y="532"/>
                  <a:pt x="2769" y="534"/>
                </a:cubicBezTo>
                <a:cubicBezTo>
                  <a:pt x="2769" y="537"/>
                  <a:pt x="2766" y="538"/>
                  <a:pt x="2762" y="539"/>
                </a:cubicBezTo>
                <a:cubicBezTo>
                  <a:pt x="2771" y="551"/>
                  <a:pt x="2776" y="563"/>
                  <a:pt x="2768" y="567"/>
                </a:cubicBezTo>
                <a:cubicBezTo>
                  <a:pt x="2777" y="578"/>
                  <a:pt x="2790" y="571"/>
                  <a:pt x="2805" y="567"/>
                </a:cubicBezTo>
                <a:cubicBezTo>
                  <a:pt x="2788" y="588"/>
                  <a:pt x="2853" y="619"/>
                  <a:pt x="2874" y="594"/>
                </a:cubicBezTo>
                <a:cubicBezTo>
                  <a:pt x="2890" y="598"/>
                  <a:pt x="2881" y="629"/>
                  <a:pt x="2898" y="613"/>
                </a:cubicBezTo>
                <a:cubicBezTo>
                  <a:pt x="2895" y="631"/>
                  <a:pt x="2913" y="642"/>
                  <a:pt x="2929" y="654"/>
                </a:cubicBezTo>
                <a:cubicBezTo>
                  <a:pt x="2935" y="647"/>
                  <a:pt x="2931" y="644"/>
                  <a:pt x="2927" y="641"/>
                </a:cubicBezTo>
                <a:cubicBezTo>
                  <a:pt x="2943" y="630"/>
                  <a:pt x="2945" y="695"/>
                  <a:pt x="2977" y="674"/>
                </a:cubicBezTo>
                <a:cubicBezTo>
                  <a:pt x="2973" y="679"/>
                  <a:pt x="2973" y="682"/>
                  <a:pt x="2975" y="685"/>
                </a:cubicBezTo>
                <a:cubicBezTo>
                  <a:pt x="2983" y="684"/>
                  <a:pt x="2978" y="677"/>
                  <a:pt x="2991" y="677"/>
                </a:cubicBezTo>
                <a:cubicBezTo>
                  <a:pt x="2999" y="688"/>
                  <a:pt x="2991" y="686"/>
                  <a:pt x="2983" y="696"/>
                </a:cubicBezTo>
                <a:cubicBezTo>
                  <a:pt x="3000" y="690"/>
                  <a:pt x="3018" y="691"/>
                  <a:pt x="3035" y="691"/>
                </a:cubicBezTo>
                <a:cubicBezTo>
                  <a:pt x="3031" y="697"/>
                  <a:pt x="3027" y="709"/>
                  <a:pt x="3041" y="719"/>
                </a:cubicBezTo>
                <a:cubicBezTo>
                  <a:pt x="3036" y="689"/>
                  <a:pt x="3076" y="710"/>
                  <a:pt x="3062" y="728"/>
                </a:cubicBezTo>
                <a:cubicBezTo>
                  <a:pt x="3067" y="730"/>
                  <a:pt x="3088" y="729"/>
                  <a:pt x="3081" y="718"/>
                </a:cubicBezTo>
                <a:cubicBezTo>
                  <a:pt x="3086" y="721"/>
                  <a:pt x="3088" y="759"/>
                  <a:pt x="3116" y="746"/>
                </a:cubicBezTo>
                <a:cubicBezTo>
                  <a:pt x="3122" y="783"/>
                  <a:pt x="3171" y="802"/>
                  <a:pt x="3193" y="787"/>
                </a:cubicBezTo>
                <a:cubicBezTo>
                  <a:pt x="3201" y="781"/>
                  <a:pt x="3210" y="803"/>
                  <a:pt x="3210" y="809"/>
                </a:cubicBezTo>
                <a:cubicBezTo>
                  <a:pt x="3218" y="818"/>
                  <a:pt x="3226" y="798"/>
                  <a:pt x="3234" y="811"/>
                </a:cubicBezTo>
                <a:cubicBezTo>
                  <a:pt x="3222" y="785"/>
                  <a:pt x="3195" y="765"/>
                  <a:pt x="3166" y="743"/>
                </a:cubicBezTo>
                <a:cubicBezTo>
                  <a:pt x="3155" y="757"/>
                  <a:pt x="3183" y="766"/>
                  <a:pt x="3170" y="780"/>
                </a:cubicBezTo>
                <a:cubicBezTo>
                  <a:pt x="3156" y="758"/>
                  <a:pt x="3143" y="787"/>
                  <a:pt x="3130" y="764"/>
                </a:cubicBezTo>
                <a:cubicBezTo>
                  <a:pt x="3134" y="760"/>
                  <a:pt x="3138" y="766"/>
                  <a:pt x="3143" y="769"/>
                </a:cubicBezTo>
                <a:cubicBezTo>
                  <a:pt x="3152" y="740"/>
                  <a:pt x="3138" y="713"/>
                  <a:pt x="3116" y="688"/>
                </a:cubicBezTo>
                <a:cubicBezTo>
                  <a:pt x="3140" y="688"/>
                  <a:pt x="3154" y="719"/>
                  <a:pt x="3155" y="734"/>
                </a:cubicBezTo>
                <a:cubicBezTo>
                  <a:pt x="3186" y="729"/>
                  <a:pt x="3217" y="787"/>
                  <a:pt x="3248" y="749"/>
                </a:cubicBezTo>
                <a:cubicBezTo>
                  <a:pt x="3254" y="782"/>
                  <a:pt x="3288" y="769"/>
                  <a:pt x="3313" y="777"/>
                </a:cubicBezTo>
                <a:cubicBezTo>
                  <a:pt x="3312" y="807"/>
                  <a:pt x="3284" y="771"/>
                  <a:pt x="3272" y="778"/>
                </a:cubicBezTo>
                <a:cubicBezTo>
                  <a:pt x="3259" y="799"/>
                  <a:pt x="3304" y="785"/>
                  <a:pt x="3301" y="808"/>
                </a:cubicBezTo>
                <a:cubicBezTo>
                  <a:pt x="3318" y="814"/>
                  <a:pt x="3302" y="787"/>
                  <a:pt x="3319" y="791"/>
                </a:cubicBezTo>
                <a:cubicBezTo>
                  <a:pt x="3347" y="824"/>
                  <a:pt x="3370" y="883"/>
                  <a:pt x="3412" y="901"/>
                </a:cubicBezTo>
                <a:cubicBezTo>
                  <a:pt x="3416" y="895"/>
                  <a:pt x="3407" y="889"/>
                  <a:pt x="3403" y="883"/>
                </a:cubicBezTo>
                <a:cubicBezTo>
                  <a:pt x="3418" y="888"/>
                  <a:pt x="3415" y="887"/>
                  <a:pt x="3428" y="881"/>
                </a:cubicBezTo>
                <a:cubicBezTo>
                  <a:pt x="3425" y="886"/>
                  <a:pt x="3439" y="903"/>
                  <a:pt x="3434" y="889"/>
                </a:cubicBezTo>
                <a:cubicBezTo>
                  <a:pt x="3448" y="892"/>
                  <a:pt x="3439" y="931"/>
                  <a:pt x="3459" y="937"/>
                </a:cubicBezTo>
                <a:cubicBezTo>
                  <a:pt x="3454" y="937"/>
                  <a:pt x="3449" y="937"/>
                  <a:pt x="3444" y="942"/>
                </a:cubicBezTo>
                <a:cubicBezTo>
                  <a:pt x="3455" y="957"/>
                  <a:pt x="3455" y="957"/>
                  <a:pt x="3455" y="957"/>
                </a:cubicBezTo>
                <a:cubicBezTo>
                  <a:pt x="3458" y="953"/>
                  <a:pt x="3460" y="948"/>
                  <a:pt x="3458" y="943"/>
                </a:cubicBezTo>
                <a:cubicBezTo>
                  <a:pt x="3493" y="1008"/>
                  <a:pt x="3558" y="1079"/>
                  <a:pt x="3572" y="1153"/>
                </a:cubicBezTo>
                <a:cubicBezTo>
                  <a:pt x="3578" y="1162"/>
                  <a:pt x="3583" y="1145"/>
                  <a:pt x="3576" y="1140"/>
                </a:cubicBezTo>
                <a:cubicBezTo>
                  <a:pt x="3589" y="1139"/>
                  <a:pt x="3595" y="1165"/>
                  <a:pt x="3588" y="1171"/>
                </a:cubicBezTo>
                <a:cubicBezTo>
                  <a:pt x="3626" y="1194"/>
                  <a:pt x="3615" y="1220"/>
                  <a:pt x="3647" y="1254"/>
                </a:cubicBezTo>
                <a:cubicBezTo>
                  <a:pt x="3618" y="1272"/>
                  <a:pt x="3670" y="1310"/>
                  <a:pt x="3648" y="1316"/>
                </a:cubicBezTo>
                <a:cubicBezTo>
                  <a:pt x="3653" y="1339"/>
                  <a:pt x="3668" y="1305"/>
                  <a:pt x="3670" y="1317"/>
                </a:cubicBezTo>
                <a:cubicBezTo>
                  <a:pt x="3677" y="1330"/>
                  <a:pt x="3698" y="1376"/>
                  <a:pt x="3706" y="1391"/>
                </a:cubicBezTo>
                <a:cubicBezTo>
                  <a:pt x="3725" y="1384"/>
                  <a:pt x="3725" y="1384"/>
                  <a:pt x="3725" y="1384"/>
                </a:cubicBezTo>
                <a:cubicBezTo>
                  <a:pt x="3732" y="1402"/>
                  <a:pt x="3717" y="1385"/>
                  <a:pt x="3714" y="1398"/>
                </a:cubicBezTo>
                <a:cubicBezTo>
                  <a:pt x="3735" y="1404"/>
                  <a:pt x="3711" y="1439"/>
                  <a:pt x="3744" y="1440"/>
                </a:cubicBezTo>
                <a:cubicBezTo>
                  <a:pt x="3744" y="1450"/>
                  <a:pt x="3739" y="1452"/>
                  <a:pt x="3731" y="1449"/>
                </a:cubicBezTo>
                <a:cubicBezTo>
                  <a:pt x="3737" y="1455"/>
                  <a:pt x="3755" y="1476"/>
                  <a:pt x="3760" y="1460"/>
                </a:cubicBezTo>
                <a:cubicBezTo>
                  <a:pt x="3771" y="1454"/>
                  <a:pt x="3765" y="1482"/>
                  <a:pt x="3779" y="1469"/>
                </a:cubicBezTo>
                <a:cubicBezTo>
                  <a:pt x="3778" y="1479"/>
                  <a:pt x="3771" y="1473"/>
                  <a:pt x="3765" y="1474"/>
                </a:cubicBezTo>
                <a:cubicBezTo>
                  <a:pt x="3786" y="1505"/>
                  <a:pt x="3788" y="1552"/>
                  <a:pt x="3806" y="1584"/>
                </a:cubicBezTo>
                <a:cubicBezTo>
                  <a:pt x="3798" y="1581"/>
                  <a:pt x="3793" y="1582"/>
                  <a:pt x="3793" y="1593"/>
                </a:cubicBezTo>
                <a:cubicBezTo>
                  <a:pt x="3804" y="1590"/>
                  <a:pt x="3818" y="1616"/>
                  <a:pt x="3825" y="1600"/>
                </a:cubicBezTo>
                <a:cubicBezTo>
                  <a:pt x="3833" y="1605"/>
                  <a:pt x="3841" y="1622"/>
                  <a:pt x="3836" y="1628"/>
                </a:cubicBezTo>
                <a:cubicBezTo>
                  <a:pt x="3841" y="1632"/>
                  <a:pt x="3849" y="1629"/>
                  <a:pt x="3866" y="1627"/>
                </a:cubicBezTo>
                <a:cubicBezTo>
                  <a:pt x="3858" y="1603"/>
                  <a:pt x="3845" y="1567"/>
                  <a:pt x="3826" y="1580"/>
                </a:cubicBezTo>
                <a:cubicBezTo>
                  <a:pt x="3824" y="1571"/>
                  <a:pt x="3841" y="1573"/>
                  <a:pt x="3837" y="1562"/>
                </a:cubicBezTo>
                <a:cubicBezTo>
                  <a:pt x="3822" y="1542"/>
                  <a:pt x="3801" y="1530"/>
                  <a:pt x="3784" y="1484"/>
                </a:cubicBezTo>
                <a:cubicBezTo>
                  <a:pt x="3795" y="1482"/>
                  <a:pt x="3791" y="1510"/>
                  <a:pt x="3805" y="1503"/>
                </a:cubicBezTo>
                <a:cubicBezTo>
                  <a:pt x="3804" y="1493"/>
                  <a:pt x="3785" y="1450"/>
                  <a:pt x="3767" y="1447"/>
                </a:cubicBezTo>
                <a:cubicBezTo>
                  <a:pt x="3772" y="1443"/>
                  <a:pt x="3779" y="1441"/>
                  <a:pt x="3781" y="1427"/>
                </a:cubicBezTo>
                <a:cubicBezTo>
                  <a:pt x="3758" y="1409"/>
                  <a:pt x="3776" y="1364"/>
                  <a:pt x="3736" y="1359"/>
                </a:cubicBezTo>
                <a:cubicBezTo>
                  <a:pt x="3735" y="1349"/>
                  <a:pt x="3741" y="1344"/>
                  <a:pt x="3736" y="1332"/>
                </a:cubicBezTo>
                <a:cubicBezTo>
                  <a:pt x="3729" y="1322"/>
                  <a:pt x="3725" y="1342"/>
                  <a:pt x="3732" y="1350"/>
                </a:cubicBezTo>
                <a:cubicBezTo>
                  <a:pt x="3698" y="1329"/>
                  <a:pt x="3734" y="1273"/>
                  <a:pt x="3705" y="1259"/>
                </a:cubicBezTo>
                <a:cubicBezTo>
                  <a:pt x="3702" y="1244"/>
                  <a:pt x="3716" y="1259"/>
                  <a:pt x="3723" y="1251"/>
                </a:cubicBezTo>
                <a:cubicBezTo>
                  <a:pt x="3704" y="1234"/>
                  <a:pt x="3705" y="1227"/>
                  <a:pt x="3691" y="1205"/>
                </a:cubicBezTo>
                <a:cubicBezTo>
                  <a:pt x="3689" y="1229"/>
                  <a:pt x="3697" y="1234"/>
                  <a:pt x="3700" y="1261"/>
                </a:cubicBezTo>
                <a:cubicBezTo>
                  <a:pt x="3676" y="1249"/>
                  <a:pt x="3687" y="1205"/>
                  <a:pt x="3662" y="1192"/>
                </a:cubicBezTo>
                <a:cubicBezTo>
                  <a:pt x="3668" y="1191"/>
                  <a:pt x="3674" y="1193"/>
                  <a:pt x="3678" y="1201"/>
                </a:cubicBezTo>
                <a:cubicBezTo>
                  <a:pt x="3671" y="1170"/>
                  <a:pt x="3658" y="1189"/>
                  <a:pt x="3677" y="1157"/>
                </a:cubicBezTo>
                <a:cubicBezTo>
                  <a:pt x="3673" y="1141"/>
                  <a:pt x="3663" y="1147"/>
                  <a:pt x="3656" y="1140"/>
                </a:cubicBezTo>
                <a:cubicBezTo>
                  <a:pt x="3646" y="1151"/>
                  <a:pt x="3667" y="1157"/>
                  <a:pt x="3670" y="1166"/>
                </a:cubicBezTo>
                <a:cubicBezTo>
                  <a:pt x="3660" y="1163"/>
                  <a:pt x="3650" y="1160"/>
                  <a:pt x="3639" y="1160"/>
                </a:cubicBezTo>
                <a:cubicBezTo>
                  <a:pt x="3650" y="1147"/>
                  <a:pt x="3654" y="1083"/>
                  <a:pt x="3621" y="1108"/>
                </a:cubicBezTo>
                <a:cubicBezTo>
                  <a:pt x="3614" y="1100"/>
                  <a:pt x="3623" y="1096"/>
                  <a:pt x="3629" y="1092"/>
                </a:cubicBezTo>
                <a:cubicBezTo>
                  <a:pt x="3571" y="1042"/>
                  <a:pt x="3542" y="969"/>
                  <a:pt x="3490" y="912"/>
                </a:cubicBezTo>
                <a:cubicBezTo>
                  <a:pt x="3458" y="875"/>
                  <a:pt x="3410" y="840"/>
                  <a:pt x="3391" y="810"/>
                </a:cubicBezTo>
                <a:cubicBezTo>
                  <a:pt x="3377" y="787"/>
                  <a:pt x="3316" y="763"/>
                  <a:pt x="3324" y="739"/>
                </a:cubicBezTo>
                <a:cubicBezTo>
                  <a:pt x="3266" y="676"/>
                  <a:pt x="3208" y="634"/>
                  <a:pt x="3143" y="584"/>
                </a:cubicBezTo>
                <a:cubicBezTo>
                  <a:pt x="3171" y="576"/>
                  <a:pt x="3163" y="573"/>
                  <a:pt x="3143" y="559"/>
                </a:cubicBezTo>
                <a:cubicBezTo>
                  <a:pt x="3129" y="569"/>
                  <a:pt x="3154" y="572"/>
                  <a:pt x="3139" y="581"/>
                </a:cubicBezTo>
                <a:cubicBezTo>
                  <a:pt x="3104" y="568"/>
                  <a:pt x="3052" y="516"/>
                  <a:pt x="3014" y="501"/>
                </a:cubicBezTo>
                <a:cubicBezTo>
                  <a:pt x="3019" y="494"/>
                  <a:pt x="3029" y="506"/>
                  <a:pt x="3034" y="496"/>
                </a:cubicBezTo>
                <a:cubicBezTo>
                  <a:pt x="3017" y="481"/>
                  <a:pt x="3000" y="514"/>
                  <a:pt x="2993" y="489"/>
                </a:cubicBezTo>
                <a:cubicBezTo>
                  <a:pt x="2999" y="482"/>
                  <a:pt x="3006" y="484"/>
                  <a:pt x="3015" y="490"/>
                </a:cubicBezTo>
                <a:cubicBezTo>
                  <a:pt x="3010" y="466"/>
                  <a:pt x="2968" y="474"/>
                  <a:pt x="2965" y="462"/>
                </a:cubicBezTo>
                <a:cubicBezTo>
                  <a:pt x="2962" y="466"/>
                  <a:pt x="2962" y="470"/>
                  <a:pt x="2964" y="473"/>
                </a:cubicBezTo>
                <a:cubicBezTo>
                  <a:pt x="2943" y="457"/>
                  <a:pt x="2881" y="406"/>
                  <a:pt x="2860" y="428"/>
                </a:cubicBezTo>
                <a:cubicBezTo>
                  <a:pt x="2851" y="405"/>
                  <a:pt x="2841" y="404"/>
                  <a:pt x="2831" y="423"/>
                </a:cubicBezTo>
                <a:cubicBezTo>
                  <a:pt x="2830" y="402"/>
                  <a:pt x="2760" y="383"/>
                  <a:pt x="2742" y="375"/>
                </a:cubicBezTo>
                <a:cubicBezTo>
                  <a:pt x="2758" y="355"/>
                  <a:pt x="2793" y="390"/>
                  <a:pt x="2809" y="372"/>
                </a:cubicBezTo>
                <a:cubicBezTo>
                  <a:pt x="2768" y="358"/>
                  <a:pt x="2721" y="336"/>
                  <a:pt x="2688" y="349"/>
                </a:cubicBezTo>
                <a:cubicBezTo>
                  <a:pt x="2655" y="316"/>
                  <a:pt x="2611" y="306"/>
                  <a:pt x="2565" y="298"/>
                </a:cubicBezTo>
                <a:cubicBezTo>
                  <a:pt x="2566" y="303"/>
                  <a:pt x="2567" y="308"/>
                  <a:pt x="2568" y="312"/>
                </a:cubicBezTo>
                <a:cubicBezTo>
                  <a:pt x="2576" y="314"/>
                  <a:pt x="2582" y="317"/>
                  <a:pt x="2583" y="319"/>
                </a:cubicBezTo>
                <a:cubicBezTo>
                  <a:pt x="2580" y="322"/>
                  <a:pt x="2575" y="322"/>
                  <a:pt x="2570" y="321"/>
                </a:cubicBezTo>
                <a:cubicBezTo>
                  <a:pt x="2570" y="322"/>
                  <a:pt x="2570" y="323"/>
                  <a:pt x="2571" y="324"/>
                </a:cubicBezTo>
                <a:cubicBezTo>
                  <a:pt x="2561" y="331"/>
                  <a:pt x="2517" y="317"/>
                  <a:pt x="2531" y="306"/>
                </a:cubicBezTo>
                <a:cubicBezTo>
                  <a:pt x="2516" y="305"/>
                  <a:pt x="2502" y="308"/>
                  <a:pt x="2489" y="300"/>
                </a:cubicBezTo>
                <a:cubicBezTo>
                  <a:pt x="2489" y="282"/>
                  <a:pt x="2532" y="294"/>
                  <a:pt x="2536" y="302"/>
                </a:cubicBezTo>
                <a:cubicBezTo>
                  <a:pt x="2541" y="302"/>
                  <a:pt x="2544" y="299"/>
                  <a:pt x="2546" y="295"/>
                </a:cubicBezTo>
                <a:cubicBezTo>
                  <a:pt x="2505" y="288"/>
                  <a:pt x="2464" y="282"/>
                  <a:pt x="2430" y="261"/>
                </a:cubicBezTo>
                <a:cubicBezTo>
                  <a:pt x="2413" y="264"/>
                  <a:pt x="2391" y="272"/>
                  <a:pt x="2375" y="260"/>
                </a:cubicBezTo>
                <a:cubicBezTo>
                  <a:pt x="2379" y="256"/>
                  <a:pt x="2381" y="253"/>
                  <a:pt x="2383" y="246"/>
                </a:cubicBezTo>
                <a:cubicBezTo>
                  <a:pt x="2332" y="233"/>
                  <a:pt x="2302" y="268"/>
                  <a:pt x="2263" y="230"/>
                </a:cubicBezTo>
                <a:cubicBezTo>
                  <a:pt x="2273" y="217"/>
                  <a:pt x="2278" y="246"/>
                  <a:pt x="2298" y="239"/>
                </a:cubicBezTo>
                <a:cubicBezTo>
                  <a:pt x="2290" y="210"/>
                  <a:pt x="2259" y="206"/>
                  <a:pt x="2235" y="202"/>
                </a:cubicBezTo>
                <a:cubicBezTo>
                  <a:pt x="2239" y="184"/>
                  <a:pt x="2264" y="193"/>
                  <a:pt x="2265" y="170"/>
                </a:cubicBezTo>
                <a:cubicBezTo>
                  <a:pt x="2296" y="199"/>
                  <a:pt x="2320" y="189"/>
                  <a:pt x="2364" y="193"/>
                </a:cubicBezTo>
                <a:cubicBezTo>
                  <a:pt x="2362" y="202"/>
                  <a:pt x="2348" y="194"/>
                  <a:pt x="2348" y="205"/>
                </a:cubicBezTo>
                <a:cubicBezTo>
                  <a:pt x="2385" y="199"/>
                  <a:pt x="2398" y="207"/>
                  <a:pt x="2429" y="199"/>
                </a:cubicBezTo>
                <a:cubicBezTo>
                  <a:pt x="2453" y="226"/>
                  <a:pt x="2494" y="218"/>
                  <a:pt x="2544" y="236"/>
                </a:cubicBezTo>
                <a:cubicBezTo>
                  <a:pt x="2562" y="233"/>
                  <a:pt x="2546" y="210"/>
                  <a:pt x="2569" y="216"/>
                </a:cubicBezTo>
                <a:cubicBezTo>
                  <a:pt x="2556" y="276"/>
                  <a:pt x="2651" y="232"/>
                  <a:pt x="2664" y="277"/>
                </a:cubicBezTo>
                <a:cubicBezTo>
                  <a:pt x="2670" y="277"/>
                  <a:pt x="2675" y="274"/>
                  <a:pt x="2678" y="266"/>
                </a:cubicBezTo>
                <a:cubicBezTo>
                  <a:pt x="2765" y="320"/>
                  <a:pt x="2843" y="325"/>
                  <a:pt x="2926" y="372"/>
                </a:cubicBezTo>
                <a:cubicBezTo>
                  <a:pt x="2921" y="377"/>
                  <a:pt x="2914" y="380"/>
                  <a:pt x="2908" y="385"/>
                </a:cubicBezTo>
                <a:cubicBezTo>
                  <a:pt x="2932" y="386"/>
                  <a:pt x="2954" y="385"/>
                  <a:pt x="2977" y="382"/>
                </a:cubicBezTo>
                <a:cubicBezTo>
                  <a:pt x="2970" y="393"/>
                  <a:pt x="3016" y="425"/>
                  <a:pt x="3033" y="403"/>
                </a:cubicBezTo>
                <a:cubicBezTo>
                  <a:pt x="3035" y="427"/>
                  <a:pt x="3087" y="469"/>
                  <a:pt x="3111" y="458"/>
                </a:cubicBezTo>
                <a:cubicBezTo>
                  <a:pt x="3104" y="494"/>
                  <a:pt x="3148" y="493"/>
                  <a:pt x="3162" y="517"/>
                </a:cubicBezTo>
                <a:cubicBezTo>
                  <a:pt x="3172" y="522"/>
                  <a:pt x="3161" y="508"/>
                  <a:pt x="3174" y="508"/>
                </a:cubicBezTo>
                <a:cubicBezTo>
                  <a:pt x="3184" y="525"/>
                  <a:pt x="3193" y="537"/>
                  <a:pt x="3210" y="528"/>
                </a:cubicBezTo>
                <a:cubicBezTo>
                  <a:pt x="3205" y="547"/>
                  <a:pt x="3239" y="545"/>
                  <a:pt x="3223" y="569"/>
                </a:cubicBezTo>
                <a:cubicBezTo>
                  <a:pt x="3233" y="565"/>
                  <a:pt x="3242" y="568"/>
                  <a:pt x="3231" y="583"/>
                </a:cubicBezTo>
                <a:cubicBezTo>
                  <a:pt x="3250" y="576"/>
                  <a:pt x="3254" y="606"/>
                  <a:pt x="3268" y="594"/>
                </a:cubicBezTo>
                <a:cubicBezTo>
                  <a:pt x="3262" y="631"/>
                  <a:pt x="3324" y="640"/>
                  <a:pt x="3329" y="662"/>
                </a:cubicBezTo>
                <a:cubicBezTo>
                  <a:pt x="3397" y="648"/>
                  <a:pt x="3342" y="691"/>
                  <a:pt x="3440" y="730"/>
                </a:cubicBezTo>
                <a:cubicBezTo>
                  <a:pt x="3446" y="747"/>
                  <a:pt x="3424" y="717"/>
                  <a:pt x="3419" y="729"/>
                </a:cubicBezTo>
                <a:cubicBezTo>
                  <a:pt x="3510" y="811"/>
                  <a:pt x="3573" y="921"/>
                  <a:pt x="3685" y="981"/>
                </a:cubicBezTo>
                <a:cubicBezTo>
                  <a:pt x="3700" y="967"/>
                  <a:pt x="3675" y="960"/>
                  <a:pt x="3690" y="952"/>
                </a:cubicBezTo>
                <a:cubicBezTo>
                  <a:pt x="3710" y="967"/>
                  <a:pt x="3709" y="974"/>
                  <a:pt x="3728" y="985"/>
                </a:cubicBezTo>
                <a:cubicBezTo>
                  <a:pt x="3720" y="993"/>
                  <a:pt x="3717" y="980"/>
                  <a:pt x="3710" y="983"/>
                </a:cubicBezTo>
                <a:cubicBezTo>
                  <a:pt x="3706" y="990"/>
                  <a:pt x="3708" y="998"/>
                  <a:pt x="3712" y="1007"/>
                </a:cubicBezTo>
                <a:cubicBezTo>
                  <a:pt x="3720" y="1016"/>
                  <a:pt x="3715" y="997"/>
                  <a:pt x="3727" y="1004"/>
                </a:cubicBezTo>
                <a:cubicBezTo>
                  <a:pt x="3724" y="1017"/>
                  <a:pt x="3735" y="1024"/>
                  <a:pt x="3745" y="1024"/>
                </a:cubicBezTo>
                <a:cubicBezTo>
                  <a:pt x="3756" y="1041"/>
                  <a:pt x="3743" y="1028"/>
                  <a:pt x="3735" y="1036"/>
                </a:cubicBezTo>
                <a:cubicBezTo>
                  <a:pt x="3742" y="1049"/>
                  <a:pt x="3753" y="1043"/>
                  <a:pt x="3765" y="1038"/>
                </a:cubicBezTo>
                <a:cubicBezTo>
                  <a:pt x="3772" y="1046"/>
                  <a:pt x="3763" y="1050"/>
                  <a:pt x="3757" y="1054"/>
                </a:cubicBezTo>
                <a:cubicBezTo>
                  <a:pt x="3811" y="1104"/>
                  <a:pt x="3863" y="1205"/>
                  <a:pt x="3877" y="1270"/>
                </a:cubicBezTo>
                <a:cubicBezTo>
                  <a:pt x="3896" y="1292"/>
                  <a:pt x="3926" y="1350"/>
                  <a:pt x="3894" y="1372"/>
                </a:cubicBezTo>
                <a:cubicBezTo>
                  <a:pt x="3926" y="1371"/>
                  <a:pt x="3898" y="1407"/>
                  <a:pt x="3923" y="1430"/>
                </a:cubicBezTo>
                <a:cubicBezTo>
                  <a:pt x="3889" y="1432"/>
                  <a:pt x="3912" y="1490"/>
                  <a:pt x="3935" y="1505"/>
                </a:cubicBezTo>
                <a:cubicBezTo>
                  <a:pt x="3948" y="1488"/>
                  <a:pt x="3939" y="1457"/>
                  <a:pt x="3925" y="1435"/>
                </a:cubicBezTo>
                <a:cubicBezTo>
                  <a:pt x="3967" y="1457"/>
                  <a:pt x="3948" y="1539"/>
                  <a:pt x="3993" y="1551"/>
                </a:cubicBezTo>
                <a:cubicBezTo>
                  <a:pt x="4009" y="1602"/>
                  <a:pt x="3986" y="1639"/>
                  <a:pt x="4014" y="1684"/>
                </a:cubicBezTo>
                <a:cubicBezTo>
                  <a:pt x="4001" y="1682"/>
                  <a:pt x="3990" y="1680"/>
                  <a:pt x="3985" y="1694"/>
                </a:cubicBezTo>
                <a:cubicBezTo>
                  <a:pt x="3991" y="1720"/>
                  <a:pt x="4001" y="1697"/>
                  <a:pt x="4018" y="1706"/>
                </a:cubicBezTo>
                <a:cubicBezTo>
                  <a:pt x="4017" y="1766"/>
                  <a:pt x="4064" y="1825"/>
                  <a:pt x="4046" y="1890"/>
                </a:cubicBezTo>
                <a:cubicBezTo>
                  <a:pt x="4052" y="1908"/>
                  <a:pt x="4058" y="1890"/>
                  <a:pt x="4067" y="1900"/>
                </a:cubicBezTo>
                <a:cubicBezTo>
                  <a:pt x="4078" y="1948"/>
                  <a:pt x="4062" y="1968"/>
                  <a:pt x="4074" y="2007"/>
                </a:cubicBezTo>
                <a:cubicBezTo>
                  <a:pt x="4061" y="2011"/>
                  <a:pt x="4055" y="2022"/>
                  <a:pt x="4059" y="2044"/>
                </a:cubicBezTo>
                <a:cubicBezTo>
                  <a:pt x="4053" y="2043"/>
                  <a:pt x="4055" y="2034"/>
                  <a:pt x="4054" y="2028"/>
                </a:cubicBezTo>
                <a:cubicBezTo>
                  <a:pt x="4041" y="2024"/>
                  <a:pt x="4044" y="2039"/>
                  <a:pt x="4039" y="2043"/>
                </a:cubicBezTo>
                <a:cubicBezTo>
                  <a:pt x="4043" y="2050"/>
                  <a:pt x="4053" y="2040"/>
                  <a:pt x="4049" y="2065"/>
                </a:cubicBezTo>
                <a:cubicBezTo>
                  <a:pt x="4041" y="2062"/>
                  <a:pt x="4045" y="2048"/>
                  <a:pt x="4029" y="2054"/>
                </a:cubicBezTo>
                <a:cubicBezTo>
                  <a:pt x="4021" y="2030"/>
                  <a:pt x="4038" y="2013"/>
                  <a:pt x="4009" y="2012"/>
                </a:cubicBezTo>
                <a:cubicBezTo>
                  <a:pt x="4049" y="1987"/>
                  <a:pt x="3986" y="1961"/>
                  <a:pt x="4003" y="1919"/>
                </a:cubicBezTo>
                <a:cubicBezTo>
                  <a:pt x="3967" y="1926"/>
                  <a:pt x="4019" y="1967"/>
                  <a:pt x="3990" y="1976"/>
                </a:cubicBezTo>
                <a:cubicBezTo>
                  <a:pt x="3993" y="1994"/>
                  <a:pt x="4008" y="2000"/>
                  <a:pt x="3999" y="2017"/>
                </a:cubicBezTo>
                <a:cubicBezTo>
                  <a:pt x="3990" y="2016"/>
                  <a:pt x="3997" y="2000"/>
                  <a:pt x="3990" y="1996"/>
                </a:cubicBezTo>
                <a:cubicBezTo>
                  <a:pt x="3977" y="2005"/>
                  <a:pt x="3987" y="2032"/>
                  <a:pt x="3989" y="2042"/>
                </a:cubicBezTo>
                <a:cubicBezTo>
                  <a:pt x="3994" y="2042"/>
                  <a:pt x="3993" y="2036"/>
                  <a:pt x="3994" y="2032"/>
                </a:cubicBezTo>
                <a:cubicBezTo>
                  <a:pt x="3998" y="2040"/>
                  <a:pt x="4002" y="2077"/>
                  <a:pt x="3989" y="2063"/>
                </a:cubicBezTo>
                <a:cubicBezTo>
                  <a:pt x="3993" y="2073"/>
                  <a:pt x="3995" y="2084"/>
                  <a:pt x="4003" y="2089"/>
                </a:cubicBezTo>
                <a:cubicBezTo>
                  <a:pt x="4003" y="2103"/>
                  <a:pt x="3995" y="2106"/>
                  <a:pt x="3988" y="2099"/>
                </a:cubicBezTo>
                <a:cubicBezTo>
                  <a:pt x="3989" y="2111"/>
                  <a:pt x="4001" y="2111"/>
                  <a:pt x="4003" y="2099"/>
                </a:cubicBezTo>
                <a:cubicBezTo>
                  <a:pt x="4014" y="2115"/>
                  <a:pt x="3994" y="2121"/>
                  <a:pt x="3990" y="2145"/>
                </a:cubicBezTo>
                <a:cubicBezTo>
                  <a:pt x="4020" y="2115"/>
                  <a:pt x="3976" y="2172"/>
                  <a:pt x="3986" y="2185"/>
                </a:cubicBezTo>
                <a:cubicBezTo>
                  <a:pt x="3991" y="2183"/>
                  <a:pt x="3995" y="2180"/>
                  <a:pt x="4002" y="2181"/>
                </a:cubicBezTo>
                <a:cubicBezTo>
                  <a:pt x="3999" y="2191"/>
                  <a:pt x="3982" y="2183"/>
                  <a:pt x="3985" y="2200"/>
                </a:cubicBezTo>
                <a:cubicBezTo>
                  <a:pt x="4006" y="2221"/>
                  <a:pt x="3974" y="2277"/>
                  <a:pt x="3995" y="2324"/>
                </a:cubicBezTo>
                <a:cubicBezTo>
                  <a:pt x="3990" y="2323"/>
                  <a:pt x="3985" y="2322"/>
                  <a:pt x="3980" y="2322"/>
                </a:cubicBezTo>
                <a:cubicBezTo>
                  <a:pt x="3974" y="2336"/>
                  <a:pt x="3982" y="2340"/>
                  <a:pt x="3979" y="2352"/>
                </a:cubicBezTo>
                <a:cubicBezTo>
                  <a:pt x="3987" y="2350"/>
                  <a:pt x="3993" y="2346"/>
                  <a:pt x="3997" y="2340"/>
                </a:cubicBezTo>
                <a:cubicBezTo>
                  <a:pt x="4002" y="2344"/>
                  <a:pt x="3990" y="2358"/>
                  <a:pt x="3996" y="2370"/>
                </a:cubicBezTo>
                <a:cubicBezTo>
                  <a:pt x="3987" y="2366"/>
                  <a:pt x="3990" y="2354"/>
                  <a:pt x="3974" y="2356"/>
                </a:cubicBezTo>
                <a:cubicBezTo>
                  <a:pt x="3974" y="2376"/>
                  <a:pt x="3974" y="2388"/>
                  <a:pt x="3960" y="2399"/>
                </a:cubicBezTo>
                <a:cubicBezTo>
                  <a:pt x="3959" y="2412"/>
                  <a:pt x="3970" y="2394"/>
                  <a:pt x="3980" y="2403"/>
                </a:cubicBezTo>
                <a:cubicBezTo>
                  <a:pt x="3964" y="2419"/>
                  <a:pt x="3945" y="2438"/>
                  <a:pt x="3980" y="2449"/>
                </a:cubicBezTo>
                <a:cubicBezTo>
                  <a:pt x="3967" y="2482"/>
                  <a:pt x="4015" y="2515"/>
                  <a:pt x="3990" y="2556"/>
                </a:cubicBezTo>
                <a:cubicBezTo>
                  <a:pt x="3983" y="2538"/>
                  <a:pt x="3986" y="2551"/>
                  <a:pt x="3974" y="2557"/>
                </a:cubicBezTo>
                <a:cubicBezTo>
                  <a:pt x="3977" y="2566"/>
                  <a:pt x="3984" y="2573"/>
                  <a:pt x="3987" y="2582"/>
                </a:cubicBezTo>
                <a:cubicBezTo>
                  <a:pt x="3975" y="2595"/>
                  <a:pt x="3974" y="2592"/>
                  <a:pt x="3972" y="2614"/>
                </a:cubicBezTo>
                <a:cubicBezTo>
                  <a:pt x="3959" y="2611"/>
                  <a:pt x="3965" y="2604"/>
                  <a:pt x="3953" y="2609"/>
                </a:cubicBezTo>
                <a:cubicBezTo>
                  <a:pt x="3964" y="2626"/>
                  <a:pt x="3957" y="2632"/>
                  <a:pt x="3965" y="2655"/>
                </a:cubicBezTo>
                <a:cubicBezTo>
                  <a:pt x="3953" y="2648"/>
                  <a:pt x="3938" y="2649"/>
                  <a:pt x="3947" y="2676"/>
                </a:cubicBezTo>
                <a:cubicBezTo>
                  <a:pt x="3932" y="2674"/>
                  <a:pt x="3932" y="2703"/>
                  <a:pt x="3914" y="2696"/>
                </a:cubicBezTo>
                <a:cubicBezTo>
                  <a:pt x="3908" y="2708"/>
                  <a:pt x="3931" y="2706"/>
                  <a:pt x="3922" y="2720"/>
                </a:cubicBezTo>
                <a:cubicBezTo>
                  <a:pt x="3903" y="2715"/>
                  <a:pt x="3903" y="2719"/>
                  <a:pt x="3895" y="2705"/>
                </a:cubicBezTo>
                <a:cubicBezTo>
                  <a:pt x="3892" y="2716"/>
                  <a:pt x="3887" y="2727"/>
                  <a:pt x="3880" y="2730"/>
                </a:cubicBezTo>
                <a:cubicBezTo>
                  <a:pt x="3894" y="2738"/>
                  <a:pt x="3896" y="2720"/>
                  <a:pt x="3911" y="2732"/>
                </a:cubicBezTo>
                <a:cubicBezTo>
                  <a:pt x="3901" y="2758"/>
                  <a:pt x="3870" y="2815"/>
                  <a:pt x="3850" y="2803"/>
                </a:cubicBezTo>
                <a:close/>
                <a:moveTo>
                  <a:pt x="2664" y="863"/>
                </a:moveTo>
                <a:cubicBezTo>
                  <a:pt x="2673" y="866"/>
                  <a:pt x="2673" y="872"/>
                  <a:pt x="2667" y="880"/>
                </a:cubicBezTo>
                <a:cubicBezTo>
                  <a:pt x="2708" y="896"/>
                  <a:pt x="2713" y="856"/>
                  <a:pt x="2729" y="916"/>
                </a:cubicBezTo>
                <a:cubicBezTo>
                  <a:pt x="2752" y="913"/>
                  <a:pt x="2776" y="944"/>
                  <a:pt x="2812" y="952"/>
                </a:cubicBezTo>
                <a:cubicBezTo>
                  <a:pt x="2823" y="957"/>
                  <a:pt x="2810" y="939"/>
                  <a:pt x="2822" y="942"/>
                </a:cubicBezTo>
                <a:cubicBezTo>
                  <a:pt x="2822" y="946"/>
                  <a:pt x="2825" y="949"/>
                  <a:pt x="2832" y="952"/>
                </a:cubicBezTo>
                <a:cubicBezTo>
                  <a:pt x="2820" y="964"/>
                  <a:pt x="2866" y="976"/>
                  <a:pt x="2883" y="995"/>
                </a:cubicBezTo>
                <a:cubicBezTo>
                  <a:pt x="2897" y="997"/>
                  <a:pt x="2876" y="978"/>
                  <a:pt x="2891" y="983"/>
                </a:cubicBezTo>
                <a:cubicBezTo>
                  <a:pt x="2901" y="1002"/>
                  <a:pt x="2923" y="1018"/>
                  <a:pt x="2923" y="1001"/>
                </a:cubicBezTo>
                <a:cubicBezTo>
                  <a:pt x="2919" y="1006"/>
                  <a:pt x="2966" y="1024"/>
                  <a:pt x="2948" y="1028"/>
                </a:cubicBezTo>
                <a:cubicBezTo>
                  <a:pt x="3006" y="1058"/>
                  <a:pt x="3000" y="1062"/>
                  <a:pt x="3045" y="1081"/>
                </a:cubicBezTo>
                <a:cubicBezTo>
                  <a:pt x="3042" y="1065"/>
                  <a:pt x="3045" y="1071"/>
                  <a:pt x="3042" y="1055"/>
                </a:cubicBezTo>
                <a:cubicBezTo>
                  <a:pt x="3020" y="1051"/>
                  <a:pt x="3014" y="1036"/>
                  <a:pt x="2999" y="1036"/>
                </a:cubicBezTo>
                <a:cubicBezTo>
                  <a:pt x="3002" y="1046"/>
                  <a:pt x="3029" y="1051"/>
                  <a:pt x="3030" y="1061"/>
                </a:cubicBezTo>
                <a:cubicBezTo>
                  <a:pt x="2996" y="1057"/>
                  <a:pt x="2975" y="1017"/>
                  <a:pt x="2941" y="999"/>
                </a:cubicBezTo>
                <a:cubicBezTo>
                  <a:pt x="2940" y="1003"/>
                  <a:pt x="2940" y="1011"/>
                  <a:pt x="2934" y="1008"/>
                </a:cubicBezTo>
                <a:cubicBezTo>
                  <a:pt x="2929" y="1000"/>
                  <a:pt x="2927" y="991"/>
                  <a:pt x="2921" y="983"/>
                </a:cubicBezTo>
                <a:cubicBezTo>
                  <a:pt x="2885" y="973"/>
                  <a:pt x="2824" y="922"/>
                  <a:pt x="2790" y="920"/>
                </a:cubicBezTo>
                <a:cubicBezTo>
                  <a:pt x="2789" y="917"/>
                  <a:pt x="2789" y="914"/>
                  <a:pt x="2788" y="912"/>
                </a:cubicBezTo>
                <a:cubicBezTo>
                  <a:pt x="2766" y="915"/>
                  <a:pt x="2760" y="898"/>
                  <a:pt x="2740" y="904"/>
                </a:cubicBezTo>
                <a:cubicBezTo>
                  <a:pt x="2745" y="896"/>
                  <a:pt x="2741" y="893"/>
                  <a:pt x="2733" y="895"/>
                </a:cubicBezTo>
                <a:cubicBezTo>
                  <a:pt x="2739" y="885"/>
                  <a:pt x="2745" y="874"/>
                  <a:pt x="2735" y="869"/>
                </a:cubicBezTo>
                <a:cubicBezTo>
                  <a:pt x="2719" y="876"/>
                  <a:pt x="2697" y="868"/>
                  <a:pt x="2680" y="876"/>
                </a:cubicBezTo>
                <a:cubicBezTo>
                  <a:pt x="2679" y="867"/>
                  <a:pt x="2679" y="858"/>
                  <a:pt x="2675" y="851"/>
                </a:cubicBezTo>
                <a:cubicBezTo>
                  <a:pt x="2672" y="857"/>
                  <a:pt x="2668" y="860"/>
                  <a:pt x="2664" y="863"/>
                </a:cubicBezTo>
                <a:close/>
                <a:moveTo>
                  <a:pt x="2791" y="3370"/>
                </a:moveTo>
                <a:cubicBezTo>
                  <a:pt x="2854" y="3332"/>
                  <a:pt x="2794" y="3298"/>
                  <a:pt x="2796" y="3330"/>
                </a:cubicBezTo>
                <a:cubicBezTo>
                  <a:pt x="2770" y="3337"/>
                  <a:pt x="2738" y="3349"/>
                  <a:pt x="2727" y="3385"/>
                </a:cubicBezTo>
                <a:cubicBezTo>
                  <a:pt x="2652" y="3414"/>
                  <a:pt x="2590" y="3467"/>
                  <a:pt x="2509" y="3474"/>
                </a:cubicBezTo>
                <a:cubicBezTo>
                  <a:pt x="2492" y="3426"/>
                  <a:pt x="2441" y="3461"/>
                  <a:pt x="2427" y="3484"/>
                </a:cubicBezTo>
                <a:cubicBezTo>
                  <a:pt x="2362" y="3495"/>
                  <a:pt x="2306" y="3528"/>
                  <a:pt x="2240" y="3545"/>
                </a:cubicBezTo>
                <a:cubicBezTo>
                  <a:pt x="2234" y="3539"/>
                  <a:pt x="2237" y="3537"/>
                  <a:pt x="2237" y="3530"/>
                </a:cubicBezTo>
                <a:cubicBezTo>
                  <a:pt x="2229" y="3531"/>
                  <a:pt x="2227" y="3537"/>
                  <a:pt x="2230" y="3547"/>
                </a:cubicBezTo>
                <a:cubicBezTo>
                  <a:pt x="2224" y="3543"/>
                  <a:pt x="2216" y="3543"/>
                  <a:pt x="2208" y="3544"/>
                </a:cubicBezTo>
                <a:cubicBezTo>
                  <a:pt x="2205" y="3547"/>
                  <a:pt x="2202" y="3549"/>
                  <a:pt x="2199" y="3551"/>
                </a:cubicBezTo>
                <a:cubicBezTo>
                  <a:pt x="2198" y="3545"/>
                  <a:pt x="2198" y="3545"/>
                  <a:pt x="2198" y="3545"/>
                </a:cubicBezTo>
                <a:cubicBezTo>
                  <a:pt x="2191" y="3546"/>
                  <a:pt x="2184" y="3547"/>
                  <a:pt x="2178" y="3544"/>
                </a:cubicBezTo>
                <a:cubicBezTo>
                  <a:pt x="2179" y="3553"/>
                  <a:pt x="2183" y="3554"/>
                  <a:pt x="2184" y="3563"/>
                </a:cubicBezTo>
                <a:cubicBezTo>
                  <a:pt x="2178" y="3552"/>
                  <a:pt x="2170" y="3552"/>
                  <a:pt x="2162" y="3556"/>
                </a:cubicBezTo>
                <a:cubicBezTo>
                  <a:pt x="2163" y="3556"/>
                  <a:pt x="2163" y="3555"/>
                  <a:pt x="2164" y="3555"/>
                </a:cubicBezTo>
                <a:cubicBezTo>
                  <a:pt x="2147" y="3583"/>
                  <a:pt x="2193" y="3586"/>
                  <a:pt x="2209" y="3578"/>
                </a:cubicBezTo>
                <a:cubicBezTo>
                  <a:pt x="2215" y="3583"/>
                  <a:pt x="2218" y="3595"/>
                  <a:pt x="2214" y="3602"/>
                </a:cubicBezTo>
                <a:cubicBezTo>
                  <a:pt x="2223" y="3584"/>
                  <a:pt x="2260" y="3597"/>
                  <a:pt x="2260" y="3565"/>
                </a:cubicBezTo>
                <a:cubicBezTo>
                  <a:pt x="2269" y="3567"/>
                  <a:pt x="2277" y="3572"/>
                  <a:pt x="2288" y="3569"/>
                </a:cubicBezTo>
                <a:cubicBezTo>
                  <a:pt x="2288" y="3594"/>
                  <a:pt x="2261" y="3554"/>
                  <a:pt x="2262" y="3591"/>
                </a:cubicBezTo>
                <a:cubicBezTo>
                  <a:pt x="2305" y="3579"/>
                  <a:pt x="2376" y="3568"/>
                  <a:pt x="2424" y="3543"/>
                </a:cubicBezTo>
                <a:cubicBezTo>
                  <a:pt x="2429" y="3557"/>
                  <a:pt x="2409" y="3555"/>
                  <a:pt x="2407" y="3565"/>
                </a:cubicBezTo>
                <a:cubicBezTo>
                  <a:pt x="2412" y="3568"/>
                  <a:pt x="2416" y="3570"/>
                  <a:pt x="2421" y="3570"/>
                </a:cubicBezTo>
                <a:cubicBezTo>
                  <a:pt x="2408" y="3611"/>
                  <a:pt x="2361" y="3598"/>
                  <a:pt x="2331" y="3614"/>
                </a:cubicBezTo>
                <a:cubicBezTo>
                  <a:pt x="2334" y="3584"/>
                  <a:pt x="2248" y="3595"/>
                  <a:pt x="2246" y="3625"/>
                </a:cubicBezTo>
                <a:cubicBezTo>
                  <a:pt x="2235" y="3632"/>
                  <a:pt x="2236" y="3615"/>
                  <a:pt x="2228" y="3614"/>
                </a:cubicBezTo>
                <a:cubicBezTo>
                  <a:pt x="2220" y="3624"/>
                  <a:pt x="2219" y="3638"/>
                  <a:pt x="2207" y="3644"/>
                </a:cubicBezTo>
                <a:cubicBezTo>
                  <a:pt x="2209" y="3639"/>
                  <a:pt x="2209" y="3632"/>
                  <a:pt x="2207" y="3624"/>
                </a:cubicBezTo>
                <a:cubicBezTo>
                  <a:pt x="2197" y="3631"/>
                  <a:pt x="2188" y="3620"/>
                  <a:pt x="2179" y="3610"/>
                </a:cubicBezTo>
                <a:cubicBezTo>
                  <a:pt x="2175" y="3613"/>
                  <a:pt x="2170" y="3614"/>
                  <a:pt x="2165" y="3615"/>
                </a:cubicBezTo>
                <a:cubicBezTo>
                  <a:pt x="2164" y="3608"/>
                  <a:pt x="2166" y="3603"/>
                  <a:pt x="2170" y="3601"/>
                </a:cubicBezTo>
                <a:cubicBezTo>
                  <a:pt x="2168" y="3599"/>
                  <a:pt x="2166" y="3597"/>
                  <a:pt x="2163" y="3596"/>
                </a:cubicBezTo>
                <a:cubicBezTo>
                  <a:pt x="2161" y="3610"/>
                  <a:pt x="2148" y="3608"/>
                  <a:pt x="2138" y="3605"/>
                </a:cubicBezTo>
                <a:cubicBezTo>
                  <a:pt x="2152" y="3592"/>
                  <a:pt x="2132" y="3588"/>
                  <a:pt x="2117" y="3593"/>
                </a:cubicBezTo>
                <a:cubicBezTo>
                  <a:pt x="2125" y="3587"/>
                  <a:pt x="2130" y="3581"/>
                  <a:pt x="2135" y="3575"/>
                </a:cubicBezTo>
                <a:cubicBezTo>
                  <a:pt x="2131" y="3570"/>
                  <a:pt x="2140" y="3563"/>
                  <a:pt x="2140" y="3557"/>
                </a:cubicBezTo>
                <a:cubicBezTo>
                  <a:pt x="2128" y="3559"/>
                  <a:pt x="2127" y="3565"/>
                  <a:pt x="2116" y="3559"/>
                </a:cubicBezTo>
                <a:cubicBezTo>
                  <a:pt x="2108" y="3560"/>
                  <a:pt x="2117" y="3575"/>
                  <a:pt x="2121" y="3574"/>
                </a:cubicBezTo>
                <a:cubicBezTo>
                  <a:pt x="2110" y="3578"/>
                  <a:pt x="2102" y="3567"/>
                  <a:pt x="2087" y="3581"/>
                </a:cubicBezTo>
                <a:cubicBezTo>
                  <a:pt x="2085" y="3599"/>
                  <a:pt x="2105" y="3584"/>
                  <a:pt x="2095" y="3600"/>
                </a:cubicBezTo>
                <a:cubicBezTo>
                  <a:pt x="2120" y="3602"/>
                  <a:pt x="2140" y="3613"/>
                  <a:pt x="2162" y="3620"/>
                </a:cubicBezTo>
                <a:cubicBezTo>
                  <a:pt x="2159" y="3633"/>
                  <a:pt x="2112" y="3612"/>
                  <a:pt x="2107" y="3634"/>
                </a:cubicBezTo>
                <a:cubicBezTo>
                  <a:pt x="2130" y="3651"/>
                  <a:pt x="2163" y="3644"/>
                  <a:pt x="2188" y="3638"/>
                </a:cubicBezTo>
                <a:cubicBezTo>
                  <a:pt x="2185" y="3652"/>
                  <a:pt x="2174" y="3657"/>
                  <a:pt x="2158" y="3656"/>
                </a:cubicBezTo>
                <a:cubicBezTo>
                  <a:pt x="2158" y="3661"/>
                  <a:pt x="2162" y="3659"/>
                  <a:pt x="2165" y="3660"/>
                </a:cubicBezTo>
                <a:cubicBezTo>
                  <a:pt x="2165" y="3666"/>
                  <a:pt x="2159" y="3665"/>
                  <a:pt x="2155" y="3666"/>
                </a:cubicBezTo>
                <a:cubicBezTo>
                  <a:pt x="2187" y="3663"/>
                  <a:pt x="2200" y="3679"/>
                  <a:pt x="2235" y="3677"/>
                </a:cubicBezTo>
                <a:cubicBezTo>
                  <a:pt x="2235" y="3685"/>
                  <a:pt x="2236" y="3689"/>
                  <a:pt x="2239" y="3692"/>
                </a:cubicBezTo>
                <a:cubicBezTo>
                  <a:pt x="2261" y="3687"/>
                  <a:pt x="2286" y="3679"/>
                  <a:pt x="2313" y="3670"/>
                </a:cubicBezTo>
                <a:cubicBezTo>
                  <a:pt x="2313" y="3674"/>
                  <a:pt x="2310" y="3676"/>
                  <a:pt x="2312" y="3681"/>
                </a:cubicBezTo>
                <a:cubicBezTo>
                  <a:pt x="2325" y="3667"/>
                  <a:pt x="2334" y="3664"/>
                  <a:pt x="2363" y="3657"/>
                </a:cubicBezTo>
                <a:cubicBezTo>
                  <a:pt x="2361" y="3650"/>
                  <a:pt x="2360" y="3643"/>
                  <a:pt x="2355" y="3644"/>
                </a:cubicBezTo>
                <a:cubicBezTo>
                  <a:pt x="2381" y="3638"/>
                  <a:pt x="2421" y="3612"/>
                  <a:pt x="2442" y="3595"/>
                </a:cubicBezTo>
                <a:cubicBezTo>
                  <a:pt x="2446" y="3622"/>
                  <a:pt x="2467" y="3583"/>
                  <a:pt x="2486" y="3605"/>
                </a:cubicBezTo>
                <a:cubicBezTo>
                  <a:pt x="2488" y="3593"/>
                  <a:pt x="2505" y="3590"/>
                  <a:pt x="2500" y="3574"/>
                </a:cubicBezTo>
                <a:cubicBezTo>
                  <a:pt x="2516" y="3570"/>
                  <a:pt x="2496" y="3586"/>
                  <a:pt x="2512" y="3596"/>
                </a:cubicBezTo>
                <a:cubicBezTo>
                  <a:pt x="2529" y="3584"/>
                  <a:pt x="2540" y="3540"/>
                  <a:pt x="2557" y="3572"/>
                </a:cubicBezTo>
                <a:cubicBezTo>
                  <a:pt x="2566" y="3567"/>
                  <a:pt x="2565" y="3552"/>
                  <a:pt x="2576" y="3547"/>
                </a:cubicBezTo>
                <a:cubicBezTo>
                  <a:pt x="2575" y="3548"/>
                  <a:pt x="2577" y="3558"/>
                  <a:pt x="2576" y="3558"/>
                </a:cubicBezTo>
                <a:cubicBezTo>
                  <a:pt x="2596" y="3525"/>
                  <a:pt x="2605" y="3547"/>
                  <a:pt x="2633" y="3543"/>
                </a:cubicBezTo>
                <a:cubicBezTo>
                  <a:pt x="2643" y="3537"/>
                  <a:pt x="2641" y="3514"/>
                  <a:pt x="2650" y="3507"/>
                </a:cubicBezTo>
                <a:cubicBezTo>
                  <a:pt x="2665" y="3494"/>
                  <a:pt x="2695" y="3513"/>
                  <a:pt x="2700" y="3487"/>
                </a:cubicBezTo>
                <a:cubicBezTo>
                  <a:pt x="2709" y="3482"/>
                  <a:pt x="2717" y="3492"/>
                  <a:pt x="2726" y="3489"/>
                </a:cubicBezTo>
                <a:cubicBezTo>
                  <a:pt x="2752" y="3459"/>
                  <a:pt x="2782" y="3442"/>
                  <a:pt x="2812" y="3410"/>
                </a:cubicBezTo>
                <a:cubicBezTo>
                  <a:pt x="2809" y="3397"/>
                  <a:pt x="2806" y="3358"/>
                  <a:pt x="2791" y="3370"/>
                </a:cubicBezTo>
                <a:close/>
                <a:moveTo>
                  <a:pt x="2136" y="3730"/>
                </a:moveTo>
                <a:cubicBezTo>
                  <a:pt x="2137" y="3731"/>
                  <a:pt x="2137" y="3731"/>
                  <a:pt x="2137" y="3732"/>
                </a:cubicBezTo>
                <a:cubicBezTo>
                  <a:pt x="2137" y="3731"/>
                  <a:pt x="2138" y="3731"/>
                  <a:pt x="2139" y="3730"/>
                </a:cubicBezTo>
                <a:cubicBezTo>
                  <a:pt x="2138" y="3730"/>
                  <a:pt x="2137" y="3730"/>
                  <a:pt x="2136" y="3730"/>
                </a:cubicBezTo>
                <a:close/>
                <a:moveTo>
                  <a:pt x="1568" y="3420"/>
                </a:moveTo>
                <a:cubicBezTo>
                  <a:pt x="1580" y="3420"/>
                  <a:pt x="1602" y="3442"/>
                  <a:pt x="1605" y="3422"/>
                </a:cubicBezTo>
                <a:cubicBezTo>
                  <a:pt x="1591" y="3418"/>
                  <a:pt x="1574" y="3407"/>
                  <a:pt x="1568" y="3420"/>
                </a:cubicBezTo>
                <a:close/>
                <a:moveTo>
                  <a:pt x="1287" y="850"/>
                </a:moveTo>
                <a:cubicBezTo>
                  <a:pt x="1224" y="888"/>
                  <a:pt x="1284" y="922"/>
                  <a:pt x="1282" y="890"/>
                </a:cubicBezTo>
                <a:cubicBezTo>
                  <a:pt x="1308" y="883"/>
                  <a:pt x="1339" y="871"/>
                  <a:pt x="1350" y="835"/>
                </a:cubicBezTo>
                <a:cubicBezTo>
                  <a:pt x="1426" y="806"/>
                  <a:pt x="1487" y="753"/>
                  <a:pt x="1569" y="746"/>
                </a:cubicBezTo>
                <a:cubicBezTo>
                  <a:pt x="1585" y="794"/>
                  <a:pt x="1636" y="759"/>
                  <a:pt x="1651" y="736"/>
                </a:cubicBezTo>
                <a:cubicBezTo>
                  <a:pt x="1716" y="725"/>
                  <a:pt x="1772" y="692"/>
                  <a:pt x="1838" y="675"/>
                </a:cubicBezTo>
                <a:cubicBezTo>
                  <a:pt x="1843" y="681"/>
                  <a:pt x="1841" y="683"/>
                  <a:pt x="1841" y="690"/>
                </a:cubicBezTo>
                <a:cubicBezTo>
                  <a:pt x="1849" y="689"/>
                  <a:pt x="1851" y="683"/>
                  <a:pt x="1848" y="673"/>
                </a:cubicBezTo>
                <a:cubicBezTo>
                  <a:pt x="1853" y="677"/>
                  <a:pt x="1862" y="677"/>
                  <a:pt x="1870" y="676"/>
                </a:cubicBezTo>
                <a:cubicBezTo>
                  <a:pt x="1873" y="673"/>
                  <a:pt x="1876" y="671"/>
                  <a:pt x="1879" y="669"/>
                </a:cubicBezTo>
                <a:cubicBezTo>
                  <a:pt x="1880" y="675"/>
                  <a:pt x="1880" y="675"/>
                  <a:pt x="1880" y="675"/>
                </a:cubicBezTo>
                <a:cubicBezTo>
                  <a:pt x="1887" y="674"/>
                  <a:pt x="1894" y="673"/>
                  <a:pt x="1900" y="676"/>
                </a:cubicBezTo>
                <a:cubicBezTo>
                  <a:pt x="1899" y="667"/>
                  <a:pt x="1895" y="666"/>
                  <a:pt x="1894" y="657"/>
                </a:cubicBezTo>
                <a:cubicBezTo>
                  <a:pt x="1900" y="668"/>
                  <a:pt x="1908" y="668"/>
                  <a:pt x="1916" y="664"/>
                </a:cubicBezTo>
                <a:cubicBezTo>
                  <a:pt x="1915" y="664"/>
                  <a:pt x="1915" y="665"/>
                  <a:pt x="1914" y="665"/>
                </a:cubicBezTo>
                <a:cubicBezTo>
                  <a:pt x="1931" y="637"/>
                  <a:pt x="1885" y="634"/>
                  <a:pt x="1868" y="642"/>
                </a:cubicBezTo>
                <a:cubicBezTo>
                  <a:pt x="1862" y="637"/>
                  <a:pt x="1860" y="625"/>
                  <a:pt x="1864" y="618"/>
                </a:cubicBezTo>
                <a:cubicBezTo>
                  <a:pt x="1855" y="636"/>
                  <a:pt x="1818" y="623"/>
                  <a:pt x="1818" y="655"/>
                </a:cubicBezTo>
                <a:cubicBezTo>
                  <a:pt x="1809" y="653"/>
                  <a:pt x="1801" y="648"/>
                  <a:pt x="1790" y="651"/>
                </a:cubicBezTo>
                <a:cubicBezTo>
                  <a:pt x="1790" y="626"/>
                  <a:pt x="1817" y="666"/>
                  <a:pt x="1816" y="629"/>
                </a:cubicBezTo>
                <a:cubicBezTo>
                  <a:pt x="1772" y="641"/>
                  <a:pt x="1701" y="652"/>
                  <a:pt x="1654" y="677"/>
                </a:cubicBezTo>
                <a:cubicBezTo>
                  <a:pt x="1649" y="663"/>
                  <a:pt x="1669" y="665"/>
                  <a:pt x="1670" y="655"/>
                </a:cubicBezTo>
                <a:cubicBezTo>
                  <a:pt x="1666" y="652"/>
                  <a:pt x="1662" y="650"/>
                  <a:pt x="1657" y="650"/>
                </a:cubicBezTo>
                <a:cubicBezTo>
                  <a:pt x="1669" y="609"/>
                  <a:pt x="1717" y="622"/>
                  <a:pt x="1747" y="606"/>
                </a:cubicBezTo>
                <a:cubicBezTo>
                  <a:pt x="1744" y="636"/>
                  <a:pt x="1830" y="625"/>
                  <a:pt x="1832" y="595"/>
                </a:cubicBezTo>
                <a:cubicBezTo>
                  <a:pt x="1843" y="588"/>
                  <a:pt x="1842" y="605"/>
                  <a:pt x="1849" y="606"/>
                </a:cubicBezTo>
                <a:cubicBezTo>
                  <a:pt x="1857" y="596"/>
                  <a:pt x="1859" y="582"/>
                  <a:pt x="1871" y="576"/>
                </a:cubicBezTo>
                <a:cubicBezTo>
                  <a:pt x="1869" y="581"/>
                  <a:pt x="1869" y="588"/>
                  <a:pt x="1871" y="596"/>
                </a:cubicBezTo>
                <a:cubicBezTo>
                  <a:pt x="1881" y="589"/>
                  <a:pt x="1890" y="600"/>
                  <a:pt x="1899" y="610"/>
                </a:cubicBezTo>
                <a:cubicBezTo>
                  <a:pt x="1903" y="607"/>
                  <a:pt x="1908" y="606"/>
                  <a:pt x="1913" y="605"/>
                </a:cubicBezTo>
                <a:cubicBezTo>
                  <a:pt x="1914" y="612"/>
                  <a:pt x="1911" y="617"/>
                  <a:pt x="1908" y="619"/>
                </a:cubicBezTo>
                <a:cubicBezTo>
                  <a:pt x="1910" y="621"/>
                  <a:pt x="1912" y="623"/>
                  <a:pt x="1915" y="624"/>
                </a:cubicBezTo>
                <a:cubicBezTo>
                  <a:pt x="1916" y="610"/>
                  <a:pt x="1929" y="612"/>
                  <a:pt x="1940" y="615"/>
                </a:cubicBezTo>
                <a:cubicBezTo>
                  <a:pt x="1926" y="628"/>
                  <a:pt x="1946" y="632"/>
                  <a:pt x="1961" y="627"/>
                </a:cubicBezTo>
                <a:cubicBezTo>
                  <a:pt x="1953" y="633"/>
                  <a:pt x="1948" y="639"/>
                  <a:pt x="1943" y="645"/>
                </a:cubicBezTo>
                <a:cubicBezTo>
                  <a:pt x="1947" y="650"/>
                  <a:pt x="1937" y="657"/>
                  <a:pt x="1938" y="663"/>
                </a:cubicBezTo>
                <a:cubicBezTo>
                  <a:pt x="1950" y="661"/>
                  <a:pt x="1951" y="655"/>
                  <a:pt x="1962" y="661"/>
                </a:cubicBezTo>
                <a:cubicBezTo>
                  <a:pt x="1970" y="660"/>
                  <a:pt x="1961" y="645"/>
                  <a:pt x="1957" y="646"/>
                </a:cubicBezTo>
                <a:cubicBezTo>
                  <a:pt x="1968" y="642"/>
                  <a:pt x="1976" y="653"/>
                  <a:pt x="1991" y="639"/>
                </a:cubicBezTo>
                <a:cubicBezTo>
                  <a:pt x="1993" y="621"/>
                  <a:pt x="1973" y="636"/>
                  <a:pt x="1983" y="620"/>
                </a:cubicBezTo>
                <a:cubicBezTo>
                  <a:pt x="1958" y="618"/>
                  <a:pt x="1938" y="607"/>
                  <a:pt x="1916" y="600"/>
                </a:cubicBezTo>
                <a:cubicBezTo>
                  <a:pt x="1919" y="587"/>
                  <a:pt x="1966" y="608"/>
                  <a:pt x="1971" y="586"/>
                </a:cubicBezTo>
                <a:cubicBezTo>
                  <a:pt x="1948" y="569"/>
                  <a:pt x="1915" y="576"/>
                  <a:pt x="1890" y="582"/>
                </a:cubicBezTo>
                <a:cubicBezTo>
                  <a:pt x="1893" y="568"/>
                  <a:pt x="1904" y="563"/>
                  <a:pt x="1920" y="564"/>
                </a:cubicBezTo>
                <a:cubicBezTo>
                  <a:pt x="1920" y="559"/>
                  <a:pt x="1916" y="561"/>
                  <a:pt x="1913" y="560"/>
                </a:cubicBezTo>
                <a:cubicBezTo>
                  <a:pt x="1913" y="554"/>
                  <a:pt x="1919" y="555"/>
                  <a:pt x="1923" y="554"/>
                </a:cubicBezTo>
                <a:cubicBezTo>
                  <a:pt x="1891" y="557"/>
                  <a:pt x="1878" y="541"/>
                  <a:pt x="1843" y="543"/>
                </a:cubicBezTo>
                <a:cubicBezTo>
                  <a:pt x="1843" y="535"/>
                  <a:pt x="1841" y="531"/>
                  <a:pt x="1839" y="528"/>
                </a:cubicBezTo>
                <a:cubicBezTo>
                  <a:pt x="1817" y="533"/>
                  <a:pt x="1792" y="541"/>
                  <a:pt x="1765" y="550"/>
                </a:cubicBezTo>
                <a:cubicBezTo>
                  <a:pt x="1765" y="546"/>
                  <a:pt x="1768" y="544"/>
                  <a:pt x="1766" y="539"/>
                </a:cubicBezTo>
                <a:cubicBezTo>
                  <a:pt x="1753" y="553"/>
                  <a:pt x="1744" y="556"/>
                  <a:pt x="1715" y="563"/>
                </a:cubicBezTo>
                <a:cubicBezTo>
                  <a:pt x="1717" y="570"/>
                  <a:pt x="1718" y="577"/>
                  <a:pt x="1723" y="576"/>
                </a:cubicBezTo>
                <a:cubicBezTo>
                  <a:pt x="1697" y="582"/>
                  <a:pt x="1657" y="608"/>
                  <a:pt x="1636" y="625"/>
                </a:cubicBezTo>
                <a:cubicBezTo>
                  <a:pt x="1632" y="598"/>
                  <a:pt x="1611" y="637"/>
                  <a:pt x="1591" y="615"/>
                </a:cubicBezTo>
                <a:cubicBezTo>
                  <a:pt x="1590" y="627"/>
                  <a:pt x="1573" y="630"/>
                  <a:pt x="1578" y="646"/>
                </a:cubicBezTo>
                <a:cubicBezTo>
                  <a:pt x="1562" y="650"/>
                  <a:pt x="1581" y="634"/>
                  <a:pt x="1566" y="624"/>
                </a:cubicBezTo>
                <a:cubicBezTo>
                  <a:pt x="1549" y="636"/>
                  <a:pt x="1538" y="680"/>
                  <a:pt x="1521" y="648"/>
                </a:cubicBezTo>
                <a:cubicBezTo>
                  <a:pt x="1512" y="653"/>
                  <a:pt x="1512" y="668"/>
                  <a:pt x="1502" y="673"/>
                </a:cubicBezTo>
                <a:cubicBezTo>
                  <a:pt x="1503" y="672"/>
                  <a:pt x="1501" y="662"/>
                  <a:pt x="1502" y="662"/>
                </a:cubicBezTo>
                <a:cubicBezTo>
                  <a:pt x="1482" y="695"/>
                  <a:pt x="1473" y="673"/>
                  <a:pt x="1445" y="677"/>
                </a:cubicBezTo>
                <a:cubicBezTo>
                  <a:pt x="1435" y="683"/>
                  <a:pt x="1437" y="706"/>
                  <a:pt x="1428" y="713"/>
                </a:cubicBezTo>
                <a:cubicBezTo>
                  <a:pt x="1413" y="726"/>
                  <a:pt x="1383" y="707"/>
                  <a:pt x="1378" y="733"/>
                </a:cubicBezTo>
                <a:cubicBezTo>
                  <a:pt x="1368" y="738"/>
                  <a:pt x="1361" y="728"/>
                  <a:pt x="1351" y="731"/>
                </a:cubicBezTo>
                <a:cubicBezTo>
                  <a:pt x="1326" y="761"/>
                  <a:pt x="1295" y="778"/>
                  <a:pt x="1266" y="810"/>
                </a:cubicBezTo>
                <a:cubicBezTo>
                  <a:pt x="1269" y="823"/>
                  <a:pt x="1272" y="862"/>
                  <a:pt x="1287" y="850"/>
                </a:cubicBezTo>
                <a:close/>
                <a:moveTo>
                  <a:pt x="1941" y="490"/>
                </a:moveTo>
                <a:cubicBezTo>
                  <a:pt x="1941" y="489"/>
                  <a:pt x="1941" y="489"/>
                  <a:pt x="1941" y="488"/>
                </a:cubicBezTo>
                <a:cubicBezTo>
                  <a:pt x="1940" y="489"/>
                  <a:pt x="1940" y="489"/>
                  <a:pt x="1939" y="490"/>
                </a:cubicBezTo>
                <a:cubicBezTo>
                  <a:pt x="1940" y="490"/>
                  <a:pt x="1941" y="490"/>
                  <a:pt x="1941" y="490"/>
                </a:cubicBezTo>
                <a:close/>
                <a:moveTo>
                  <a:pt x="2510" y="800"/>
                </a:moveTo>
                <a:cubicBezTo>
                  <a:pt x="2498" y="800"/>
                  <a:pt x="2476" y="778"/>
                  <a:pt x="2473" y="798"/>
                </a:cubicBezTo>
                <a:cubicBezTo>
                  <a:pt x="2487" y="802"/>
                  <a:pt x="2504" y="813"/>
                  <a:pt x="2510" y="800"/>
                </a:cubicBezTo>
                <a:close/>
                <a:moveTo>
                  <a:pt x="1876" y="3495"/>
                </a:moveTo>
                <a:cubicBezTo>
                  <a:pt x="1928" y="3499"/>
                  <a:pt x="1922" y="3507"/>
                  <a:pt x="1963" y="3505"/>
                </a:cubicBezTo>
                <a:cubicBezTo>
                  <a:pt x="1960" y="3487"/>
                  <a:pt x="1963" y="3492"/>
                  <a:pt x="1960" y="3475"/>
                </a:cubicBezTo>
                <a:cubicBezTo>
                  <a:pt x="1941" y="3483"/>
                  <a:pt x="1935" y="3468"/>
                  <a:pt x="1922" y="3476"/>
                </a:cubicBezTo>
                <a:cubicBezTo>
                  <a:pt x="1924" y="3487"/>
                  <a:pt x="1949" y="3477"/>
                  <a:pt x="1950" y="3489"/>
                </a:cubicBezTo>
                <a:cubicBezTo>
                  <a:pt x="1918" y="3504"/>
                  <a:pt x="1901" y="3466"/>
                  <a:pt x="1870" y="3464"/>
                </a:cubicBezTo>
                <a:cubicBezTo>
                  <a:pt x="1869" y="3470"/>
                  <a:pt x="1869" y="3478"/>
                  <a:pt x="1864" y="3478"/>
                </a:cubicBezTo>
                <a:cubicBezTo>
                  <a:pt x="1860" y="3471"/>
                  <a:pt x="1858" y="3462"/>
                  <a:pt x="1852" y="3457"/>
                </a:cubicBezTo>
                <a:cubicBezTo>
                  <a:pt x="1818" y="3465"/>
                  <a:pt x="1760" y="3433"/>
                  <a:pt x="1730" y="3457"/>
                </a:cubicBezTo>
                <a:cubicBezTo>
                  <a:pt x="1736" y="3465"/>
                  <a:pt x="1764" y="3466"/>
                  <a:pt x="1745" y="3480"/>
                </a:cubicBezTo>
                <a:cubicBezTo>
                  <a:pt x="1769" y="3486"/>
                  <a:pt x="1751" y="3466"/>
                  <a:pt x="1763" y="3463"/>
                </a:cubicBezTo>
                <a:cubicBezTo>
                  <a:pt x="1763" y="3467"/>
                  <a:pt x="1766" y="3469"/>
                  <a:pt x="1772" y="3469"/>
                </a:cubicBezTo>
                <a:cubicBezTo>
                  <a:pt x="1761" y="3490"/>
                  <a:pt x="1803" y="3478"/>
                  <a:pt x="1817" y="3492"/>
                </a:cubicBezTo>
                <a:cubicBezTo>
                  <a:pt x="1830" y="3487"/>
                  <a:pt x="1811" y="3476"/>
                  <a:pt x="1825" y="3473"/>
                </a:cubicBezTo>
                <a:cubicBezTo>
                  <a:pt x="1833" y="3491"/>
                  <a:pt x="1853" y="3497"/>
                  <a:pt x="1854" y="3477"/>
                </a:cubicBezTo>
                <a:cubicBezTo>
                  <a:pt x="1850" y="3484"/>
                  <a:pt x="1892" y="3480"/>
                  <a:pt x="1876" y="3495"/>
                </a:cubicBezTo>
                <a:close/>
                <a:moveTo>
                  <a:pt x="1648" y="855"/>
                </a:moveTo>
                <a:cubicBezTo>
                  <a:pt x="1668" y="847"/>
                  <a:pt x="1688" y="837"/>
                  <a:pt x="1708" y="827"/>
                </a:cubicBezTo>
                <a:cubicBezTo>
                  <a:pt x="1708" y="827"/>
                  <a:pt x="1708" y="827"/>
                  <a:pt x="1708" y="827"/>
                </a:cubicBezTo>
                <a:cubicBezTo>
                  <a:pt x="1709" y="827"/>
                  <a:pt x="1709" y="827"/>
                  <a:pt x="1710" y="827"/>
                </a:cubicBezTo>
                <a:cubicBezTo>
                  <a:pt x="1778" y="794"/>
                  <a:pt x="1846" y="758"/>
                  <a:pt x="1917" y="742"/>
                </a:cubicBezTo>
                <a:cubicBezTo>
                  <a:pt x="1916" y="733"/>
                  <a:pt x="1912" y="732"/>
                  <a:pt x="1910" y="725"/>
                </a:cubicBezTo>
                <a:cubicBezTo>
                  <a:pt x="1908" y="724"/>
                  <a:pt x="1907" y="723"/>
                  <a:pt x="1905" y="722"/>
                </a:cubicBezTo>
                <a:cubicBezTo>
                  <a:pt x="1895" y="725"/>
                  <a:pt x="1885" y="726"/>
                  <a:pt x="1876" y="726"/>
                </a:cubicBezTo>
                <a:cubicBezTo>
                  <a:pt x="1865" y="727"/>
                  <a:pt x="1855" y="728"/>
                  <a:pt x="1844" y="730"/>
                </a:cubicBezTo>
                <a:cubicBezTo>
                  <a:pt x="1842" y="724"/>
                  <a:pt x="1839" y="722"/>
                  <a:pt x="1836" y="719"/>
                </a:cubicBezTo>
                <a:cubicBezTo>
                  <a:pt x="1830" y="718"/>
                  <a:pt x="1824" y="717"/>
                  <a:pt x="1818" y="717"/>
                </a:cubicBezTo>
                <a:cubicBezTo>
                  <a:pt x="1814" y="718"/>
                  <a:pt x="1811" y="720"/>
                  <a:pt x="1808" y="721"/>
                </a:cubicBezTo>
                <a:cubicBezTo>
                  <a:pt x="1746" y="760"/>
                  <a:pt x="1674" y="727"/>
                  <a:pt x="1616" y="776"/>
                </a:cubicBezTo>
                <a:cubicBezTo>
                  <a:pt x="1447" y="902"/>
                  <a:pt x="1483" y="926"/>
                  <a:pt x="1648" y="855"/>
                </a:cubicBezTo>
                <a:close/>
                <a:moveTo>
                  <a:pt x="2202" y="725"/>
                </a:moveTo>
                <a:cubicBezTo>
                  <a:pt x="2150" y="721"/>
                  <a:pt x="2156" y="713"/>
                  <a:pt x="2115" y="715"/>
                </a:cubicBezTo>
                <a:cubicBezTo>
                  <a:pt x="2118" y="733"/>
                  <a:pt x="2115" y="728"/>
                  <a:pt x="2117" y="745"/>
                </a:cubicBezTo>
                <a:cubicBezTo>
                  <a:pt x="2137" y="737"/>
                  <a:pt x="2143" y="752"/>
                  <a:pt x="2156" y="744"/>
                </a:cubicBezTo>
                <a:cubicBezTo>
                  <a:pt x="2153" y="733"/>
                  <a:pt x="2129" y="743"/>
                  <a:pt x="2128" y="731"/>
                </a:cubicBezTo>
                <a:cubicBezTo>
                  <a:pt x="2160" y="716"/>
                  <a:pt x="2177" y="754"/>
                  <a:pt x="2208" y="756"/>
                </a:cubicBezTo>
                <a:cubicBezTo>
                  <a:pt x="2209" y="750"/>
                  <a:pt x="2209" y="742"/>
                  <a:pt x="2214" y="742"/>
                </a:cubicBezTo>
                <a:cubicBezTo>
                  <a:pt x="2218" y="749"/>
                  <a:pt x="2220" y="758"/>
                  <a:pt x="2226" y="763"/>
                </a:cubicBezTo>
                <a:cubicBezTo>
                  <a:pt x="2260" y="755"/>
                  <a:pt x="2318" y="787"/>
                  <a:pt x="2348" y="763"/>
                </a:cubicBezTo>
                <a:cubicBezTo>
                  <a:pt x="2342" y="755"/>
                  <a:pt x="2313" y="754"/>
                  <a:pt x="2333" y="740"/>
                </a:cubicBezTo>
                <a:cubicBezTo>
                  <a:pt x="2309" y="734"/>
                  <a:pt x="2327" y="754"/>
                  <a:pt x="2315" y="757"/>
                </a:cubicBezTo>
                <a:cubicBezTo>
                  <a:pt x="2314" y="753"/>
                  <a:pt x="2312" y="751"/>
                  <a:pt x="2306" y="751"/>
                </a:cubicBezTo>
                <a:cubicBezTo>
                  <a:pt x="2317" y="730"/>
                  <a:pt x="2275" y="742"/>
                  <a:pt x="2260" y="728"/>
                </a:cubicBezTo>
                <a:cubicBezTo>
                  <a:pt x="2248" y="733"/>
                  <a:pt x="2267" y="744"/>
                  <a:pt x="2253" y="747"/>
                </a:cubicBezTo>
                <a:cubicBezTo>
                  <a:pt x="2244" y="729"/>
                  <a:pt x="2225" y="723"/>
                  <a:pt x="2224" y="743"/>
                </a:cubicBezTo>
                <a:cubicBezTo>
                  <a:pt x="2228" y="736"/>
                  <a:pt x="2185" y="740"/>
                  <a:pt x="2202" y="725"/>
                </a:cubicBezTo>
                <a:close/>
                <a:moveTo>
                  <a:pt x="2063" y="716"/>
                </a:moveTo>
                <a:cubicBezTo>
                  <a:pt x="2065" y="719"/>
                  <a:pt x="2066" y="721"/>
                  <a:pt x="2068" y="723"/>
                </a:cubicBezTo>
                <a:cubicBezTo>
                  <a:pt x="2067" y="720"/>
                  <a:pt x="2065" y="718"/>
                  <a:pt x="2063" y="716"/>
                </a:cubicBezTo>
                <a:close/>
                <a:moveTo>
                  <a:pt x="1950" y="736"/>
                </a:moveTo>
                <a:cubicBezTo>
                  <a:pt x="1944" y="736"/>
                  <a:pt x="1937" y="737"/>
                  <a:pt x="1930" y="739"/>
                </a:cubicBezTo>
                <a:cubicBezTo>
                  <a:pt x="1937" y="738"/>
                  <a:pt x="1943" y="737"/>
                  <a:pt x="1950" y="736"/>
                </a:cubicBezTo>
                <a:close/>
                <a:moveTo>
                  <a:pt x="1936" y="719"/>
                </a:moveTo>
                <a:cubicBezTo>
                  <a:pt x="1948" y="723"/>
                  <a:pt x="1962" y="728"/>
                  <a:pt x="1974" y="725"/>
                </a:cubicBezTo>
                <a:cubicBezTo>
                  <a:pt x="1974" y="723"/>
                  <a:pt x="1975" y="720"/>
                  <a:pt x="1977" y="717"/>
                </a:cubicBezTo>
                <a:cubicBezTo>
                  <a:pt x="1963" y="717"/>
                  <a:pt x="1949" y="718"/>
                  <a:pt x="1936" y="719"/>
                </a:cubicBezTo>
                <a:close/>
                <a:moveTo>
                  <a:pt x="2015" y="3504"/>
                </a:moveTo>
                <a:cubicBezTo>
                  <a:pt x="2013" y="3501"/>
                  <a:pt x="2012" y="3499"/>
                  <a:pt x="2010" y="3497"/>
                </a:cubicBezTo>
                <a:cubicBezTo>
                  <a:pt x="2011" y="3500"/>
                  <a:pt x="2013" y="3502"/>
                  <a:pt x="2015" y="3504"/>
                </a:cubicBezTo>
                <a:close/>
                <a:moveTo>
                  <a:pt x="2128" y="3484"/>
                </a:moveTo>
                <a:cubicBezTo>
                  <a:pt x="2134" y="3484"/>
                  <a:pt x="2141" y="3483"/>
                  <a:pt x="2148" y="3481"/>
                </a:cubicBezTo>
                <a:cubicBezTo>
                  <a:pt x="2141" y="3482"/>
                  <a:pt x="2134" y="3483"/>
                  <a:pt x="2128" y="3484"/>
                </a:cubicBezTo>
                <a:close/>
                <a:moveTo>
                  <a:pt x="2142" y="3501"/>
                </a:moveTo>
                <a:cubicBezTo>
                  <a:pt x="2130" y="3497"/>
                  <a:pt x="2116" y="3492"/>
                  <a:pt x="2103" y="3495"/>
                </a:cubicBezTo>
                <a:cubicBezTo>
                  <a:pt x="2103" y="3497"/>
                  <a:pt x="2102" y="3500"/>
                  <a:pt x="2101" y="3503"/>
                </a:cubicBezTo>
                <a:cubicBezTo>
                  <a:pt x="2115" y="3503"/>
                  <a:pt x="2128" y="3502"/>
                  <a:pt x="2142" y="3501"/>
                </a:cubicBezTo>
                <a:close/>
                <a:moveTo>
                  <a:pt x="1993" y="717"/>
                </a:moveTo>
                <a:cubicBezTo>
                  <a:pt x="1994" y="719"/>
                  <a:pt x="1995" y="721"/>
                  <a:pt x="1995" y="722"/>
                </a:cubicBezTo>
                <a:cubicBezTo>
                  <a:pt x="2011" y="720"/>
                  <a:pt x="2024" y="727"/>
                  <a:pt x="2036" y="728"/>
                </a:cubicBezTo>
                <a:cubicBezTo>
                  <a:pt x="2036" y="726"/>
                  <a:pt x="2036" y="724"/>
                  <a:pt x="2038" y="722"/>
                </a:cubicBezTo>
                <a:cubicBezTo>
                  <a:pt x="2042" y="727"/>
                  <a:pt x="2046" y="727"/>
                  <a:pt x="2050" y="727"/>
                </a:cubicBezTo>
                <a:cubicBezTo>
                  <a:pt x="2054" y="725"/>
                  <a:pt x="2058" y="721"/>
                  <a:pt x="2062" y="715"/>
                </a:cubicBezTo>
                <a:cubicBezTo>
                  <a:pt x="2051" y="706"/>
                  <a:pt x="2034" y="714"/>
                  <a:pt x="2022" y="717"/>
                </a:cubicBezTo>
                <a:cubicBezTo>
                  <a:pt x="2013" y="717"/>
                  <a:pt x="2003" y="717"/>
                  <a:pt x="1993" y="717"/>
                </a:cubicBezTo>
                <a:close/>
                <a:moveTo>
                  <a:pt x="2085" y="3503"/>
                </a:moveTo>
                <a:cubicBezTo>
                  <a:pt x="2084" y="3501"/>
                  <a:pt x="2083" y="3499"/>
                  <a:pt x="2083" y="3498"/>
                </a:cubicBezTo>
                <a:cubicBezTo>
                  <a:pt x="2067" y="3500"/>
                  <a:pt x="2054" y="3493"/>
                  <a:pt x="2042" y="3492"/>
                </a:cubicBezTo>
                <a:cubicBezTo>
                  <a:pt x="2042" y="3494"/>
                  <a:pt x="2042" y="3496"/>
                  <a:pt x="2040" y="3498"/>
                </a:cubicBezTo>
                <a:cubicBezTo>
                  <a:pt x="2036" y="3493"/>
                  <a:pt x="2032" y="3493"/>
                  <a:pt x="2028" y="3493"/>
                </a:cubicBezTo>
                <a:cubicBezTo>
                  <a:pt x="2024" y="3495"/>
                  <a:pt x="2020" y="3499"/>
                  <a:pt x="2016" y="3505"/>
                </a:cubicBezTo>
                <a:cubicBezTo>
                  <a:pt x="2027" y="3514"/>
                  <a:pt x="2044" y="3506"/>
                  <a:pt x="2056" y="3503"/>
                </a:cubicBezTo>
                <a:cubicBezTo>
                  <a:pt x="2065" y="3503"/>
                  <a:pt x="2075" y="3503"/>
                  <a:pt x="2085" y="3503"/>
                </a:cubicBezTo>
                <a:close/>
                <a:moveTo>
                  <a:pt x="2596" y="811"/>
                </a:moveTo>
                <a:cubicBezTo>
                  <a:pt x="2568" y="812"/>
                  <a:pt x="2530" y="794"/>
                  <a:pt x="2517" y="808"/>
                </a:cubicBezTo>
                <a:cubicBezTo>
                  <a:pt x="2538" y="802"/>
                  <a:pt x="2562" y="825"/>
                  <a:pt x="2548" y="841"/>
                </a:cubicBezTo>
                <a:cubicBezTo>
                  <a:pt x="2551" y="833"/>
                  <a:pt x="2562" y="843"/>
                  <a:pt x="2565" y="837"/>
                </a:cubicBezTo>
                <a:cubicBezTo>
                  <a:pt x="2557" y="836"/>
                  <a:pt x="2556" y="814"/>
                  <a:pt x="2568" y="817"/>
                </a:cubicBezTo>
                <a:cubicBezTo>
                  <a:pt x="2573" y="827"/>
                  <a:pt x="2581" y="814"/>
                  <a:pt x="2596" y="811"/>
                </a:cubicBezTo>
                <a:close/>
                <a:moveTo>
                  <a:pt x="1014" y="816"/>
                </a:moveTo>
                <a:cubicBezTo>
                  <a:pt x="1017" y="801"/>
                  <a:pt x="1021" y="797"/>
                  <a:pt x="1036" y="788"/>
                </a:cubicBezTo>
                <a:cubicBezTo>
                  <a:pt x="1029" y="785"/>
                  <a:pt x="1021" y="784"/>
                  <a:pt x="1025" y="775"/>
                </a:cubicBezTo>
                <a:cubicBezTo>
                  <a:pt x="1028" y="779"/>
                  <a:pt x="1041" y="777"/>
                  <a:pt x="1040" y="764"/>
                </a:cubicBezTo>
                <a:cubicBezTo>
                  <a:pt x="1054" y="764"/>
                  <a:pt x="1065" y="764"/>
                  <a:pt x="1076" y="750"/>
                </a:cubicBezTo>
                <a:cubicBezTo>
                  <a:pt x="1068" y="744"/>
                  <a:pt x="1058" y="752"/>
                  <a:pt x="1053" y="761"/>
                </a:cubicBezTo>
                <a:cubicBezTo>
                  <a:pt x="1050" y="757"/>
                  <a:pt x="1052" y="754"/>
                  <a:pt x="1048" y="750"/>
                </a:cubicBezTo>
                <a:cubicBezTo>
                  <a:pt x="1065" y="743"/>
                  <a:pt x="1067" y="742"/>
                  <a:pt x="1081" y="728"/>
                </a:cubicBezTo>
                <a:cubicBezTo>
                  <a:pt x="1090" y="734"/>
                  <a:pt x="1077" y="737"/>
                  <a:pt x="1073" y="742"/>
                </a:cubicBezTo>
                <a:cubicBezTo>
                  <a:pt x="1077" y="750"/>
                  <a:pt x="1085" y="733"/>
                  <a:pt x="1090" y="744"/>
                </a:cubicBezTo>
                <a:cubicBezTo>
                  <a:pt x="1093" y="736"/>
                  <a:pt x="1083" y="726"/>
                  <a:pt x="1094" y="719"/>
                </a:cubicBezTo>
                <a:cubicBezTo>
                  <a:pt x="1104" y="728"/>
                  <a:pt x="1095" y="720"/>
                  <a:pt x="1110" y="710"/>
                </a:cubicBezTo>
                <a:cubicBezTo>
                  <a:pt x="1110" y="714"/>
                  <a:pt x="1108" y="717"/>
                  <a:pt x="1106" y="720"/>
                </a:cubicBezTo>
                <a:cubicBezTo>
                  <a:pt x="1115" y="711"/>
                  <a:pt x="1129" y="696"/>
                  <a:pt x="1143" y="683"/>
                </a:cubicBezTo>
                <a:cubicBezTo>
                  <a:pt x="1158" y="689"/>
                  <a:pt x="1151" y="675"/>
                  <a:pt x="1139" y="683"/>
                </a:cubicBezTo>
                <a:cubicBezTo>
                  <a:pt x="1138" y="680"/>
                  <a:pt x="1140" y="678"/>
                  <a:pt x="1138" y="676"/>
                </a:cubicBezTo>
                <a:cubicBezTo>
                  <a:pt x="1145" y="665"/>
                  <a:pt x="1154" y="668"/>
                  <a:pt x="1154" y="656"/>
                </a:cubicBezTo>
                <a:cubicBezTo>
                  <a:pt x="1163" y="654"/>
                  <a:pt x="1163" y="669"/>
                  <a:pt x="1153" y="670"/>
                </a:cubicBezTo>
                <a:cubicBezTo>
                  <a:pt x="1163" y="676"/>
                  <a:pt x="1168" y="651"/>
                  <a:pt x="1175" y="667"/>
                </a:cubicBezTo>
                <a:cubicBezTo>
                  <a:pt x="1179" y="662"/>
                  <a:pt x="1181" y="647"/>
                  <a:pt x="1190" y="651"/>
                </a:cubicBezTo>
                <a:cubicBezTo>
                  <a:pt x="1197" y="645"/>
                  <a:pt x="1185" y="647"/>
                  <a:pt x="1185" y="641"/>
                </a:cubicBezTo>
                <a:cubicBezTo>
                  <a:pt x="1193" y="636"/>
                  <a:pt x="1197" y="648"/>
                  <a:pt x="1206" y="642"/>
                </a:cubicBezTo>
                <a:cubicBezTo>
                  <a:pt x="1200" y="638"/>
                  <a:pt x="1193" y="638"/>
                  <a:pt x="1187" y="633"/>
                </a:cubicBezTo>
                <a:cubicBezTo>
                  <a:pt x="1196" y="627"/>
                  <a:pt x="1201" y="635"/>
                  <a:pt x="1210" y="630"/>
                </a:cubicBezTo>
                <a:cubicBezTo>
                  <a:pt x="1207" y="625"/>
                  <a:pt x="1215" y="622"/>
                  <a:pt x="1210" y="616"/>
                </a:cubicBezTo>
                <a:cubicBezTo>
                  <a:pt x="1205" y="629"/>
                  <a:pt x="1198" y="625"/>
                  <a:pt x="1187" y="626"/>
                </a:cubicBezTo>
                <a:cubicBezTo>
                  <a:pt x="1187" y="618"/>
                  <a:pt x="1218" y="601"/>
                  <a:pt x="1228" y="606"/>
                </a:cubicBezTo>
                <a:cubicBezTo>
                  <a:pt x="1231" y="600"/>
                  <a:pt x="1246" y="598"/>
                  <a:pt x="1241" y="590"/>
                </a:cubicBezTo>
                <a:cubicBezTo>
                  <a:pt x="1238" y="591"/>
                  <a:pt x="1236" y="592"/>
                  <a:pt x="1235" y="593"/>
                </a:cubicBezTo>
                <a:cubicBezTo>
                  <a:pt x="1235" y="577"/>
                  <a:pt x="1251" y="592"/>
                  <a:pt x="1262" y="593"/>
                </a:cubicBezTo>
                <a:cubicBezTo>
                  <a:pt x="1263" y="589"/>
                  <a:pt x="1265" y="585"/>
                  <a:pt x="1270" y="582"/>
                </a:cubicBezTo>
                <a:cubicBezTo>
                  <a:pt x="1259" y="576"/>
                  <a:pt x="1246" y="586"/>
                  <a:pt x="1236" y="573"/>
                </a:cubicBezTo>
                <a:cubicBezTo>
                  <a:pt x="1248" y="568"/>
                  <a:pt x="1257" y="579"/>
                  <a:pt x="1270" y="565"/>
                </a:cubicBezTo>
                <a:cubicBezTo>
                  <a:pt x="1284" y="580"/>
                  <a:pt x="1278" y="592"/>
                  <a:pt x="1297" y="579"/>
                </a:cubicBezTo>
                <a:cubicBezTo>
                  <a:pt x="1290" y="587"/>
                  <a:pt x="1295" y="599"/>
                  <a:pt x="1282" y="604"/>
                </a:cubicBezTo>
                <a:cubicBezTo>
                  <a:pt x="1288" y="632"/>
                  <a:pt x="1370" y="576"/>
                  <a:pt x="1330" y="589"/>
                </a:cubicBezTo>
                <a:cubicBezTo>
                  <a:pt x="1334" y="572"/>
                  <a:pt x="1379" y="574"/>
                  <a:pt x="1361" y="557"/>
                </a:cubicBezTo>
                <a:cubicBezTo>
                  <a:pt x="1384" y="537"/>
                  <a:pt x="1401" y="558"/>
                  <a:pt x="1420" y="546"/>
                </a:cubicBezTo>
                <a:cubicBezTo>
                  <a:pt x="1435" y="536"/>
                  <a:pt x="1433" y="513"/>
                  <a:pt x="1446" y="501"/>
                </a:cubicBezTo>
                <a:cubicBezTo>
                  <a:pt x="1445" y="502"/>
                  <a:pt x="1450" y="510"/>
                  <a:pt x="1450" y="510"/>
                </a:cubicBezTo>
                <a:cubicBezTo>
                  <a:pt x="1458" y="503"/>
                  <a:pt x="1471" y="469"/>
                  <a:pt x="1487" y="500"/>
                </a:cubicBezTo>
                <a:cubicBezTo>
                  <a:pt x="1473" y="493"/>
                  <a:pt x="1457" y="509"/>
                  <a:pt x="1465" y="525"/>
                </a:cubicBezTo>
                <a:cubicBezTo>
                  <a:pt x="1487" y="497"/>
                  <a:pt x="1534" y="502"/>
                  <a:pt x="1567" y="486"/>
                </a:cubicBezTo>
                <a:cubicBezTo>
                  <a:pt x="1567" y="477"/>
                  <a:pt x="1575" y="472"/>
                  <a:pt x="1581" y="477"/>
                </a:cubicBezTo>
                <a:cubicBezTo>
                  <a:pt x="1582" y="476"/>
                  <a:pt x="1584" y="475"/>
                  <a:pt x="1585" y="474"/>
                </a:cubicBezTo>
                <a:cubicBezTo>
                  <a:pt x="1590" y="473"/>
                  <a:pt x="1591" y="482"/>
                  <a:pt x="1594" y="487"/>
                </a:cubicBezTo>
                <a:cubicBezTo>
                  <a:pt x="1606" y="477"/>
                  <a:pt x="1620" y="472"/>
                  <a:pt x="1636" y="468"/>
                </a:cubicBezTo>
                <a:cubicBezTo>
                  <a:pt x="1640" y="459"/>
                  <a:pt x="1648" y="454"/>
                  <a:pt x="1660" y="452"/>
                </a:cubicBezTo>
                <a:cubicBezTo>
                  <a:pt x="1667" y="470"/>
                  <a:pt x="1644" y="463"/>
                  <a:pt x="1636" y="468"/>
                </a:cubicBezTo>
                <a:cubicBezTo>
                  <a:pt x="1672" y="460"/>
                  <a:pt x="1712" y="462"/>
                  <a:pt x="1738" y="443"/>
                </a:cubicBezTo>
                <a:cubicBezTo>
                  <a:pt x="1739" y="448"/>
                  <a:pt x="1741" y="453"/>
                  <a:pt x="1742" y="458"/>
                </a:cubicBezTo>
                <a:cubicBezTo>
                  <a:pt x="1750" y="437"/>
                  <a:pt x="1762" y="441"/>
                  <a:pt x="1781" y="443"/>
                </a:cubicBezTo>
                <a:cubicBezTo>
                  <a:pt x="1764" y="453"/>
                  <a:pt x="1778" y="462"/>
                  <a:pt x="1752" y="466"/>
                </a:cubicBezTo>
                <a:cubicBezTo>
                  <a:pt x="1777" y="466"/>
                  <a:pt x="1800" y="451"/>
                  <a:pt x="1821" y="469"/>
                </a:cubicBezTo>
                <a:cubicBezTo>
                  <a:pt x="1820" y="462"/>
                  <a:pt x="1819" y="455"/>
                  <a:pt x="1814" y="456"/>
                </a:cubicBezTo>
                <a:cubicBezTo>
                  <a:pt x="1818" y="447"/>
                  <a:pt x="1844" y="457"/>
                  <a:pt x="1853" y="463"/>
                </a:cubicBezTo>
                <a:cubicBezTo>
                  <a:pt x="1857" y="457"/>
                  <a:pt x="1881" y="448"/>
                  <a:pt x="1866" y="440"/>
                </a:cubicBezTo>
                <a:cubicBezTo>
                  <a:pt x="1896" y="437"/>
                  <a:pt x="1929" y="430"/>
                  <a:pt x="1962" y="425"/>
                </a:cubicBezTo>
                <a:cubicBezTo>
                  <a:pt x="1964" y="444"/>
                  <a:pt x="1946" y="443"/>
                  <a:pt x="1958" y="461"/>
                </a:cubicBezTo>
                <a:cubicBezTo>
                  <a:pt x="1925" y="462"/>
                  <a:pt x="1897" y="449"/>
                  <a:pt x="1878" y="484"/>
                </a:cubicBezTo>
                <a:cubicBezTo>
                  <a:pt x="1873" y="484"/>
                  <a:pt x="1873" y="475"/>
                  <a:pt x="1872" y="470"/>
                </a:cubicBezTo>
                <a:cubicBezTo>
                  <a:pt x="1867" y="472"/>
                  <a:pt x="1871" y="480"/>
                  <a:pt x="1865" y="481"/>
                </a:cubicBezTo>
                <a:cubicBezTo>
                  <a:pt x="1877" y="490"/>
                  <a:pt x="1923" y="500"/>
                  <a:pt x="1926" y="471"/>
                </a:cubicBezTo>
                <a:cubicBezTo>
                  <a:pt x="1936" y="475"/>
                  <a:pt x="1949" y="474"/>
                  <a:pt x="1959" y="478"/>
                </a:cubicBezTo>
                <a:cubicBezTo>
                  <a:pt x="1974" y="468"/>
                  <a:pt x="2005" y="482"/>
                  <a:pt x="2018" y="463"/>
                </a:cubicBezTo>
                <a:cubicBezTo>
                  <a:pt x="2038" y="499"/>
                  <a:pt x="2076" y="469"/>
                  <a:pt x="2105" y="469"/>
                </a:cubicBezTo>
                <a:cubicBezTo>
                  <a:pt x="2113" y="473"/>
                  <a:pt x="2122" y="476"/>
                  <a:pt x="2132" y="479"/>
                </a:cubicBezTo>
                <a:cubicBezTo>
                  <a:pt x="2134" y="476"/>
                  <a:pt x="2136" y="471"/>
                  <a:pt x="2136" y="465"/>
                </a:cubicBezTo>
                <a:cubicBezTo>
                  <a:pt x="2146" y="466"/>
                  <a:pt x="2144" y="482"/>
                  <a:pt x="2157" y="479"/>
                </a:cubicBezTo>
                <a:cubicBezTo>
                  <a:pt x="2170" y="468"/>
                  <a:pt x="2155" y="452"/>
                  <a:pt x="2186" y="459"/>
                </a:cubicBezTo>
                <a:cubicBezTo>
                  <a:pt x="2222" y="408"/>
                  <a:pt x="2136" y="449"/>
                  <a:pt x="2147" y="419"/>
                </a:cubicBezTo>
                <a:cubicBezTo>
                  <a:pt x="2138" y="417"/>
                  <a:pt x="2142" y="429"/>
                  <a:pt x="2135" y="430"/>
                </a:cubicBezTo>
                <a:cubicBezTo>
                  <a:pt x="2134" y="442"/>
                  <a:pt x="2154" y="426"/>
                  <a:pt x="2148" y="444"/>
                </a:cubicBezTo>
                <a:cubicBezTo>
                  <a:pt x="2140" y="454"/>
                  <a:pt x="2128" y="448"/>
                  <a:pt x="2131" y="430"/>
                </a:cubicBezTo>
                <a:cubicBezTo>
                  <a:pt x="2110" y="434"/>
                  <a:pt x="2107" y="459"/>
                  <a:pt x="2082" y="458"/>
                </a:cubicBezTo>
                <a:cubicBezTo>
                  <a:pt x="2085" y="449"/>
                  <a:pt x="2094" y="446"/>
                  <a:pt x="2106" y="447"/>
                </a:cubicBezTo>
                <a:cubicBezTo>
                  <a:pt x="2109" y="432"/>
                  <a:pt x="2100" y="434"/>
                  <a:pt x="2101" y="422"/>
                </a:cubicBezTo>
                <a:cubicBezTo>
                  <a:pt x="2124" y="421"/>
                  <a:pt x="2136" y="408"/>
                  <a:pt x="2151" y="399"/>
                </a:cubicBezTo>
                <a:cubicBezTo>
                  <a:pt x="2145" y="416"/>
                  <a:pt x="2177" y="420"/>
                  <a:pt x="2205" y="428"/>
                </a:cubicBezTo>
                <a:cubicBezTo>
                  <a:pt x="2205" y="425"/>
                  <a:pt x="2205" y="423"/>
                  <a:pt x="2206" y="419"/>
                </a:cubicBezTo>
                <a:cubicBezTo>
                  <a:pt x="2216" y="441"/>
                  <a:pt x="2233" y="425"/>
                  <a:pt x="2246" y="418"/>
                </a:cubicBezTo>
                <a:cubicBezTo>
                  <a:pt x="2242" y="422"/>
                  <a:pt x="2240" y="429"/>
                  <a:pt x="2240" y="438"/>
                </a:cubicBezTo>
                <a:cubicBezTo>
                  <a:pt x="2234" y="436"/>
                  <a:pt x="2230" y="436"/>
                  <a:pt x="2226" y="436"/>
                </a:cubicBezTo>
                <a:cubicBezTo>
                  <a:pt x="2236" y="442"/>
                  <a:pt x="2243" y="449"/>
                  <a:pt x="2244" y="459"/>
                </a:cubicBezTo>
                <a:cubicBezTo>
                  <a:pt x="2248" y="456"/>
                  <a:pt x="2254" y="454"/>
                  <a:pt x="2261" y="455"/>
                </a:cubicBezTo>
                <a:cubicBezTo>
                  <a:pt x="2268" y="470"/>
                  <a:pt x="2280" y="479"/>
                  <a:pt x="2297" y="481"/>
                </a:cubicBezTo>
                <a:cubicBezTo>
                  <a:pt x="2305" y="497"/>
                  <a:pt x="2319" y="509"/>
                  <a:pt x="2332" y="519"/>
                </a:cubicBezTo>
                <a:cubicBezTo>
                  <a:pt x="2341" y="510"/>
                  <a:pt x="2353" y="530"/>
                  <a:pt x="2377" y="514"/>
                </a:cubicBezTo>
                <a:cubicBezTo>
                  <a:pt x="2375" y="521"/>
                  <a:pt x="2369" y="521"/>
                  <a:pt x="2367" y="528"/>
                </a:cubicBezTo>
                <a:cubicBezTo>
                  <a:pt x="2414" y="514"/>
                  <a:pt x="2459" y="527"/>
                  <a:pt x="2507" y="515"/>
                </a:cubicBezTo>
                <a:cubicBezTo>
                  <a:pt x="2511" y="501"/>
                  <a:pt x="2476" y="513"/>
                  <a:pt x="2488" y="494"/>
                </a:cubicBezTo>
                <a:cubicBezTo>
                  <a:pt x="2524" y="503"/>
                  <a:pt x="2544" y="517"/>
                  <a:pt x="2571" y="516"/>
                </a:cubicBezTo>
                <a:cubicBezTo>
                  <a:pt x="2566" y="511"/>
                  <a:pt x="2562" y="509"/>
                  <a:pt x="2550" y="512"/>
                </a:cubicBezTo>
                <a:cubicBezTo>
                  <a:pt x="2554" y="510"/>
                  <a:pt x="2556" y="502"/>
                  <a:pt x="2561" y="503"/>
                </a:cubicBezTo>
                <a:cubicBezTo>
                  <a:pt x="2549" y="486"/>
                  <a:pt x="2541" y="484"/>
                  <a:pt x="2517" y="480"/>
                </a:cubicBezTo>
                <a:cubicBezTo>
                  <a:pt x="2522" y="476"/>
                  <a:pt x="2527" y="472"/>
                  <a:pt x="2528" y="468"/>
                </a:cubicBezTo>
                <a:cubicBezTo>
                  <a:pt x="2527" y="468"/>
                  <a:pt x="2525" y="468"/>
                  <a:pt x="2525" y="468"/>
                </a:cubicBezTo>
                <a:cubicBezTo>
                  <a:pt x="2525" y="466"/>
                  <a:pt x="2526" y="464"/>
                  <a:pt x="2528" y="462"/>
                </a:cubicBezTo>
                <a:cubicBezTo>
                  <a:pt x="2527" y="460"/>
                  <a:pt x="2526" y="459"/>
                  <a:pt x="2524" y="457"/>
                </a:cubicBezTo>
                <a:cubicBezTo>
                  <a:pt x="2523" y="465"/>
                  <a:pt x="2506" y="469"/>
                  <a:pt x="2499" y="453"/>
                </a:cubicBezTo>
                <a:cubicBezTo>
                  <a:pt x="2482" y="460"/>
                  <a:pt x="2468" y="465"/>
                  <a:pt x="2447" y="455"/>
                </a:cubicBezTo>
                <a:cubicBezTo>
                  <a:pt x="2454" y="442"/>
                  <a:pt x="2471" y="447"/>
                  <a:pt x="2481" y="456"/>
                </a:cubicBezTo>
                <a:cubicBezTo>
                  <a:pt x="2484" y="449"/>
                  <a:pt x="2479" y="446"/>
                  <a:pt x="2482" y="439"/>
                </a:cubicBezTo>
                <a:cubicBezTo>
                  <a:pt x="2457" y="439"/>
                  <a:pt x="2454" y="439"/>
                  <a:pt x="2428" y="430"/>
                </a:cubicBezTo>
                <a:cubicBezTo>
                  <a:pt x="2421" y="441"/>
                  <a:pt x="2439" y="439"/>
                  <a:pt x="2446" y="442"/>
                </a:cubicBezTo>
                <a:cubicBezTo>
                  <a:pt x="2445" y="455"/>
                  <a:pt x="2426" y="439"/>
                  <a:pt x="2426" y="454"/>
                </a:cubicBezTo>
                <a:cubicBezTo>
                  <a:pt x="2418" y="445"/>
                  <a:pt x="2425" y="428"/>
                  <a:pt x="2408" y="425"/>
                </a:cubicBezTo>
                <a:cubicBezTo>
                  <a:pt x="2400" y="442"/>
                  <a:pt x="2408" y="427"/>
                  <a:pt x="2383" y="423"/>
                </a:cubicBezTo>
                <a:cubicBezTo>
                  <a:pt x="2385" y="427"/>
                  <a:pt x="2389" y="431"/>
                  <a:pt x="2393" y="433"/>
                </a:cubicBezTo>
                <a:cubicBezTo>
                  <a:pt x="2378" y="427"/>
                  <a:pt x="2351" y="416"/>
                  <a:pt x="2326" y="407"/>
                </a:cubicBezTo>
                <a:cubicBezTo>
                  <a:pt x="2311" y="423"/>
                  <a:pt x="2312" y="401"/>
                  <a:pt x="2331" y="404"/>
                </a:cubicBezTo>
                <a:cubicBezTo>
                  <a:pt x="2331" y="401"/>
                  <a:pt x="2328" y="399"/>
                  <a:pt x="2329" y="396"/>
                </a:cubicBezTo>
                <a:cubicBezTo>
                  <a:pt x="2314" y="386"/>
                  <a:pt x="2305" y="394"/>
                  <a:pt x="2297" y="379"/>
                </a:cubicBezTo>
                <a:cubicBezTo>
                  <a:pt x="2286" y="382"/>
                  <a:pt x="2294" y="399"/>
                  <a:pt x="2307" y="396"/>
                </a:cubicBezTo>
                <a:cubicBezTo>
                  <a:pt x="2297" y="409"/>
                  <a:pt x="2277" y="381"/>
                  <a:pt x="2277" y="404"/>
                </a:cubicBezTo>
                <a:cubicBezTo>
                  <a:pt x="2270" y="400"/>
                  <a:pt x="2259" y="382"/>
                  <a:pt x="2249" y="392"/>
                </a:cubicBezTo>
                <a:cubicBezTo>
                  <a:pt x="2237" y="388"/>
                  <a:pt x="2254" y="384"/>
                  <a:pt x="2251" y="377"/>
                </a:cubicBezTo>
                <a:cubicBezTo>
                  <a:pt x="2238" y="375"/>
                  <a:pt x="2239" y="392"/>
                  <a:pt x="2225" y="389"/>
                </a:cubicBezTo>
                <a:cubicBezTo>
                  <a:pt x="2230" y="382"/>
                  <a:pt x="2239" y="378"/>
                  <a:pt x="2243" y="369"/>
                </a:cubicBezTo>
                <a:cubicBezTo>
                  <a:pt x="2241" y="368"/>
                  <a:pt x="2239" y="368"/>
                  <a:pt x="2237" y="368"/>
                </a:cubicBezTo>
                <a:cubicBezTo>
                  <a:pt x="2228" y="369"/>
                  <a:pt x="2225" y="378"/>
                  <a:pt x="2214" y="376"/>
                </a:cubicBezTo>
                <a:cubicBezTo>
                  <a:pt x="2214" y="372"/>
                  <a:pt x="2211" y="370"/>
                  <a:pt x="2208" y="368"/>
                </a:cubicBezTo>
                <a:cubicBezTo>
                  <a:pt x="2186" y="378"/>
                  <a:pt x="2159" y="361"/>
                  <a:pt x="2138" y="349"/>
                </a:cubicBezTo>
                <a:cubicBezTo>
                  <a:pt x="2128" y="349"/>
                  <a:pt x="2118" y="348"/>
                  <a:pt x="2109" y="348"/>
                </a:cubicBezTo>
                <a:cubicBezTo>
                  <a:pt x="2109" y="348"/>
                  <a:pt x="2109" y="349"/>
                  <a:pt x="2109" y="349"/>
                </a:cubicBezTo>
                <a:cubicBezTo>
                  <a:pt x="2103" y="350"/>
                  <a:pt x="2098" y="350"/>
                  <a:pt x="2094" y="348"/>
                </a:cubicBezTo>
                <a:cubicBezTo>
                  <a:pt x="2094" y="348"/>
                  <a:pt x="2093" y="348"/>
                  <a:pt x="2093" y="348"/>
                </a:cubicBezTo>
                <a:cubicBezTo>
                  <a:pt x="2075" y="347"/>
                  <a:pt x="2045" y="374"/>
                  <a:pt x="2039" y="336"/>
                </a:cubicBezTo>
                <a:cubicBezTo>
                  <a:pt x="2022" y="338"/>
                  <a:pt x="2000" y="336"/>
                  <a:pt x="1996" y="350"/>
                </a:cubicBezTo>
                <a:cubicBezTo>
                  <a:pt x="1982" y="344"/>
                  <a:pt x="1978" y="327"/>
                  <a:pt x="1960" y="345"/>
                </a:cubicBezTo>
                <a:cubicBezTo>
                  <a:pt x="1952" y="346"/>
                  <a:pt x="1969" y="362"/>
                  <a:pt x="1959" y="370"/>
                </a:cubicBezTo>
                <a:cubicBezTo>
                  <a:pt x="1951" y="373"/>
                  <a:pt x="1940" y="337"/>
                  <a:pt x="1940" y="363"/>
                </a:cubicBezTo>
                <a:cubicBezTo>
                  <a:pt x="1891" y="345"/>
                  <a:pt x="1837" y="356"/>
                  <a:pt x="1785" y="370"/>
                </a:cubicBezTo>
                <a:cubicBezTo>
                  <a:pt x="1777" y="374"/>
                  <a:pt x="1765" y="376"/>
                  <a:pt x="1757" y="381"/>
                </a:cubicBezTo>
                <a:cubicBezTo>
                  <a:pt x="1757" y="379"/>
                  <a:pt x="1758" y="378"/>
                  <a:pt x="1758" y="377"/>
                </a:cubicBezTo>
                <a:cubicBezTo>
                  <a:pt x="1755" y="377"/>
                  <a:pt x="1752" y="378"/>
                  <a:pt x="1749" y="379"/>
                </a:cubicBezTo>
                <a:cubicBezTo>
                  <a:pt x="1728" y="357"/>
                  <a:pt x="1687" y="377"/>
                  <a:pt x="1669" y="385"/>
                </a:cubicBezTo>
                <a:cubicBezTo>
                  <a:pt x="1669" y="386"/>
                  <a:pt x="1670" y="387"/>
                  <a:pt x="1671" y="388"/>
                </a:cubicBezTo>
                <a:cubicBezTo>
                  <a:pt x="1676" y="385"/>
                  <a:pt x="1682" y="383"/>
                  <a:pt x="1686" y="385"/>
                </a:cubicBezTo>
                <a:cubicBezTo>
                  <a:pt x="1691" y="384"/>
                  <a:pt x="1694" y="384"/>
                  <a:pt x="1694" y="393"/>
                </a:cubicBezTo>
                <a:cubicBezTo>
                  <a:pt x="1692" y="393"/>
                  <a:pt x="1690" y="394"/>
                  <a:pt x="1689" y="394"/>
                </a:cubicBezTo>
                <a:cubicBezTo>
                  <a:pt x="1687" y="395"/>
                  <a:pt x="1686" y="396"/>
                  <a:pt x="1684" y="395"/>
                </a:cubicBezTo>
                <a:cubicBezTo>
                  <a:pt x="1675" y="398"/>
                  <a:pt x="1669" y="403"/>
                  <a:pt x="1662" y="407"/>
                </a:cubicBezTo>
                <a:cubicBezTo>
                  <a:pt x="1665" y="368"/>
                  <a:pt x="1610" y="404"/>
                  <a:pt x="1598" y="406"/>
                </a:cubicBezTo>
                <a:cubicBezTo>
                  <a:pt x="1603" y="420"/>
                  <a:pt x="1618" y="409"/>
                  <a:pt x="1630" y="406"/>
                </a:cubicBezTo>
                <a:cubicBezTo>
                  <a:pt x="1598" y="456"/>
                  <a:pt x="1527" y="426"/>
                  <a:pt x="1484" y="458"/>
                </a:cubicBezTo>
                <a:cubicBezTo>
                  <a:pt x="1481" y="447"/>
                  <a:pt x="1470" y="458"/>
                  <a:pt x="1466" y="449"/>
                </a:cubicBezTo>
                <a:cubicBezTo>
                  <a:pt x="1389" y="517"/>
                  <a:pt x="1292" y="501"/>
                  <a:pt x="1222" y="582"/>
                </a:cubicBezTo>
                <a:cubicBezTo>
                  <a:pt x="1226" y="584"/>
                  <a:pt x="1230" y="588"/>
                  <a:pt x="1234" y="594"/>
                </a:cubicBezTo>
                <a:cubicBezTo>
                  <a:pt x="1232" y="597"/>
                  <a:pt x="1231" y="599"/>
                  <a:pt x="1226" y="601"/>
                </a:cubicBezTo>
                <a:cubicBezTo>
                  <a:pt x="1222" y="597"/>
                  <a:pt x="1225" y="595"/>
                  <a:pt x="1228" y="593"/>
                </a:cubicBezTo>
                <a:cubicBezTo>
                  <a:pt x="1217" y="590"/>
                  <a:pt x="1197" y="626"/>
                  <a:pt x="1192" y="603"/>
                </a:cubicBezTo>
                <a:cubicBezTo>
                  <a:pt x="1180" y="600"/>
                  <a:pt x="1175" y="622"/>
                  <a:pt x="1167" y="611"/>
                </a:cubicBezTo>
                <a:cubicBezTo>
                  <a:pt x="1163" y="626"/>
                  <a:pt x="1134" y="632"/>
                  <a:pt x="1120" y="636"/>
                </a:cubicBezTo>
                <a:cubicBezTo>
                  <a:pt x="1117" y="654"/>
                  <a:pt x="1096" y="659"/>
                  <a:pt x="1083" y="673"/>
                </a:cubicBezTo>
                <a:cubicBezTo>
                  <a:pt x="1080" y="658"/>
                  <a:pt x="1095" y="657"/>
                  <a:pt x="1109" y="643"/>
                </a:cubicBezTo>
                <a:cubicBezTo>
                  <a:pt x="1098" y="639"/>
                  <a:pt x="1092" y="660"/>
                  <a:pt x="1076" y="663"/>
                </a:cubicBezTo>
                <a:cubicBezTo>
                  <a:pt x="1087" y="672"/>
                  <a:pt x="1057" y="676"/>
                  <a:pt x="1072" y="684"/>
                </a:cubicBezTo>
                <a:cubicBezTo>
                  <a:pt x="949" y="741"/>
                  <a:pt x="792" y="935"/>
                  <a:pt x="724" y="1067"/>
                </a:cubicBezTo>
                <a:cubicBezTo>
                  <a:pt x="732" y="1071"/>
                  <a:pt x="732" y="1071"/>
                  <a:pt x="732" y="1071"/>
                </a:cubicBezTo>
                <a:cubicBezTo>
                  <a:pt x="727" y="1070"/>
                  <a:pt x="707" y="1085"/>
                  <a:pt x="722" y="1084"/>
                </a:cubicBezTo>
                <a:cubicBezTo>
                  <a:pt x="705" y="1091"/>
                  <a:pt x="702" y="1121"/>
                  <a:pt x="692" y="1134"/>
                </a:cubicBezTo>
                <a:cubicBezTo>
                  <a:pt x="727" y="1102"/>
                  <a:pt x="759" y="1049"/>
                  <a:pt x="774" y="1006"/>
                </a:cubicBezTo>
                <a:cubicBezTo>
                  <a:pt x="778" y="1019"/>
                  <a:pt x="802" y="988"/>
                  <a:pt x="789" y="989"/>
                </a:cubicBezTo>
                <a:cubicBezTo>
                  <a:pt x="820" y="970"/>
                  <a:pt x="829" y="943"/>
                  <a:pt x="859" y="919"/>
                </a:cubicBezTo>
                <a:cubicBezTo>
                  <a:pt x="853" y="919"/>
                  <a:pt x="851" y="917"/>
                  <a:pt x="854" y="911"/>
                </a:cubicBezTo>
                <a:cubicBezTo>
                  <a:pt x="869" y="910"/>
                  <a:pt x="879" y="897"/>
                  <a:pt x="884" y="883"/>
                </a:cubicBezTo>
                <a:cubicBezTo>
                  <a:pt x="888" y="875"/>
                  <a:pt x="892" y="882"/>
                  <a:pt x="896" y="877"/>
                </a:cubicBezTo>
                <a:cubicBezTo>
                  <a:pt x="889" y="892"/>
                  <a:pt x="878" y="935"/>
                  <a:pt x="907" y="914"/>
                </a:cubicBezTo>
                <a:cubicBezTo>
                  <a:pt x="902" y="904"/>
                  <a:pt x="899" y="921"/>
                  <a:pt x="894" y="916"/>
                </a:cubicBezTo>
                <a:cubicBezTo>
                  <a:pt x="890" y="901"/>
                  <a:pt x="911" y="890"/>
                  <a:pt x="920" y="894"/>
                </a:cubicBezTo>
                <a:cubicBezTo>
                  <a:pt x="927" y="899"/>
                  <a:pt x="903" y="908"/>
                  <a:pt x="915" y="913"/>
                </a:cubicBezTo>
                <a:cubicBezTo>
                  <a:pt x="936" y="894"/>
                  <a:pt x="941" y="883"/>
                  <a:pt x="957" y="882"/>
                </a:cubicBezTo>
                <a:cubicBezTo>
                  <a:pt x="960" y="862"/>
                  <a:pt x="991" y="837"/>
                  <a:pt x="1009" y="837"/>
                </a:cubicBezTo>
                <a:cubicBezTo>
                  <a:pt x="1011" y="825"/>
                  <a:pt x="1010" y="821"/>
                  <a:pt x="1024" y="818"/>
                </a:cubicBezTo>
                <a:cubicBezTo>
                  <a:pt x="1020" y="818"/>
                  <a:pt x="1017" y="814"/>
                  <a:pt x="1014" y="816"/>
                </a:cubicBezTo>
                <a:close/>
                <a:moveTo>
                  <a:pt x="1414" y="3357"/>
                </a:moveTo>
                <a:cubicBezTo>
                  <a:pt x="1405" y="3354"/>
                  <a:pt x="1405" y="3348"/>
                  <a:pt x="1411" y="3340"/>
                </a:cubicBezTo>
                <a:cubicBezTo>
                  <a:pt x="1369" y="3324"/>
                  <a:pt x="1365" y="3364"/>
                  <a:pt x="1349" y="3304"/>
                </a:cubicBezTo>
                <a:cubicBezTo>
                  <a:pt x="1326" y="3307"/>
                  <a:pt x="1302" y="3276"/>
                  <a:pt x="1266" y="3268"/>
                </a:cubicBezTo>
                <a:cubicBezTo>
                  <a:pt x="1255" y="3263"/>
                  <a:pt x="1268" y="3281"/>
                  <a:pt x="1256" y="3278"/>
                </a:cubicBezTo>
                <a:cubicBezTo>
                  <a:pt x="1256" y="3274"/>
                  <a:pt x="1253" y="3271"/>
                  <a:pt x="1246" y="3268"/>
                </a:cubicBezTo>
                <a:cubicBezTo>
                  <a:pt x="1258" y="3256"/>
                  <a:pt x="1212" y="3244"/>
                  <a:pt x="1195" y="3225"/>
                </a:cubicBezTo>
                <a:cubicBezTo>
                  <a:pt x="1181" y="3223"/>
                  <a:pt x="1202" y="3242"/>
                  <a:pt x="1187" y="3237"/>
                </a:cubicBezTo>
                <a:cubicBezTo>
                  <a:pt x="1177" y="3218"/>
                  <a:pt x="1155" y="3202"/>
                  <a:pt x="1155" y="3219"/>
                </a:cubicBezTo>
                <a:cubicBezTo>
                  <a:pt x="1158" y="3214"/>
                  <a:pt x="1112" y="3196"/>
                  <a:pt x="1130" y="3192"/>
                </a:cubicBezTo>
                <a:cubicBezTo>
                  <a:pt x="1072" y="3162"/>
                  <a:pt x="1078" y="3158"/>
                  <a:pt x="1033" y="3139"/>
                </a:cubicBezTo>
                <a:cubicBezTo>
                  <a:pt x="1036" y="3155"/>
                  <a:pt x="1033" y="3149"/>
                  <a:pt x="1036" y="3165"/>
                </a:cubicBezTo>
                <a:cubicBezTo>
                  <a:pt x="1058" y="3169"/>
                  <a:pt x="1064" y="3184"/>
                  <a:pt x="1079" y="3184"/>
                </a:cubicBezTo>
                <a:cubicBezTo>
                  <a:pt x="1076" y="3174"/>
                  <a:pt x="1049" y="3169"/>
                  <a:pt x="1048" y="3159"/>
                </a:cubicBezTo>
                <a:cubicBezTo>
                  <a:pt x="1082" y="3163"/>
                  <a:pt x="1103" y="3203"/>
                  <a:pt x="1137" y="3221"/>
                </a:cubicBezTo>
                <a:cubicBezTo>
                  <a:pt x="1138" y="3217"/>
                  <a:pt x="1138" y="3209"/>
                  <a:pt x="1144" y="3212"/>
                </a:cubicBezTo>
                <a:cubicBezTo>
                  <a:pt x="1148" y="3220"/>
                  <a:pt x="1151" y="3229"/>
                  <a:pt x="1157" y="3237"/>
                </a:cubicBezTo>
                <a:cubicBezTo>
                  <a:pt x="1193" y="3247"/>
                  <a:pt x="1254" y="3298"/>
                  <a:pt x="1288" y="3300"/>
                </a:cubicBezTo>
                <a:cubicBezTo>
                  <a:pt x="1289" y="3303"/>
                  <a:pt x="1289" y="3306"/>
                  <a:pt x="1290" y="3308"/>
                </a:cubicBezTo>
                <a:cubicBezTo>
                  <a:pt x="1312" y="3305"/>
                  <a:pt x="1318" y="3322"/>
                  <a:pt x="1338" y="3316"/>
                </a:cubicBezTo>
                <a:cubicBezTo>
                  <a:pt x="1333" y="3324"/>
                  <a:pt x="1337" y="3327"/>
                  <a:pt x="1345" y="3325"/>
                </a:cubicBezTo>
                <a:cubicBezTo>
                  <a:pt x="1339" y="3335"/>
                  <a:pt x="1333" y="3346"/>
                  <a:pt x="1343" y="3351"/>
                </a:cubicBezTo>
                <a:cubicBezTo>
                  <a:pt x="1359" y="3344"/>
                  <a:pt x="1381" y="3352"/>
                  <a:pt x="1397" y="3344"/>
                </a:cubicBezTo>
                <a:cubicBezTo>
                  <a:pt x="1399" y="3353"/>
                  <a:pt x="1399" y="3362"/>
                  <a:pt x="1403" y="3369"/>
                </a:cubicBezTo>
                <a:cubicBezTo>
                  <a:pt x="1406" y="3363"/>
                  <a:pt x="1410" y="3360"/>
                  <a:pt x="1414" y="3357"/>
                </a:cubicBezTo>
                <a:close/>
                <a:moveTo>
                  <a:pt x="1482" y="3409"/>
                </a:moveTo>
                <a:cubicBezTo>
                  <a:pt x="1510" y="3408"/>
                  <a:pt x="1548" y="3426"/>
                  <a:pt x="1561" y="3412"/>
                </a:cubicBezTo>
                <a:cubicBezTo>
                  <a:pt x="1539" y="3418"/>
                  <a:pt x="1516" y="3395"/>
                  <a:pt x="1530" y="3379"/>
                </a:cubicBezTo>
                <a:cubicBezTo>
                  <a:pt x="1527" y="3387"/>
                  <a:pt x="1516" y="3377"/>
                  <a:pt x="1512" y="3383"/>
                </a:cubicBezTo>
                <a:cubicBezTo>
                  <a:pt x="1521" y="3384"/>
                  <a:pt x="1521" y="3406"/>
                  <a:pt x="1510" y="3403"/>
                </a:cubicBezTo>
                <a:cubicBezTo>
                  <a:pt x="1505" y="3393"/>
                  <a:pt x="1497" y="3406"/>
                  <a:pt x="1482" y="3409"/>
                </a:cubicBezTo>
                <a:close/>
                <a:moveTo>
                  <a:pt x="3386" y="3086"/>
                </a:moveTo>
                <a:cubicBezTo>
                  <a:pt x="3351" y="3118"/>
                  <a:pt x="3319" y="3171"/>
                  <a:pt x="3304" y="3214"/>
                </a:cubicBezTo>
                <a:cubicBezTo>
                  <a:pt x="3300" y="3201"/>
                  <a:pt x="3276" y="3232"/>
                  <a:pt x="3289" y="3231"/>
                </a:cubicBezTo>
                <a:cubicBezTo>
                  <a:pt x="3258" y="3250"/>
                  <a:pt x="3248" y="3277"/>
                  <a:pt x="3219" y="3301"/>
                </a:cubicBezTo>
                <a:cubicBezTo>
                  <a:pt x="3225" y="3301"/>
                  <a:pt x="3227" y="3303"/>
                  <a:pt x="3224" y="3309"/>
                </a:cubicBezTo>
                <a:cubicBezTo>
                  <a:pt x="3209" y="3310"/>
                  <a:pt x="3199" y="3323"/>
                  <a:pt x="3194" y="3337"/>
                </a:cubicBezTo>
                <a:cubicBezTo>
                  <a:pt x="3190" y="3345"/>
                  <a:pt x="3186" y="3338"/>
                  <a:pt x="3182" y="3343"/>
                </a:cubicBezTo>
                <a:cubicBezTo>
                  <a:pt x="3189" y="3328"/>
                  <a:pt x="3200" y="3285"/>
                  <a:pt x="3171" y="3306"/>
                </a:cubicBezTo>
                <a:cubicBezTo>
                  <a:pt x="3176" y="3316"/>
                  <a:pt x="3179" y="3299"/>
                  <a:pt x="3184" y="3304"/>
                </a:cubicBezTo>
                <a:cubicBezTo>
                  <a:pt x="3188" y="3319"/>
                  <a:pt x="3167" y="3330"/>
                  <a:pt x="3158" y="3326"/>
                </a:cubicBezTo>
                <a:cubicBezTo>
                  <a:pt x="3151" y="3321"/>
                  <a:pt x="3175" y="3312"/>
                  <a:pt x="3163" y="3307"/>
                </a:cubicBezTo>
                <a:cubicBezTo>
                  <a:pt x="3142" y="3326"/>
                  <a:pt x="3137" y="3337"/>
                  <a:pt x="3121" y="3338"/>
                </a:cubicBezTo>
                <a:cubicBezTo>
                  <a:pt x="3118" y="3358"/>
                  <a:pt x="3087" y="3383"/>
                  <a:pt x="3069" y="3383"/>
                </a:cubicBezTo>
                <a:cubicBezTo>
                  <a:pt x="3067" y="3395"/>
                  <a:pt x="3068" y="3399"/>
                  <a:pt x="3054" y="3402"/>
                </a:cubicBezTo>
                <a:cubicBezTo>
                  <a:pt x="3057" y="3402"/>
                  <a:pt x="3061" y="3406"/>
                  <a:pt x="3064" y="3404"/>
                </a:cubicBezTo>
                <a:cubicBezTo>
                  <a:pt x="3061" y="3419"/>
                  <a:pt x="3056" y="3423"/>
                  <a:pt x="3042" y="3432"/>
                </a:cubicBezTo>
                <a:cubicBezTo>
                  <a:pt x="3049" y="3435"/>
                  <a:pt x="3057" y="3436"/>
                  <a:pt x="3053" y="3445"/>
                </a:cubicBezTo>
                <a:cubicBezTo>
                  <a:pt x="3050" y="3441"/>
                  <a:pt x="3037" y="3443"/>
                  <a:pt x="3037" y="3456"/>
                </a:cubicBezTo>
                <a:cubicBezTo>
                  <a:pt x="3024" y="3456"/>
                  <a:pt x="3013" y="3456"/>
                  <a:pt x="3002" y="3470"/>
                </a:cubicBezTo>
                <a:cubicBezTo>
                  <a:pt x="3010" y="3476"/>
                  <a:pt x="3020" y="3468"/>
                  <a:pt x="3025" y="3459"/>
                </a:cubicBezTo>
                <a:cubicBezTo>
                  <a:pt x="3028" y="3463"/>
                  <a:pt x="3026" y="3466"/>
                  <a:pt x="3030" y="3470"/>
                </a:cubicBezTo>
                <a:cubicBezTo>
                  <a:pt x="3013" y="3477"/>
                  <a:pt x="3011" y="3478"/>
                  <a:pt x="2996" y="3492"/>
                </a:cubicBezTo>
                <a:cubicBezTo>
                  <a:pt x="2988" y="3486"/>
                  <a:pt x="3001" y="3483"/>
                  <a:pt x="3005" y="3478"/>
                </a:cubicBezTo>
                <a:cubicBezTo>
                  <a:pt x="3001" y="3470"/>
                  <a:pt x="2992" y="3487"/>
                  <a:pt x="2988" y="3476"/>
                </a:cubicBezTo>
                <a:cubicBezTo>
                  <a:pt x="2985" y="3484"/>
                  <a:pt x="2995" y="3494"/>
                  <a:pt x="2984" y="3501"/>
                </a:cubicBezTo>
                <a:cubicBezTo>
                  <a:pt x="2974" y="3492"/>
                  <a:pt x="2983" y="3500"/>
                  <a:pt x="2968" y="3510"/>
                </a:cubicBezTo>
                <a:cubicBezTo>
                  <a:pt x="2968" y="3506"/>
                  <a:pt x="2970" y="3503"/>
                  <a:pt x="2972" y="3500"/>
                </a:cubicBezTo>
                <a:cubicBezTo>
                  <a:pt x="2963" y="3509"/>
                  <a:pt x="2949" y="3524"/>
                  <a:pt x="2935" y="3537"/>
                </a:cubicBezTo>
                <a:cubicBezTo>
                  <a:pt x="2920" y="3531"/>
                  <a:pt x="2927" y="3545"/>
                  <a:pt x="2939" y="3537"/>
                </a:cubicBezTo>
                <a:cubicBezTo>
                  <a:pt x="2940" y="3540"/>
                  <a:pt x="2938" y="3542"/>
                  <a:pt x="2940" y="3544"/>
                </a:cubicBezTo>
                <a:cubicBezTo>
                  <a:pt x="2933" y="3555"/>
                  <a:pt x="2924" y="3552"/>
                  <a:pt x="2924" y="3564"/>
                </a:cubicBezTo>
                <a:cubicBezTo>
                  <a:pt x="2915" y="3566"/>
                  <a:pt x="2915" y="3551"/>
                  <a:pt x="2925" y="3550"/>
                </a:cubicBezTo>
                <a:cubicBezTo>
                  <a:pt x="2915" y="3544"/>
                  <a:pt x="2910" y="3569"/>
                  <a:pt x="2903" y="3553"/>
                </a:cubicBezTo>
                <a:cubicBezTo>
                  <a:pt x="2899" y="3558"/>
                  <a:pt x="2897" y="3573"/>
                  <a:pt x="2887" y="3569"/>
                </a:cubicBezTo>
                <a:cubicBezTo>
                  <a:pt x="2881" y="3575"/>
                  <a:pt x="2893" y="3573"/>
                  <a:pt x="2893" y="3579"/>
                </a:cubicBezTo>
                <a:cubicBezTo>
                  <a:pt x="2885" y="3584"/>
                  <a:pt x="2881" y="3572"/>
                  <a:pt x="2872" y="3578"/>
                </a:cubicBezTo>
                <a:cubicBezTo>
                  <a:pt x="2878" y="3582"/>
                  <a:pt x="2885" y="3582"/>
                  <a:pt x="2891" y="3587"/>
                </a:cubicBezTo>
                <a:cubicBezTo>
                  <a:pt x="2882" y="3593"/>
                  <a:pt x="2877" y="3585"/>
                  <a:pt x="2868" y="3590"/>
                </a:cubicBezTo>
                <a:cubicBezTo>
                  <a:pt x="2871" y="3595"/>
                  <a:pt x="2863" y="3598"/>
                  <a:pt x="2868" y="3604"/>
                </a:cubicBezTo>
                <a:cubicBezTo>
                  <a:pt x="2873" y="3591"/>
                  <a:pt x="2879" y="3595"/>
                  <a:pt x="2891" y="3594"/>
                </a:cubicBezTo>
                <a:cubicBezTo>
                  <a:pt x="2891" y="3602"/>
                  <a:pt x="2859" y="3619"/>
                  <a:pt x="2850" y="3614"/>
                </a:cubicBezTo>
                <a:cubicBezTo>
                  <a:pt x="2847" y="3620"/>
                  <a:pt x="2832" y="3622"/>
                  <a:pt x="2837" y="3630"/>
                </a:cubicBezTo>
                <a:cubicBezTo>
                  <a:pt x="2840" y="3629"/>
                  <a:pt x="2842" y="3628"/>
                  <a:pt x="2843" y="3627"/>
                </a:cubicBezTo>
                <a:cubicBezTo>
                  <a:pt x="2843" y="3643"/>
                  <a:pt x="2827" y="3628"/>
                  <a:pt x="2816" y="3627"/>
                </a:cubicBezTo>
                <a:cubicBezTo>
                  <a:pt x="2815" y="3631"/>
                  <a:pt x="2813" y="3635"/>
                  <a:pt x="2808" y="3638"/>
                </a:cubicBezTo>
                <a:cubicBezTo>
                  <a:pt x="2818" y="3644"/>
                  <a:pt x="2832" y="3634"/>
                  <a:pt x="2842" y="3647"/>
                </a:cubicBezTo>
                <a:cubicBezTo>
                  <a:pt x="2830" y="3652"/>
                  <a:pt x="2821" y="3641"/>
                  <a:pt x="2808" y="3655"/>
                </a:cubicBezTo>
                <a:cubicBezTo>
                  <a:pt x="2794" y="3640"/>
                  <a:pt x="2800" y="3628"/>
                  <a:pt x="2781" y="3641"/>
                </a:cubicBezTo>
                <a:cubicBezTo>
                  <a:pt x="2787" y="3633"/>
                  <a:pt x="2783" y="3621"/>
                  <a:pt x="2796" y="3616"/>
                </a:cubicBezTo>
                <a:cubicBezTo>
                  <a:pt x="2790" y="3588"/>
                  <a:pt x="2708" y="3644"/>
                  <a:pt x="2748" y="3631"/>
                </a:cubicBezTo>
                <a:cubicBezTo>
                  <a:pt x="2744" y="3648"/>
                  <a:pt x="2699" y="3646"/>
                  <a:pt x="2717" y="3663"/>
                </a:cubicBezTo>
                <a:cubicBezTo>
                  <a:pt x="2694" y="3683"/>
                  <a:pt x="2677" y="3662"/>
                  <a:pt x="2658" y="3674"/>
                </a:cubicBezTo>
                <a:cubicBezTo>
                  <a:pt x="2643" y="3684"/>
                  <a:pt x="2645" y="3707"/>
                  <a:pt x="2632" y="3719"/>
                </a:cubicBezTo>
                <a:cubicBezTo>
                  <a:pt x="2632" y="3718"/>
                  <a:pt x="2627" y="3710"/>
                  <a:pt x="2628" y="3710"/>
                </a:cubicBezTo>
                <a:cubicBezTo>
                  <a:pt x="2619" y="3717"/>
                  <a:pt x="2607" y="3751"/>
                  <a:pt x="2591" y="3720"/>
                </a:cubicBezTo>
                <a:cubicBezTo>
                  <a:pt x="2605" y="3727"/>
                  <a:pt x="2621" y="3711"/>
                  <a:pt x="2613" y="3695"/>
                </a:cubicBezTo>
                <a:cubicBezTo>
                  <a:pt x="2591" y="3723"/>
                  <a:pt x="2544" y="3718"/>
                  <a:pt x="2511" y="3734"/>
                </a:cubicBezTo>
                <a:cubicBezTo>
                  <a:pt x="2511" y="3743"/>
                  <a:pt x="2503" y="3748"/>
                  <a:pt x="2497" y="3743"/>
                </a:cubicBezTo>
                <a:cubicBezTo>
                  <a:pt x="2496" y="3744"/>
                  <a:pt x="2494" y="3745"/>
                  <a:pt x="2493" y="3746"/>
                </a:cubicBezTo>
                <a:cubicBezTo>
                  <a:pt x="2488" y="3747"/>
                  <a:pt x="2487" y="3738"/>
                  <a:pt x="2484" y="3733"/>
                </a:cubicBezTo>
                <a:cubicBezTo>
                  <a:pt x="2472" y="3743"/>
                  <a:pt x="2457" y="3748"/>
                  <a:pt x="2442" y="3752"/>
                </a:cubicBezTo>
                <a:cubicBezTo>
                  <a:pt x="2438" y="3761"/>
                  <a:pt x="2430" y="3766"/>
                  <a:pt x="2418" y="3768"/>
                </a:cubicBezTo>
                <a:cubicBezTo>
                  <a:pt x="2411" y="3750"/>
                  <a:pt x="2434" y="3757"/>
                  <a:pt x="2441" y="3752"/>
                </a:cubicBezTo>
                <a:cubicBezTo>
                  <a:pt x="2406" y="3760"/>
                  <a:pt x="2366" y="3758"/>
                  <a:pt x="2340" y="3777"/>
                </a:cubicBezTo>
                <a:cubicBezTo>
                  <a:pt x="2338" y="3772"/>
                  <a:pt x="2337" y="3767"/>
                  <a:pt x="2336" y="3762"/>
                </a:cubicBezTo>
                <a:cubicBezTo>
                  <a:pt x="2328" y="3783"/>
                  <a:pt x="2316" y="3779"/>
                  <a:pt x="2297" y="3777"/>
                </a:cubicBezTo>
                <a:cubicBezTo>
                  <a:pt x="2314" y="3767"/>
                  <a:pt x="2300" y="3758"/>
                  <a:pt x="2326" y="3754"/>
                </a:cubicBezTo>
                <a:cubicBezTo>
                  <a:pt x="2301" y="3754"/>
                  <a:pt x="2278" y="3769"/>
                  <a:pt x="2257" y="3751"/>
                </a:cubicBezTo>
                <a:cubicBezTo>
                  <a:pt x="2258" y="3758"/>
                  <a:pt x="2259" y="3765"/>
                  <a:pt x="2264" y="3764"/>
                </a:cubicBezTo>
                <a:cubicBezTo>
                  <a:pt x="2260" y="3773"/>
                  <a:pt x="2234" y="3763"/>
                  <a:pt x="2224" y="3757"/>
                </a:cubicBezTo>
                <a:cubicBezTo>
                  <a:pt x="2221" y="3763"/>
                  <a:pt x="2197" y="3772"/>
                  <a:pt x="2212" y="3780"/>
                </a:cubicBezTo>
                <a:cubicBezTo>
                  <a:pt x="2182" y="3783"/>
                  <a:pt x="2149" y="3790"/>
                  <a:pt x="2116" y="3795"/>
                </a:cubicBezTo>
                <a:cubicBezTo>
                  <a:pt x="2114" y="3776"/>
                  <a:pt x="2132" y="3777"/>
                  <a:pt x="2120" y="3759"/>
                </a:cubicBezTo>
                <a:cubicBezTo>
                  <a:pt x="2153" y="3758"/>
                  <a:pt x="2181" y="3771"/>
                  <a:pt x="2200" y="3736"/>
                </a:cubicBezTo>
                <a:cubicBezTo>
                  <a:pt x="2204" y="3736"/>
                  <a:pt x="2205" y="3745"/>
                  <a:pt x="2206" y="3750"/>
                </a:cubicBezTo>
                <a:cubicBezTo>
                  <a:pt x="2210" y="3748"/>
                  <a:pt x="2207" y="3740"/>
                  <a:pt x="2213" y="3739"/>
                </a:cubicBezTo>
                <a:cubicBezTo>
                  <a:pt x="2201" y="3730"/>
                  <a:pt x="2155" y="3720"/>
                  <a:pt x="2152" y="3749"/>
                </a:cubicBezTo>
                <a:cubicBezTo>
                  <a:pt x="2142" y="3745"/>
                  <a:pt x="2129" y="3746"/>
                  <a:pt x="2119" y="3742"/>
                </a:cubicBezTo>
                <a:cubicBezTo>
                  <a:pt x="2104" y="3752"/>
                  <a:pt x="2073" y="3738"/>
                  <a:pt x="2060" y="3757"/>
                </a:cubicBezTo>
                <a:cubicBezTo>
                  <a:pt x="2039" y="3721"/>
                  <a:pt x="2002" y="3751"/>
                  <a:pt x="1973" y="3751"/>
                </a:cubicBezTo>
                <a:cubicBezTo>
                  <a:pt x="1965" y="3747"/>
                  <a:pt x="1956" y="3744"/>
                  <a:pt x="1946" y="3741"/>
                </a:cubicBezTo>
                <a:cubicBezTo>
                  <a:pt x="1944" y="3744"/>
                  <a:pt x="1942" y="3749"/>
                  <a:pt x="1942" y="3755"/>
                </a:cubicBezTo>
                <a:cubicBezTo>
                  <a:pt x="1932" y="3754"/>
                  <a:pt x="1934" y="3738"/>
                  <a:pt x="1921" y="3741"/>
                </a:cubicBezTo>
                <a:cubicBezTo>
                  <a:pt x="1908" y="3752"/>
                  <a:pt x="1923" y="3768"/>
                  <a:pt x="1892" y="3761"/>
                </a:cubicBezTo>
                <a:cubicBezTo>
                  <a:pt x="1856" y="3812"/>
                  <a:pt x="1942" y="3771"/>
                  <a:pt x="1931" y="3801"/>
                </a:cubicBezTo>
                <a:cubicBezTo>
                  <a:pt x="1940" y="3803"/>
                  <a:pt x="1936" y="3791"/>
                  <a:pt x="1943" y="3790"/>
                </a:cubicBezTo>
                <a:cubicBezTo>
                  <a:pt x="1944" y="3778"/>
                  <a:pt x="1924" y="3794"/>
                  <a:pt x="1930" y="3776"/>
                </a:cubicBezTo>
                <a:cubicBezTo>
                  <a:pt x="1937" y="3766"/>
                  <a:pt x="1950" y="3772"/>
                  <a:pt x="1947" y="3790"/>
                </a:cubicBezTo>
                <a:cubicBezTo>
                  <a:pt x="1968" y="3786"/>
                  <a:pt x="1970" y="3761"/>
                  <a:pt x="1996" y="3762"/>
                </a:cubicBezTo>
                <a:cubicBezTo>
                  <a:pt x="1993" y="3771"/>
                  <a:pt x="1983" y="3774"/>
                  <a:pt x="1971" y="3773"/>
                </a:cubicBezTo>
                <a:cubicBezTo>
                  <a:pt x="1969" y="3788"/>
                  <a:pt x="1978" y="3786"/>
                  <a:pt x="1977" y="3798"/>
                </a:cubicBezTo>
                <a:cubicBezTo>
                  <a:pt x="1954" y="3799"/>
                  <a:pt x="1942" y="3812"/>
                  <a:pt x="1927" y="3821"/>
                </a:cubicBezTo>
                <a:cubicBezTo>
                  <a:pt x="1933" y="3804"/>
                  <a:pt x="1901" y="3800"/>
                  <a:pt x="1873" y="3792"/>
                </a:cubicBezTo>
                <a:cubicBezTo>
                  <a:pt x="1873" y="3795"/>
                  <a:pt x="1873" y="3797"/>
                  <a:pt x="1872" y="3801"/>
                </a:cubicBezTo>
                <a:cubicBezTo>
                  <a:pt x="1862" y="3779"/>
                  <a:pt x="1845" y="3795"/>
                  <a:pt x="1832" y="3802"/>
                </a:cubicBezTo>
                <a:cubicBezTo>
                  <a:pt x="1836" y="3798"/>
                  <a:pt x="1838" y="3791"/>
                  <a:pt x="1838" y="3782"/>
                </a:cubicBezTo>
                <a:cubicBezTo>
                  <a:pt x="1844" y="3784"/>
                  <a:pt x="1848" y="3784"/>
                  <a:pt x="1852" y="3784"/>
                </a:cubicBezTo>
                <a:cubicBezTo>
                  <a:pt x="1842" y="3778"/>
                  <a:pt x="1835" y="3771"/>
                  <a:pt x="1834" y="3761"/>
                </a:cubicBezTo>
                <a:cubicBezTo>
                  <a:pt x="1830" y="3764"/>
                  <a:pt x="1824" y="3766"/>
                  <a:pt x="1817" y="3765"/>
                </a:cubicBezTo>
                <a:cubicBezTo>
                  <a:pt x="1810" y="3750"/>
                  <a:pt x="1798" y="3741"/>
                  <a:pt x="1781" y="3739"/>
                </a:cubicBezTo>
                <a:cubicBezTo>
                  <a:pt x="1773" y="3723"/>
                  <a:pt x="1759" y="3711"/>
                  <a:pt x="1746" y="3701"/>
                </a:cubicBezTo>
                <a:cubicBezTo>
                  <a:pt x="1736" y="3710"/>
                  <a:pt x="1725" y="3690"/>
                  <a:pt x="1701" y="3706"/>
                </a:cubicBezTo>
                <a:cubicBezTo>
                  <a:pt x="1703" y="3699"/>
                  <a:pt x="1709" y="3699"/>
                  <a:pt x="1711" y="3692"/>
                </a:cubicBezTo>
                <a:cubicBezTo>
                  <a:pt x="1664" y="3706"/>
                  <a:pt x="1618" y="3693"/>
                  <a:pt x="1571" y="3705"/>
                </a:cubicBezTo>
                <a:cubicBezTo>
                  <a:pt x="1567" y="3719"/>
                  <a:pt x="1602" y="3707"/>
                  <a:pt x="1590" y="3726"/>
                </a:cubicBezTo>
                <a:cubicBezTo>
                  <a:pt x="1554" y="3717"/>
                  <a:pt x="1534" y="3703"/>
                  <a:pt x="1507" y="3704"/>
                </a:cubicBezTo>
                <a:cubicBezTo>
                  <a:pt x="1511" y="3709"/>
                  <a:pt x="1516" y="3711"/>
                  <a:pt x="1528" y="3708"/>
                </a:cubicBezTo>
                <a:cubicBezTo>
                  <a:pt x="1524" y="3710"/>
                  <a:pt x="1522" y="3718"/>
                  <a:pt x="1516" y="3717"/>
                </a:cubicBezTo>
                <a:cubicBezTo>
                  <a:pt x="1529" y="3734"/>
                  <a:pt x="1537" y="3736"/>
                  <a:pt x="1561" y="3740"/>
                </a:cubicBezTo>
                <a:cubicBezTo>
                  <a:pt x="1556" y="3744"/>
                  <a:pt x="1551" y="3748"/>
                  <a:pt x="1550" y="3752"/>
                </a:cubicBezTo>
                <a:cubicBezTo>
                  <a:pt x="1551" y="3752"/>
                  <a:pt x="1552" y="3752"/>
                  <a:pt x="1553" y="3752"/>
                </a:cubicBezTo>
                <a:cubicBezTo>
                  <a:pt x="1553" y="3754"/>
                  <a:pt x="1552" y="3756"/>
                  <a:pt x="1550" y="3758"/>
                </a:cubicBezTo>
                <a:cubicBezTo>
                  <a:pt x="1551" y="3760"/>
                  <a:pt x="1552" y="3761"/>
                  <a:pt x="1553" y="3763"/>
                </a:cubicBezTo>
                <a:cubicBezTo>
                  <a:pt x="1555" y="3755"/>
                  <a:pt x="1572" y="3751"/>
                  <a:pt x="1578" y="3767"/>
                </a:cubicBezTo>
                <a:cubicBezTo>
                  <a:pt x="1596" y="3760"/>
                  <a:pt x="1609" y="3755"/>
                  <a:pt x="1631" y="3765"/>
                </a:cubicBezTo>
                <a:cubicBezTo>
                  <a:pt x="1624" y="3778"/>
                  <a:pt x="1607" y="3773"/>
                  <a:pt x="1597" y="3764"/>
                </a:cubicBezTo>
                <a:cubicBezTo>
                  <a:pt x="1594" y="3771"/>
                  <a:pt x="1599" y="3774"/>
                  <a:pt x="1596" y="3781"/>
                </a:cubicBezTo>
                <a:cubicBezTo>
                  <a:pt x="1621" y="3781"/>
                  <a:pt x="1624" y="3781"/>
                  <a:pt x="1650" y="3790"/>
                </a:cubicBezTo>
                <a:cubicBezTo>
                  <a:pt x="1657" y="3779"/>
                  <a:pt x="1639" y="3781"/>
                  <a:pt x="1631" y="3778"/>
                </a:cubicBezTo>
                <a:cubicBezTo>
                  <a:pt x="1633" y="3765"/>
                  <a:pt x="1652" y="3781"/>
                  <a:pt x="1651" y="3766"/>
                </a:cubicBezTo>
                <a:cubicBezTo>
                  <a:pt x="1660" y="3775"/>
                  <a:pt x="1653" y="3792"/>
                  <a:pt x="1670" y="3795"/>
                </a:cubicBezTo>
                <a:cubicBezTo>
                  <a:pt x="1678" y="3778"/>
                  <a:pt x="1670" y="3793"/>
                  <a:pt x="1695" y="3797"/>
                </a:cubicBezTo>
                <a:cubicBezTo>
                  <a:pt x="1693" y="3793"/>
                  <a:pt x="1689" y="3789"/>
                  <a:pt x="1685" y="3787"/>
                </a:cubicBezTo>
                <a:cubicBezTo>
                  <a:pt x="1700" y="3793"/>
                  <a:pt x="1727" y="3804"/>
                  <a:pt x="1751" y="3813"/>
                </a:cubicBezTo>
                <a:cubicBezTo>
                  <a:pt x="1766" y="3797"/>
                  <a:pt x="1766" y="3819"/>
                  <a:pt x="1747" y="3816"/>
                </a:cubicBezTo>
                <a:cubicBezTo>
                  <a:pt x="1747" y="3819"/>
                  <a:pt x="1750" y="3821"/>
                  <a:pt x="1749" y="3824"/>
                </a:cubicBezTo>
                <a:cubicBezTo>
                  <a:pt x="1764" y="3834"/>
                  <a:pt x="1773" y="3826"/>
                  <a:pt x="1780" y="3841"/>
                </a:cubicBezTo>
                <a:cubicBezTo>
                  <a:pt x="1792" y="3838"/>
                  <a:pt x="1784" y="3821"/>
                  <a:pt x="1771" y="3824"/>
                </a:cubicBezTo>
                <a:cubicBezTo>
                  <a:pt x="1781" y="3811"/>
                  <a:pt x="1800" y="3839"/>
                  <a:pt x="1801" y="3816"/>
                </a:cubicBezTo>
                <a:cubicBezTo>
                  <a:pt x="1808" y="3820"/>
                  <a:pt x="1819" y="3838"/>
                  <a:pt x="1828" y="3828"/>
                </a:cubicBezTo>
                <a:cubicBezTo>
                  <a:pt x="1840" y="3832"/>
                  <a:pt x="1823" y="3836"/>
                  <a:pt x="1827" y="3843"/>
                </a:cubicBezTo>
                <a:cubicBezTo>
                  <a:pt x="1840" y="3845"/>
                  <a:pt x="1838" y="3828"/>
                  <a:pt x="1853" y="3831"/>
                </a:cubicBezTo>
                <a:cubicBezTo>
                  <a:pt x="1848" y="3838"/>
                  <a:pt x="1839" y="3842"/>
                  <a:pt x="1834" y="3851"/>
                </a:cubicBezTo>
                <a:cubicBezTo>
                  <a:pt x="1837" y="3852"/>
                  <a:pt x="1839" y="3852"/>
                  <a:pt x="1840" y="3852"/>
                </a:cubicBezTo>
                <a:cubicBezTo>
                  <a:pt x="1850" y="3851"/>
                  <a:pt x="1853" y="3842"/>
                  <a:pt x="1864" y="3844"/>
                </a:cubicBezTo>
                <a:cubicBezTo>
                  <a:pt x="1864" y="3848"/>
                  <a:pt x="1867" y="3850"/>
                  <a:pt x="1870" y="3852"/>
                </a:cubicBezTo>
                <a:cubicBezTo>
                  <a:pt x="1891" y="3842"/>
                  <a:pt x="1919" y="3859"/>
                  <a:pt x="1940" y="3871"/>
                </a:cubicBezTo>
                <a:cubicBezTo>
                  <a:pt x="1950" y="3871"/>
                  <a:pt x="1959" y="3872"/>
                  <a:pt x="1969" y="3872"/>
                </a:cubicBezTo>
                <a:cubicBezTo>
                  <a:pt x="1969" y="3872"/>
                  <a:pt x="1969" y="3871"/>
                  <a:pt x="1969" y="3871"/>
                </a:cubicBezTo>
                <a:cubicBezTo>
                  <a:pt x="1974" y="3870"/>
                  <a:pt x="1980" y="3870"/>
                  <a:pt x="1984" y="3872"/>
                </a:cubicBezTo>
                <a:cubicBezTo>
                  <a:pt x="1984" y="3872"/>
                  <a:pt x="1985" y="3872"/>
                  <a:pt x="1985" y="3872"/>
                </a:cubicBezTo>
                <a:cubicBezTo>
                  <a:pt x="2003" y="3873"/>
                  <a:pt x="2033" y="3846"/>
                  <a:pt x="2039" y="3884"/>
                </a:cubicBezTo>
                <a:cubicBezTo>
                  <a:pt x="2056" y="3882"/>
                  <a:pt x="2078" y="3884"/>
                  <a:pt x="2082" y="3870"/>
                </a:cubicBezTo>
                <a:cubicBezTo>
                  <a:pt x="2095" y="3876"/>
                  <a:pt x="2100" y="3893"/>
                  <a:pt x="2118" y="3875"/>
                </a:cubicBezTo>
                <a:cubicBezTo>
                  <a:pt x="2126" y="3874"/>
                  <a:pt x="2109" y="3858"/>
                  <a:pt x="2119" y="3850"/>
                </a:cubicBezTo>
                <a:cubicBezTo>
                  <a:pt x="2127" y="3847"/>
                  <a:pt x="2138" y="3883"/>
                  <a:pt x="2137" y="3857"/>
                </a:cubicBezTo>
                <a:cubicBezTo>
                  <a:pt x="2187" y="3875"/>
                  <a:pt x="2241" y="3864"/>
                  <a:pt x="2293" y="3850"/>
                </a:cubicBezTo>
                <a:cubicBezTo>
                  <a:pt x="2301" y="3846"/>
                  <a:pt x="2313" y="3844"/>
                  <a:pt x="2321" y="3839"/>
                </a:cubicBezTo>
                <a:cubicBezTo>
                  <a:pt x="2321" y="3841"/>
                  <a:pt x="2320" y="3842"/>
                  <a:pt x="2320" y="3843"/>
                </a:cubicBezTo>
                <a:cubicBezTo>
                  <a:pt x="2323" y="3843"/>
                  <a:pt x="2326" y="3842"/>
                  <a:pt x="2329" y="3841"/>
                </a:cubicBezTo>
                <a:cubicBezTo>
                  <a:pt x="2350" y="3864"/>
                  <a:pt x="2390" y="3843"/>
                  <a:pt x="2409" y="3835"/>
                </a:cubicBezTo>
                <a:cubicBezTo>
                  <a:pt x="2408" y="3834"/>
                  <a:pt x="2408" y="3833"/>
                  <a:pt x="2407" y="3832"/>
                </a:cubicBezTo>
                <a:cubicBezTo>
                  <a:pt x="2402" y="3835"/>
                  <a:pt x="2396" y="3837"/>
                  <a:pt x="2391" y="3835"/>
                </a:cubicBezTo>
                <a:cubicBezTo>
                  <a:pt x="2387" y="3836"/>
                  <a:pt x="2383" y="3836"/>
                  <a:pt x="2384" y="3827"/>
                </a:cubicBezTo>
                <a:cubicBezTo>
                  <a:pt x="2386" y="3827"/>
                  <a:pt x="2387" y="3826"/>
                  <a:pt x="2389" y="3826"/>
                </a:cubicBezTo>
                <a:cubicBezTo>
                  <a:pt x="2391" y="3825"/>
                  <a:pt x="2392" y="3824"/>
                  <a:pt x="2394" y="3825"/>
                </a:cubicBezTo>
                <a:cubicBezTo>
                  <a:pt x="2403" y="3822"/>
                  <a:pt x="2409" y="3817"/>
                  <a:pt x="2416" y="3813"/>
                </a:cubicBezTo>
                <a:cubicBezTo>
                  <a:pt x="2413" y="3852"/>
                  <a:pt x="2468" y="3816"/>
                  <a:pt x="2480" y="3814"/>
                </a:cubicBezTo>
                <a:cubicBezTo>
                  <a:pt x="2475" y="3800"/>
                  <a:pt x="2460" y="3811"/>
                  <a:pt x="2448" y="3814"/>
                </a:cubicBezTo>
                <a:cubicBezTo>
                  <a:pt x="2480" y="3764"/>
                  <a:pt x="2551" y="3794"/>
                  <a:pt x="2594" y="3762"/>
                </a:cubicBezTo>
                <a:cubicBezTo>
                  <a:pt x="2597" y="3773"/>
                  <a:pt x="2608" y="3762"/>
                  <a:pt x="2612" y="3771"/>
                </a:cubicBezTo>
                <a:cubicBezTo>
                  <a:pt x="2689" y="3703"/>
                  <a:pt x="2786" y="3719"/>
                  <a:pt x="2856" y="3638"/>
                </a:cubicBezTo>
                <a:cubicBezTo>
                  <a:pt x="2852" y="3636"/>
                  <a:pt x="2848" y="3632"/>
                  <a:pt x="2844" y="3626"/>
                </a:cubicBezTo>
                <a:cubicBezTo>
                  <a:pt x="2846" y="3623"/>
                  <a:pt x="2847" y="3621"/>
                  <a:pt x="2852" y="3619"/>
                </a:cubicBezTo>
                <a:cubicBezTo>
                  <a:pt x="2856" y="3623"/>
                  <a:pt x="2853" y="3625"/>
                  <a:pt x="2849" y="3627"/>
                </a:cubicBezTo>
                <a:cubicBezTo>
                  <a:pt x="2861" y="3630"/>
                  <a:pt x="2881" y="3594"/>
                  <a:pt x="2886" y="3617"/>
                </a:cubicBezTo>
                <a:cubicBezTo>
                  <a:pt x="2898" y="3620"/>
                  <a:pt x="2903" y="3598"/>
                  <a:pt x="2911" y="3609"/>
                </a:cubicBezTo>
                <a:cubicBezTo>
                  <a:pt x="2915" y="3594"/>
                  <a:pt x="2944" y="3588"/>
                  <a:pt x="2958" y="3584"/>
                </a:cubicBezTo>
                <a:cubicBezTo>
                  <a:pt x="2961" y="3566"/>
                  <a:pt x="2982" y="3561"/>
                  <a:pt x="2995" y="3547"/>
                </a:cubicBezTo>
                <a:cubicBezTo>
                  <a:pt x="2998" y="3562"/>
                  <a:pt x="2983" y="3563"/>
                  <a:pt x="2969" y="3577"/>
                </a:cubicBezTo>
                <a:cubicBezTo>
                  <a:pt x="2980" y="3581"/>
                  <a:pt x="2986" y="3560"/>
                  <a:pt x="3002" y="3557"/>
                </a:cubicBezTo>
                <a:cubicBezTo>
                  <a:pt x="2991" y="3548"/>
                  <a:pt x="3021" y="3544"/>
                  <a:pt x="3006" y="3536"/>
                </a:cubicBezTo>
                <a:cubicBezTo>
                  <a:pt x="3129" y="3479"/>
                  <a:pt x="3286" y="3285"/>
                  <a:pt x="3354" y="3153"/>
                </a:cubicBezTo>
                <a:cubicBezTo>
                  <a:pt x="3346" y="3149"/>
                  <a:pt x="3346" y="3149"/>
                  <a:pt x="3346" y="3149"/>
                </a:cubicBezTo>
                <a:cubicBezTo>
                  <a:pt x="3351" y="3150"/>
                  <a:pt x="3371" y="3135"/>
                  <a:pt x="3356" y="3136"/>
                </a:cubicBezTo>
                <a:cubicBezTo>
                  <a:pt x="3373" y="3129"/>
                  <a:pt x="3376" y="3099"/>
                  <a:pt x="3386" y="3086"/>
                </a:cubicBezTo>
                <a:close/>
                <a:moveTo>
                  <a:pt x="2388" y="3779"/>
                </a:moveTo>
                <a:cubicBezTo>
                  <a:pt x="2365" y="3792"/>
                  <a:pt x="2351" y="3791"/>
                  <a:pt x="2329" y="3805"/>
                </a:cubicBezTo>
                <a:cubicBezTo>
                  <a:pt x="2356" y="3797"/>
                  <a:pt x="2330" y="3821"/>
                  <a:pt x="2326" y="3826"/>
                </a:cubicBezTo>
                <a:cubicBezTo>
                  <a:pt x="2344" y="3810"/>
                  <a:pt x="2359" y="3796"/>
                  <a:pt x="2387" y="3805"/>
                </a:cubicBezTo>
                <a:cubicBezTo>
                  <a:pt x="2385" y="3799"/>
                  <a:pt x="2382" y="3795"/>
                  <a:pt x="2379" y="3792"/>
                </a:cubicBezTo>
                <a:cubicBezTo>
                  <a:pt x="2386" y="3790"/>
                  <a:pt x="2388" y="3785"/>
                  <a:pt x="2388" y="3779"/>
                </a:cubicBezTo>
                <a:close/>
                <a:moveTo>
                  <a:pt x="2471" y="305"/>
                </a:moveTo>
                <a:cubicBezTo>
                  <a:pt x="2479" y="285"/>
                  <a:pt x="2452" y="284"/>
                  <a:pt x="2446" y="295"/>
                </a:cubicBezTo>
                <a:cubicBezTo>
                  <a:pt x="2457" y="296"/>
                  <a:pt x="2467" y="299"/>
                  <a:pt x="2471" y="305"/>
                </a:cubicBezTo>
                <a:close/>
                <a:moveTo>
                  <a:pt x="2973" y="541"/>
                </a:moveTo>
                <a:cubicBezTo>
                  <a:pt x="2957" y="553"/>
                  <a:pt x="3009" y="594"/>
                  <a:pt x="3005" y="567"/>
                </a:cubicBezTo>
                <a:cubicBezTo>
                  <a:pt x="3000" y="575"/>
                  <a:pt x="3000" y="575"/>
                  <a:pt x="3000" y="575"/>
                </a:cubicBezTo>
                <a:cubicBezTo>
                  <a:pt x="2993" y="562"/>
                  <a:pt x="2975" y="554"/>
                  <a:pt x="2973" y="541"/>
                </a:cubicBezTo>
                <a:close/>
                <a:moveTo>
                  <a:pt x="3000" y="522"/>
                </a:moveTo>
                <a:cubicBezTo>
                  <a:pt x="3013" y="526"/>
                  <a:pt x="3003" y="536"/>
                  <a:pt x="3004" y="542"/>
                </a:cubicBezTo>
                <a:cubicBezTo>
                  <a:pt x="3018" y="546"/>
                  <a:pt x="3035" y="575"/>
                  <a:pt x="3045" y="557"/>
                </a:cubicBezTo>
                <a:cubicBezTo>
                  <a:pt x="3031" y="546"/>
                  <a:pt x="3010" y="537"/>
                  <a:pt x="3024" y="520"/>
                </a:cubicBezTo>
                <a:cubicBezTo>
                  <a:pt x="3015" y="513"/>
                  <a:pt x="3009" y="523"/>
                  <a:pt x="3000" y="522"/>
                </a:cubicBezTo>
                <a:close/>
                <a:moveTo>
                  <a:pt x="3013" y="572"/>
                </a:moveTo>
                <a:cubicBezTo>
                  <a:pt x="3020" y="581"/>
                  <a:pt x="3014" y="593"/>
                  <a:pt x="3021" y="601"/>
                </a:cubicBezTo>
                <a:cubicBezTo>
                  <a:pt x="3027" y="587"/>
                  <a:pt x="3024" y="592"/>
                  <a:pt x="3035" y="581"/>
                </a:cubicBezTo>
                <a:cubicBezTo>
                  <a:pt x="3028" y="579"/>
                  <a:pt x="3018" y="562"/>
                  <a:pt x="3013" y="572"/>
                </a:cubicBezTo>
                <a:close/>
                <a:moveTo>
                  <a:pt x="2421" y="3406"/>
                </a:moveTo>
                <a:cubicBezTo>
                  <a:pt x="2421" y="3406"/>
                  <a:pt x="2421" y="3406"/>
                  <a:pt x="2421" y="3406"/>
                </a:cubicBezTo>
                <a:moveTo>
                  <a:pt x="2322" y="3627"/>
                </a:moveTo>
                <a:cubicBezTo>
                  <a:pt x="2325" y="3627"/>
                  <a:pt x="2327" y="3629"/>
                  <a:pt x="2328" y="3635"/>
                </a:cubicBezTo>
                <a:cubicBezTo>
                  <a:pt x="2337" y="3634"/>
                  <a:pt x="2342" y="3630"/>
                  <a:pt x="2341" y="3622"/>
                </a:cubicBezTo>
                <a:cubicBezTo>
                  <a:pt x="2338" y="3619"/>
                  <a:pt x="2320" y="3615"/>
                  <a:pt x="2322" y="3627"/>
                </a:cubicBezTo>
                <a:close/>
                <a:moveTo>
                  <a:pt x="2056" y="423"/>
                </a:moveTo>
                <a:cubicBezTo>
                  <a:pt x="2071" y="424"/>
                  <a:pt x="2084" y="428"/>
                  <a:pt x="2095" y="434"/>
                </a:cubicBezTo>
                <a:cubicBezTo>
                  <a:pt x="2093" y="419"/>
                  <a:pt x="2063" y="414"/>
                  <a:pt x="2056" y="423"/>
                </a:cubicBezTo>
                <a:close/>
                <a:moveTo>
                  <a:pt x="1729" y="385"/>
                </a:moveTo>
                <a:cubicBezTo>
                  <a:pt x="1729" y="367"/>
                  <a:pt x="1694" y="379"/>
                  <a:pt x="1698" y="391"/>
                </a:cubicBezTo>
                <a:cubicBezTo>
                  <a:pt x="1716" y="390"/>
                  <a:pt x="1716" y="381"/>
                  <a:pt x="1729" y="385"/>
                </a:cubicBezTo>
                <a:close/>
                <a:moveTo>
                  <a:pt x="2274" y="3813"/>
                </a:moveTo>
                <a:cubicBezTo>
                  <a:pt x="2267" y="3815"/>
                  <a:pt x="2261" y="3815"/>
                  <a:pt x="2257" y="3812"/>
                </a:cubicBezTo>
                <a:cubicBezTo>
                  <a:pt x="2255" y="3828"/>
                  <a:pt x="2284" y="3840"/>
                  <a:pt x="2273" y="3829"/>
                </a:cubicBezTo>
                <a:cubicBezTo>
                  <a:pt x="2261" y="3829"/>
                  <a:pt x="2278" y="3820"/>
                  <a:pt x="2274" y="3813"/>
                </a:cubicBezTo>
                <a:close/>
                <a:moveTo>
                  <a:pt x="2843" y="588"/>
                </a:moveTo>
                <a:cubicBezTo>
                  <a:pt x="2854" y="594"/>
                  <a:pt x="2854" y="594"/>
                  <a:pt x="2854" y="594"/>
                </a:cubicBezTo>
                <a:cubicBezTo>
                  <a:pt x="2864" y="586"/>
                  <a:pt x="2860" y="582"/>
                  <a:pt x="2874" y="576"/>
                </a:cubicBezTo>
                <a:cubicBezTo>
                  <a:pt x="2850" y="571"/>
                  <a:pt x="2843" y="562"/>
                  <a:pt x="2814" y="549"/>
                </a:cubicBezTo>
                <a:cubicBezTo>
                  <a:pt x="2808" y="560"/>
                  <a:pt x="2817" y="565"/>
                  <a:pt x="2817" y="573"/>
                </a:cubicBezTo>
                <a:cubicBezTo>
                  <a:pt x="2825" y="560"/>
                  <a:pt x="2862" y="572"/>
                  <a:pt x="2857" y="589"/>
                </a:cubicBezTo>
                <a:cubicBezTo>
                  <a:pt x="2852" y="588"/>
                  <a:pt x="2847" y="583"/>
                  <a:pt x="2843" y="588"/>
                </a:cubicBezTo>
                <a:close/>
                <a:moveTo>
                  <a:pt x="4028" y="2365"/>
                </a:moveTo>
                <a:cubicBezTo>
                  <a:pt x="4019" y="2376"/>
                  <a:pt x="4002" y="2405"/>
                  <a:pt x="3994" y="2380"/>
                </a:cubicBezTo>
                <a:cubicBezTo>
                  <a:pt x="3992" y="2400"/>
                  <a:pt x="3975" y="2412"/>
                  <a:pt x="3990" y="2426"/>
                </a:cubicBezTo>
                <a:cubicBezTo>
                  <a:pt x="3998" y="2417"/>
                  <a:pt x="4008" y="2395"/>
                  <a:pt x="4019" y="2411"/>
                </a:cubicBezTo>
                <a:cubicBezTo>
                  <a:pt x="4009" y="2397"/>
                  <a:pt x="4041" y="2360"/>
                  <a:pt x="4028" y="2365"/>
                </a:cubicBezTo>
                <a:close/>
                <a:moveTo>
                  <a:pt x="3761" y="1444"/>
                </a:moveTo>
                <a:cubicBezTo>
                  <a:pt x="3752" y="1424"/>
                  <a:pt x="3760" y="1384"/>
                  <a:pt x="3741" y="1384"/>
                </a:cubicBezTo>
                <a:cubicBezTo>
                  <a:pt x="3743" y="1407"/>
                  <a:pt x="3754" y="1413"/>
                  <a:pt x="3741" y="1430"/>
                </a:cubicBezTo>
                <a:cubicBezTo>
                  <a:pt x="3757" y="1416"/>
                  <a:pt x="3749" y="1450"/>
                  <a:pt x="3761" y="1444"/>
                </a:cubicBezTo>
                <a:close/>
                <a:moveTo>
                  <a:pt x="4048" y="2170"/>
                </a:moveTo>
                <a:cubicBezTo>
                  <a:pt x="4045" y="2175"/>
                  <a:pt x="4042" y="2181"/>
                  <a:pt x="4037" y="2184"/>
                </a:cubicBezTo>
                <a:cubicBezTo>
                  <a:pt x="4028" y="2180"/>
                  <a:pt x="4039" y="2160"/>
                  <a:pt x="4029" y="2158"/>
                </a:cubicBezTo>
                <a:cubicBezTo>
                  <a:pt x="4019" y="2166"/>
                  <a:pt x="4032" y="2171"/>
                  <a:pt x="4026" y="2188"/>
                </a:cubicBezTo>
                <a:cubicBezTo>
                  <a:pt x="4042" y="2197"/>
                  <a:pt x="4062" y="2180"/>
                  <a:pt x="4048" y="2170"/>
                </a:cubicBezTo>
                <a:close/>
                <a:moveTo>
                  <a:pt x="4053" y="2075"/>
                </a:moveTo>
                <a:cubicBezTo>
                  <a:pt x="4046" y="2061"/>
                  <a:pt x="4026" y="2077"/>
                  <a:pt x="4028" y="2090"/>
                </a:cubicBezTo>
                <a:cubicBezTo>
                  <a:pt x="4037" y="2080"/>
                  <a:pt x="4061" y="2076"/>
                  <a:pt x="4053" y="2075"/>
                </a:cubicBezTo>
                <a:close/>
                <a:moveTo>
                  <a:pt x="4049" y="2622"/>
                </a:moveTo>
                <a:cubicBezTo>
                  <a:pt x="4063" y="2610"/>
                  <a:pt x="4037" y="2589"/>
                  <a:pt x="4033" y="2572"/>
                </a:cubicBezTo>
                <a:cubicBezTo>
                  <a:pt x="4048" y="2574"/>
                  <a:pt x="4049" y="2560"/>
                  <a:pt x="4049" y="2549"/>
                </a:cubicBezTo>
                <a:cubicBezTo>
                  <a:pt x="4032" y="2560"/>
                  <a:pt x="4034" y="2539"/>
                  <a:pt x="4043" y="2526"/>
                </a:cubicBezTo>
                <a:cubicBezTo>
                  <a:pt x="4022" y="2541"/>
                  <a:pt x="4003" y="2539"/>
                  <a:pt x="3993" y="2561"/>
                </a:cubicBezTo>
                <a:cubicBezTo>
                  <a:pt x="4025" y="2552"/>
                  <a:pt x="4015" y="2598"/>
                  <a:pt x="4003" y="2612"/>
                </a:cubicBezTo>
                <a:cubicBezTo>
                  <a:pt x="4007" y="2619"/>
                  <a:pt x="4017" y="2625"/>
                  <a:pt x="4025" y="2623"/>
                </a:cubicBezTo>
                <a:cubicBezTo>
                  <a:pt x="4006" y="2627"/>
                  <a:pt x="4008" y="2667"/>
                  <a:pt x="3977" y="2658"/>
                </a:cubicBezTo>
                <a:cubicBezTo>
                  <a:pt x="3977" y="2668"/>
                  <a:pt x="3979" y="2676"/>
                  <a:pt x="3973" y="2686"/>
                </a:cubicBezTo>
                <a:cubicBezTo>
                  <a:pt x="3997" y="2694"/>
                  <a:pt x="3966" y="2656"/>
                  <a:pt x="4002" y="2667"/>
                </a:cubicBezTo>
                <a:cubicBezTo>
                  <a:pt x="3979" y="2707"/>
                  <a:pt x="3949" y="2773"/>
                  <a:pt x="3911" y="2813"/>
                </a:cubicBezTo>
                <a:cubicBezTo>
                  <a:pt x="3924" y="2822"/>
                  <a:pt x="3927" y="2802"/>
                  <a:pt x="3937" y="2803"/>
                </a:cubicBezTo>
                <a:cubicBezTo>
                  <a:pt x="3939" y="2808"/>
                  <a:pt x="3939" y="2813"/>
                  <a:pt x="3939" y="2818"/>
                </a:cubicBezTo>
                <a:cubicBezTo>
                  <a:pt x="3983" y="2816"/>
                  <a:pt x="3982" y="2766"/>
                  <a:pt x="4006" y="2741"/>
                </a:cubicBezTo>
                <a:cubicBezTo>
                  <a:pt x="3975" y="2736"/>
                  <a:pt x="4010" y="2655"/>
                  <a:pt x="4040" y="2661"/>
                </a:cubicBezTo>
                <a:cubicBezTo>
                  <a:pt x="4050" y="2652"/>
                  <a:pt x="4032" y="2648"/>
                  <a:pt x="4034" y="2640"/>
                </a:cubicBezTo>
                <a:cubicBezTo>
                  <a:pt x="4045" y="2635"/>
                  <a:pt x="4060" y="2637"/>
                  <a:pt x="4069" y="2627"/>
                </a:cubicBezTo>
                <a:cubicBezTo>
                  <a:pt x="4063" y="2628"/>
                  <a:pt x="4056" y="2626"/>
                  <a:pt x="4049" y="2622"/>
                </a:cubicBezTo>
                <a:close/>
                <a:moveTo>
                  <a:pt x="3627" y="1139"/>
                </a:moveTo>
                <a:cubicBezTo>
                  <a:pt x="3621" y="1122"/>
                  <a:pt x="3611" y="1119"/>
                  <a:pt x="3600" y="1121"/>
                </a:cubicBezTo>
                <a:cubicBezTo>
                  <a:pt x="3608" y="1128"/>
                  <a:pt x="3615" y="1142"/>
                  <a:pt x="3627" y="1139"/>
                </a:cubicBezTo>
                <a:close/>
                <a:moveTo>
                  <a:pt x="3106" y="649"/>
                </a:moveTo>
                <a:cubicBezTo>
                  <a:pt x="3111" y="630"/>
                  <a:pt x="3112" y="642"/>
                  <a:pt x="3125" y="639"/>
                </a:cubicBezTo>
                <a:cubicBezTo>
                  <a:pt x="3126" y="620"/>
                  <a:pt x="3091" y="612"/>
                  <a:pt x="3074" y="614"/>
                </a:cubicBezTo>
                <a:cubicBezTo>
                  <a:pt x="3090" y="625"/>
                  <a:pt x="3107" y="635"/>
                  <a:pt x="3106" y="649"/>
                </a:cubicBezTo>
                <a:close/>
                <a:moveTo>
                  <a:pt x="3056" y="559"/>
                </a:moveTo>
                <a:cubicBezTo>
                  <a:pt x="3065" y="566"/>
                  <a:pt x="3073" y="568"/>
                  <a:pt x="3081" y="564"/>
                </a:cubicBezTo>
                <a:cubicBezTo>
                  <a:pt x="3085" y="549"/>
                  <a:pt x="3066" y="551"/>
                  <a:pt x="3056" y="559"/>
                </a:cubicBezTo>
                <a:close/>
                <a:moveTo>
                  <a:pt x="2998" y="509"/>
                </a:moveTo>
                <a:cubicBezTo>
                  <a:pt x="2972" y="503"/>
                  <a:pt x="2966" y="483"/>
                  <a:pt x="2949" y="481"/>
                </a:cubicBezTo>
                <a:cubicBezTo>
                  <a:pt x="2961" y="496"/>
                  <a:pt x="2978" y="513"/>
                  <a:pt x="2998" y="509"/>
                </a:cubicBezTo>
                <a:close/>
                <a:moveTo>
                  <a:pt x="3217" y="755"/>
                </a:moveTo>
                <a:cubicBezTo>
                  <a:pt x="3251" y="741"/>
                  <a:pt x="3182" y="675"/>
                  <a:pt x="3171" y="701"/>
                </a:cubicBezTo>
                <a:cubicBezTo>
                  <a:pt x="3195" y="703"/>
                  <a:pt x="3203" y="736"/>
                  <a:pt x="3223" y="741"/>
                </a:cubicBezTo>
                <a:cubicBezTo>
                  <a:pt x="3220" y="745"/>
                  <a:pt x="3213" y="751"/>
                  <a:pt x="3217" y="755"/>
                </a:cubicBezTo>
                <a:close/>
                <a:moveTo>
                  <a:pt x="3407" y="873"/>
                </a:moveTo>
                <a:cubicBezTo>
                  <a:pt x="3399" y="867"/>
                  <a:pt x="3391" y="845"/>
                  <a:pt x="3381" y="851"/>
                </a:cubicBezTo>
                <a:cubicBezTo>
                  <a:pt x="3387" y="865"/>
                  <a:pt x="3394" y="877"/>
                  <a:pt x="3407" y="873"/>
                </a:cubicBezTo>
                <a:close/>
                <a:moveTo>
                  <a:pt x="2330" y="3640"/>
                </a:moveTo>
                <a:cubicBezTo>
                  <a:pt x="2318" y="3643"/>
                  <a:pt x="2304" y="3644"/>
                  <a:pt x="2311" y="3661"/>
                </a:cubicBezTo>
                <a:cubicBezTo>
                  <a:pt x="2322" y="3651"/>
                  <a:pt x="2331" y="3658"/>
                  <a:pt x="2336" y="3649"/>
                </a:cubicBezTo>
                <a:cubicBezTo>
                  <a:pt x="2333" y="3648"/>
                  <a:pt x="2330" y="3646"/>
                  <a:pt x="2330" y="3640"/>
                </a:cubicBezTo>
                <a:close/>
                <a:moveTo>
                  <a:pt x="3362" y="3695"/>
                </a:moveTo>
                <a:cubicBezTo>
                  <a:pt x="3374" y="3695"/>
                  <a:pt x="3390" y="3674"/>
                  <a:pt x="3397" y="3700"/>
                </a:cubicBezTo>
                <a:cubicBezTo>
                  <a:pt x="3426" y="3676"/>
                  <a:pt x="3362" y="3674"/>
                  <a:pt x="3362" y="3695"/>
                </a:cubicBezTo>
                <a:close/>
                <a:moveTo>
                  <a:pt x="2452" y="4049"/>
                </a:moveTo>
                <a:cubicBezTo>
                  <a:pt x="2466" y="4032"/>
                  <a:pt x="2481" y="4040"/>
                  <a:pt x="2492" y="4022"/>
                </a:cubicBezTo>
                <a:cubicBezTo>
                  <a:pt x="2494" y="4031"/>
                  <a:pt x="2499" y="4031"/>
                  <a:pt x="2503" y="4023"/>
                </a:cubicBezTo>
                <a:cubicBezTo>
                  <a:pt x="2506" y="4035"/>
                  <a:pt x="2509" y="4047"/>
                  <a:pt x="2520" y="4044"/>
                </a:cubicBezTo>
                <a:cubicBezTo>
                  <a:pt x="2527" y="4027"/>
                  <a:pt x="2548" y="4018"/>
                  <a:pt x="2555" y="4002"/>
                </a:cubicBezTo>
                <a:cubicBezTo>
                  <a:pt x="2562" y="4006"/>
                  <a:pt x="2568" y="4013"/>
                  <a:pt x="2576" y="4016"/>
                </a:cubicBezTo>
                <a:cubicBezTo>
                  <a:pt x="2573" y="4009"/>
                  <a:pt x="2575" y="4005"/>
                  <a:pt x="2576" y="4000"/>
                </a:cubicBezTo>
                <a:cubicBezTo>
                  <a:pt x="2567" y="4004"/>
                  <a:pt x="2563" y="3999"/>
                  <a:pt x="2561" y="3989"/>
                </a:cubicBezTo>
                <a:cubicBezTo>
                  <a:pt x="2520" y="4006"/>
                  <a:pt x="2545" y="4039"/>
                  <a:pt x="2492" y="4006"/>
                </a:cubicBezTo>
                <a:cubicBezTo>
                  <a:pt x="2477" y="4023"/>
                  <a:pt x="2438" y="4017"/>
                  <a:pt x="2406" y="4036"/>
                </a:cubicBezTo>
                <a:cubicBezTo>
                  <a:pt x="2429" y="4027"/>
                  <a:pt x="2438" y="4041"/>
                  <a:pt x="2452" y="4049"/>
                </a:cubicBezTo>
                <a:close/>
                <a:moveTo>
                  <a:pt x="3325" y="3732"/>
                </a:moveTo>
                <a:cubicBezTo>
                  <a:pt x="3315" y="3745"/>
                  <a:pt x="3308" y="3735"/>
                  <a:pt x="3298" y="3748"/>
                </a:cubicBezTo>
                <a:cubicBezTo>
                  <a:pt x="3301" y="3756"/>
                  <a:pt x="3307" y="3753"/>
                  <a:pt x="3312" y="3749"/>
                </a:cubicBezTo>
                <a:cubicBezTo>
                  <a:pt x="3309" y="3770"/>
                  <a:pt x="3238" y="3775"/>
                  <a:pt x="3269" y="3800"/>
                </a:cubicBezTo>
                <a:cubicBezTo>
                  <a:pt x="3267" y="3820"/>
                  <a:pt x="3229" y="3813"/>
                  <a:pt x="3240" y="3833"/>
                </a:cubicBezTo>
                <a:cubicBezTo>
                  <a:pt x="3213" y="3829"/>
                  <a:pt x="3184" y="3870"/>
                  <a:pt x="3166" y="3889"/>
                </a:cubicBezTo>
                <a:cubicBezTo>
                  <a:pt x="3137" y="3882"/>
                  <a:pt x="3114" y="3910"/>
                  <a:pt x="3083" y="3921"/>
                </a:cubicBezTo>
                <a:cubicBezTo>
                  <a:pt x="3104" y="3937"/>
                  <a:pt x="3116" y="3914"/>
                  <a:pt x="3148" y="3901"/>
                </a:cubicBezTo>
                <a:cubicBezTo>
                  <a:pt x="3148" y="3922"/>
                  <a:pt x="3110" y="3917"/>
                  <a:pt x="3093" y="3938"/>
                </a:cubicBezTo>
                <a:cubicBezTo>
                  <a:pt x="3088" y="3916"/>
                  <a:pt x="3060" y="3961"/>
                  <a:pt x="3057" y="3930"/>
                </a:cubicBezTo>
                <a:cubicBezTo>
                  <a:pt x="2936" y="4035"/>
                  <a:pt x="2703" y="4119"/>
                  <a:pt x="2487" y="4166"/>
                </a:cubicBezTo>
                <a:cubicBezTo>
                  <a:pt x="2485" y="4166"/>
                  <a:pt x="2483" y="4167"/>
                  <a:pt x="2481" y="4168"/>
                </a:cubicBezTo>
                <a:cubicBezTo>
                  <a:pt x="2481" y="4167"/>
                  <a:pt x="2481" y="4167"/>
                  <a:pt x="2481" y="4167"/>
                </a:cubicBezTo>
                <a:cubicBezTo>
                  <a:pt x="2383" y="4188"/>
                  <a:pt x="2288" y="4201"/>
                  <a:pt x="2209" y="4205"/>
                </a:cubicBezTo>
                <a:cubicBezTo>
                  <a:pt x="2208" y="4190"/>
                  <a:pt x="2208" y="4190"/>
                  <a:pt x="2208" y="4190"/>
                </a:cubicBezTo>
                <a:cubicBezTo>
                  <a:pt x="2205" y="4199"/>
                  <a:pt x="2169" y="4219"/>
                  <a:pt x="2181" y="4197"/>
                </a:cubicBezTo>
                <a:cubicBezTo>
                  <a:pt x="2158" y="4220"/>
                  <a:pt x="2107" y="4202"/>
                  <a:pt x="2081" y="4209"/>
                </a:cubicBezTo>
                <a:cubicBezTo>
                  <a:pt x="2091" y="4204"/>
                  <a:pt x="2102" y="4200"/>
                  <a:pt x="2113" y="4196"/>
                </a:cubicBezTo>
                <a:cubicBezTo>
                  <a:pt x="2119" y="4189"/>
                  <a:pt x="2122" y="4182"/>
                  <a:pt x="2128" y="4187"/>
                </a:cubicBezTo>
                <a:cubicBezTo>
                  <a:pt x="2140" y="4185"/>
                  <a:pt x="2130" y="4165"/>
                  <a:pt x="2122" y="4167"/>
                </a:cubicBezTo>
                <a:cubicBezTo>
                  <a:pt x="2123" y="4160"/>
                  <a:pt x="2137" y="4165"/>
                  <a:pt x="2137" y="4157"/>
                </a:cubicBezTo>
                <a:cubicBezTo>
                  <a:pt x="2131" y="4177"/>
                  <a:pt x="2161" y="4188"/>
                  <a:pt x="2178" y="4174"/>
                </a:cubicBezTo>
                <a:cubicBezTo>
                  <a:pt x="2177" y="4176"/>
                  <a:pt x="2175" y="4179"/>
                  <a:pt x="2173" y="4181"/>
                </a:cubicBezTo>
                <a:cubicBezTo>
                  <a:pt x="2178" y="4180"/>
                  <a:pt x="2183" y="4179"/>
                  <a:pt x="2188" y="4178"/>
                </a:cubicBezTo>
                <a:cubicBezTo>
                  <a:pt x="2188" y="4164"/>
                  <a:pt x="2208" y="4167"/>
                  <a:pt x="2222" y="4165"/>
                </a:cubicBezTo>
                <a:cubicBezTo>
                  <a:pt x="2224" y="4169"/>
                  <a:pt x="2223" y="4171"/>
                  <a:pt x="2222" y="4173"/>
                </a:cubicBezTo>
                <a:cubicBezTo>
                  <a:pt x="2263" y="4168"/>
                  <a:pt x="2304" y="4167"/>
                  <a:pt x="2340" y="4170"/>
                </a:cubicBezTo>
                <a:cubicBezTo>
                  <a:pt x="2325" y="4157"/>
                  <a:pt x="2369" y="4144"/>
                  <a:pt x="2377" y="4152"/>
                </a:cubicBezTo>
                <a:cubicBezTo>
                  <a:pt x="2378" y="4143"/>
                  <a:pt x="2358" y="4149"/>
                  <a:pt x="2351" y="4145"/>
                </a:cubicBezTo>
                <a:cubicBezTo>
                  <a:pt x="2368" y="4111"/>
                  <a:pt x="2434" y="4116"/>
                  <a:pt x="2462" y="4094"/>
                </a:cubicBezTo>
                <a:cubicBezTo>
                  <a:pt x="2469" y="4097"/>
                  <a:pt x="2475" y="4104"/>
                  <a:pt x="2481" y="4109"/>
                </a:cubicBezTo>
                <a:cubicBezTo>
                  <a:pt x="2487" y="4107"/>
                  <a:pt x="2483" y="4100"/>
                  <a:pt x="2482" y="4094"/>
                </a:cubicBezTo>
                <a:cubicBezTo>
                  <a:pt x="2510" y="4083"/>
                  <a:pt x="2542" y="4110"/>
                  <a:pt x="2564" y="4083"/>
                </a:cubicBezTo>
                <a:cubicBezTo>
                  <a:pt x="2558" y="4073"/>
                  <a:pt x="2540" y="4092"/>
                  <a:pt x="2534" y="4083"/>
                </a:cubicBezTo>
                <a:cubicBezTo>
                  <a:pt x="2542" y="4070"/>
                  <a:pt x="2554" y="4081"/>
                  <a:pt x="2568" y="4066"/>
                </a:cubicBezTo>
                <a:cubicBezTo>
                  <a:pt x="2577" y="4079"/>
                  <a:pt x="2574" y="4078"/>
                  <a:pt x="2580" y="4088"/>
                </a:cubicBezTo>
                <a:cubicBezTo>
                  <a:pt x="2590" y="4085"/>
                  <a:pt x="2601" y="4084"/>
                  <a:pt x="2611" y="4085"/>
                </a:cubicBezTo>
                <a:cubicBezTo>
                  <a:pt x="2626" y="4085"/>
                  <a:pt x="2619" y="4073"/>
                  <a:pt x="2629" y="4070"/>
                </a:cubicBezTo>
                <a:cubicBezTo>
                  <a:pt x="2601" y="4071"/>
                  <a:pt x="2525" y="4057"/>
                  <a:pt x="2579" y="4027"/>
                </a:cubicBezTo>
                <a:cubicBezTo>
                  <a:pt x="2591" y="4042"/>
                  <a:pt x="2562" y="4035"/>
                  <a:pt x="2567" y="4046"/>
                </a:cubicBezTo>
                <a:cubicBezTo>
                  <a:pt x="2587" y="4062"/>
                  <a:pt x="2619" y="4038"/>
                  <a:pt x="2620" y="4020"/>
                </a:cubicBezTo>
                <a:cubicBezTo>
                  <a:pt x="2616" y="4006"/>
                  <a:pt x="2585" y="4038"/>
                  <a:pt x="2586" y="4015"/>
                </a:cubicBezTo>
                <a:cubicBezTo>
                  <a:pt x="2631" y="3995"/>
                  <a:pt x="2651" y="3995"/>
                  <a:pt x="2665" y="3970"/>
                </a:cubicBezTo>
                <a:cubicBezTo>
                  <a:pt x="2666" y="3971"/>
                  <a:pt x="2667" y="3971"/>
                  <a:pt x="2669" y="3971"/>
                </a:cubicBezTo>
                <a:cubicBezTo>
                  <a:pt x="2670" y="3968"/>
                  <a:pt x="2672" y="3966"/>
                  <a:pt x="2677" y="3967"/>
                </a:cubicBezTo>
                <a:cubicBezTo>
                  <a:pt x="2687" y="3962"/>
                  <a:pt x="2672" y="3946"/>
                  <a:pt x="2665" y="3951"/>
                </a:cubicBezTo>
                <a:cubicBezTo>
                  <a:pt x="2663" y="3944"/>
                  <a:pt x="2678" y="3943"/>
                  <a:pt x="2675" y="3936"/>
                </a:cubicBezTo>
                <a:cubicBezTo>
                  <a:pt x="2676" y="3957"/>
                  <a:pt x="2708" y="3958"/>
                  <a:pt x="2720" y="3939"/>
                </a:cubicBezTo>
                <a:cubicBezTo>
                  <a:pt x="2720" y="3951"/>
                  <a:pt x="2703" y="3961"/>
                  <a:pt x="2687" y="3972"/>
                </a:cubicBezTo>
                <a:cubicBezTo>
                  <a:pt x="2720" y="3968"/>
                  <a:pt x="2761" y="3944"/>
                  <a:pt x="2772" y="3922"/>
                </a:cubicBezTo>
                <a:cubicBezTo>
                  <a:pt x="2793" y="3926"/>
                  <a:pt x="2798" y="3930"/>
                  <a:pt x="2812" y="3911"/>
                </a:cubicBezTo>
                <a:cubicBezTo>
                  <a:pt x="2810" y="3916"/>
                  <a:pt x="2815" y="3924"/>
                  <a:pt x="2808" y="3929"/>
                </a:cubicBezTo>
                <a:cubicBezTo>
                  <a:pt x="2834" y="3934"/>
                  <a:pt x="2844" y="3930"/>
                  <a:pt x="2870" y="3913"/>
                </a:cubicBezTo>
                <a:cubicBezTo>
                  <a:pt x="2870" y="3914"/>
                  <a:pt x="2869" y="3915"/>
                  <a:pt x="2869" y="3915"/>
                </a:cubicBezTo>
                <a:cubicBezTo>
                  <a:pt x="2872" y="3914"/>
                  <a:pt x="2874" y="3913"/>
                  <a:pt x="2877" y="3912"/>
                </a:cubicBezTo>
                <a:cubicBezTo>
                  <a:pt x="2880" y="3913"/>
                  <a:pt x="2875" y="3917"/>
                  <a:pt x="2869" y="3922"/>
                </a:cubicBezTo>
                <a:cubicBezTo>
                  <a:pt x="2868" y="3932"/>
                  <a:pt x="2869" y="3939"/>
                  <a:pt x="2882" y="3940"/>
                </a:cubicBezTo>
                <a:cubicBezTo>
                  <a:pt x="2877" y="3932"/>
                  <a:pt x="2890" y="3913"/>
                  <a:pt x="2909" y="3923"/>
                </a:cubicBezTo>
                <a:cubicBezTo>
                  <a:pt x="2919" y="3901"/>
                  <a:pt x="2927" y="3885"/>
                  <a:pt x="2956" y="3877"/>
                </a:cubicBezTo>
                <a:cubicBezTo>
                  <a:pt x="2961" y="3894"/>
                  <a:pt x="2941" y="3905"/>
                  <a:pt x="2924" y="3905"/>
                </a:cubicBezTo>
                <a:cubicBezTo>
                  <a:pt x="2927" y="3913"/>
                  <a:pt x="2934" y="3912"/>
                  <a:pt x="2937" y="3921"/>
                </a:cubicBezTo>
                <a:cubicBezTo>
                  <a:pt x="2960" y="3900"/>
                  <a:pt x="2964" y="3898"/>
                  <a:pt x="2995" y="3884"/>
                </a:cubicBezTo>
                <a:cubicBezTo>
                  <a:pt x="2994" y="3875"/>
                  <a:pt x="2988" y="3876"/>
                  <a:pt x="2982" y="3880"/>
                </a:cubicBezTo>
                <a:cubicBezTo>
                  <a:pt x="2983" y="3881"/>
                  <a:pt x="2983" y="3881"/>
                  <a:pt x="2981" y="3880"/>
                </a:cubicBezTo>
                <a:cubicBezTo>
                  <a:pt x="2976" y="3883"/>
                  <a:pt x="2972" y="3887"/>
                  <a:pt x="2968" y="3888"/>
                </a:cubicBezTo>
                <a:cubicBezTo>
                  <a:pt x="2964" y="3883"/>
                  <a:pt x="2967" y="3880"/>
                  <a:pt x="2971" y="3877"/>
                </a:cubicBezTo>
                <a:cubicBezTo>
                  <a:pt x="2969" y="3876"/>
                  <a:pt x="2967" y="3875"/>
                  <a:pt x="2965" y="3875"/>
                </a:cubicBezTo>
                <a:cubicBezTo>
                  <a:pt x="2969" y="3868"/>
                  <a:pt x="2973" y="3864"/>
                  <a:pt x="2977" y="3861"/>
                </a:cubicBezTo>
                <a:cubicBezTo>
                  <a:pt x="2977" y="3861"/>
                  <a:pt x="2977" y="3861"/>
                  <a:pt x="2977" y="3861"/>
                </a:cubicBezTo>
                <a:cubicBezTo>
                  <a:pt x="2977" y="3861"/>
                  <a:pt x="2977" y="3861"/>
                  <a:pt x="2977" y="3861"/>
                </a:cubicBezTo>
                <a:cubicBezTo>
                  <a:pt x="2986" y="3854"/>
                  <a:pt x="2995" y="3851"/>
                  <a:pt x="3006" y="3839"/>
                </a:cubicBezTo>
                <a:cubicBezTo>
                  <a:pt x="3010" y="3857"/>
                  <a:pt x="2993" y="3856"/>
                  <a:pt x="2985" y="3863"/>
                </a:cubicBezTo>
                <a:cubicBezTo>
                  <a:pt x="2995" y="3869"/>
                  <a:pt x="3003" y="3881"/>
                  <a:pt x="3018" y="3872"/>
                </a:cubicBezTo>
                <a:cubicBezTo>
                  <a:pt x="3012" y="3849"/>
                  <a:pt x="3016" y="3869"/>
                  <a:pt x="3043" y="3852"/>
                </a:cubicBezTo>
                <a:cubicBezTo>
                  <a:pt x="3038" y="3850"/>
                  <a:pt x="3031" y="3850"/>
                  <a:pt x="3025" y="3851"/>
                </a:cubicBezTo>
                <a:cubicBezTo>
                  <a:pt x="3045" y="3844"/>
                  <a:pt x="3079" y="3832"/>
                  <a:pt x="3109" y="3819"/>
                </a:cubicBezTo>
                <a:cubicBezTo>
                  <a:pt x="3110" y="3792"/>
                  <a:pt x="3128" y="3813"/>
                  <a:pt x="3108" y="3826"/>
                </a:cubicBezTo>
                <a:cubicBezTo>
                  <a:pt x="3111" y="3829"/>
                  <a:pt x="3115" y="3828"/>
                  <a:pt x="3117" y="3832"/>
                </a:cubicBezTo>
                <a:cubicBezTo>
                  <a:pt x="3139" y="3829"/>
                  <a:pt x="3141" y="3814"/>
                  <a:pt x="3161" y="3821"/>
                </a:cubicBezTo>
                <a:cubicBezTo>
                  <a:pt x="3169" y="3808"/>
                  <a:pt x="3146" y="3799"/>
                  <a:pt x="3137" y="3813"/>
                </a:cubicBezTo>
                <a:cubicBezTo>
                  <a:pt x="3136" y="3793"/>
                  <a:pt x="3178" y="3802"/>
                  <a:pt x="3159" y="3780"/>
                </a:cubicBezTo>
                <a:cubicBezTo>
                  <a:pt x="3168" y="3778"/>
                  <a:pt x="3194" y="3786"/>
                  <a:pt x="3194" y="3768"/>
                </a:cubicBezTo>
                <a:cubicBezTo>
                  <a:pt x="3209" y="3761"/>
                  <a:pt x="3196" y="3779"/>
                  <a:pt x="3206" y="3784"/>
                </a:cubicBezTo>
                <a:cubicBezTo>
                  <a:pt x="3220" y="3774"/>
                  <a:pt x="3203" y="3759"/>
                  <a:pt x="3220" y="3750"/>
                </a:cubicBezTo>
                <a:cubicBezTo>
                  <a:pt x="3221" y="3762"/>
                  <a:pt x="3215" y="3773"/>
                  <a:pt x="3220" y="3786"/>
                </a:cubicBezTo>
                <a:cubicBezTo>
                  <a:pt x="3236" y="3776"/>
                  <a:pt x="3227" y="3763"/>
                  <a:pt x="3241" y="3752"/>
                </a:cubicBezTo>
                <a:cubicBezTo>
                  <a:pt x="3247" y="3760"/>
                  <a:pt x="3257" y="3749"/>
                  <a:pt x="3262" y="3762"/>
                </a:cubicBezTo>
                <a:cubicBezTo>
                  <a:pt x="3238" y="3760"/>
                  <a:pt x="3240" y="3773"/>
                  <a:pt x="3230" y="3791"/>
                </a:cubicBezTo>
                <a:cubicBezTo>
                  <a:pt x="3243" y="3796"/>
                  <a:pt x="3292" y="3759"/>
                  <a:pt x="3291" y="3740"/>
                </a:cubicBezTo>
                <a:cubicBezTo>
                  <a:pt x="3303" y="3740"/>
                  <a:pt x="3316" y="3718"/>
                  <a:pt x="3325" y="3732"/>
                </a:cubicBezTo>
                <a:close/>
                <a:moveTo>
                  <a:pt x="2192" y="4177"/>
                </a:moveTo>
                <a:cubicBezTo>
                  <a:pt x="2192" y="4177"/>
                  <a:pt x="2193" y="4177"/>
                  <a:pt x="2194" y="4177"/>
                </a:cubicBezTo>
                <a:cubicBezTo>
                  <a:pt x="2193" y="4177"/>
                  <a:pt x="2192" y="4177"/>
                  <a:pt x="2192" y="4177"/>
                </a:cubicBezTo>
                <a:close/>
                <a:moveTo>
                  <a:pt x="2472" y="4112"/>
                </a:moveTo>
                <a:cubicBezTo>
                  <a:pt x="2474" y="4116"/>
                  <a:pt x="2474" y="4119"/>
                  <a:pt x="2473" y="4122"/>
                </a:cubicBezTo>
                <a:cubicBezTo>
                  <a:pt x="2482" y="4119"/>
                  <a:pt x="2491" y="4117"/>
                  <a:pt x="2501" y="4114"/>
                </a:cubicBezTo>
                <a:cubicBezTo>
                  <a:pt x="2500" y="4104"/>
                  <a:pt x="2472" y="4119"/>
                  <a:pt x="2472" y="4112"/>
                </a:cubicBezTo>
                <a:close/>
                <a:moveTo>
                  <a:pt x="2444" y="4130"/>
                </a:moveTo>
                <a:cubicBezTo>
                  <a:pt x="2448" y="4129"/>
                  <a:pt x="2451" y="4128"/>
                  <a:pt x="2455" y="4127"/>
                </a:cubicBezTo>
                <a:cubicBezTo>
                  <a:pt x="2452" y="4125"/>
                  <a:pt x="2448" y="4123"/>
                  <a:pt x="2444" y="4120"/>
                </a:cubicBezTo>
                <a:cubicBezTo>
                  <a:pt x="2438" y="4124"/>
                  <a:pt x="2441" y="4127"/>
                  <a:pt x="2444" y="4130"/>
                </a:cubicBezTo>
                <a:close/>
                <a:moveTo>
                  <a:pt x="2384" y="4155"/>
                </a:moveTo>
                <a:cubicBezTo>
                  <a:pt x="2389" y="4152"/>
                  <a:pt x="2393" y="4150"/>
                  <a:pt x="2397" y="4147"/>
                </a:cubicBezTo>
                <a:cubicBezTo>
                  <a:pt x="2395" y="4146"/>
                  <a:pt x="2394" y="4144"/>
                  <a:pt x="2394" y="4139"/>
                </a:cubicBezTo>
                <a:cubicBezTo>
                  <a:pt x="2389" y="4141"/>
                  <a:pt x="2385" y="4140"/>
                  <a:pt x="2383" y="4137"/>
                </a:cubicBezTo>
                <a:cubicBezTo>
                  <a:pt x="2376" y="4142"/>
                  <a:pt x="2387" y="4150"/>
                  <a:pt x="2384" y="4155"/>
                </a:cubicBezTo>
                <a:close/>
                <a:moveTo>
                  <a:pt x="2377" y="4159"/>
                </a:moveTo>
                <a:cubicBezTo>
                  <a:pt x="2377" y="4159"/>
                  <a:pt x="2377" y="4159"/>
                  <a:pt x="2378" y="4159"/>
                </a:cubicBezTo>
                <a:cubicBezTo>
                  <a:pt x="2377" y="4159"/>
                  <a:pt x="2377" y="4159"/>
                  <a:pt x="2377" y="4159"/>
                </a:cubicBezTo>
                <a:cubicBezTo>
                  <a:pt x="2377" y="4159"/>
                  <a:pt x="2377" y="4159"/>
                  <a:pt x="2377" y="4159"/>
                </a:cubicBezTo>
                <a:close/>
                <a:moveTo>
                  <a:pt x="2545" y="4113"/>
                </a:moveTo>
                <a:cubicBezTo>
                  <a:pt x="2547" y="4110"/>
                  <a:pt x="2550" y="4107"/>
                  <a:pt x="2552" y="4105"/>
                </a:cubicBezTo>
                <a:cubicBezTo>
                  <a:pt x="2547" y="4106"/>
                  <a:pt x="2542" y="4107"/>
                  <a:pt x="2535" y="4109"/>
                </a:cubicBezTo>
                <a:cubicBezTo>
                  <a:pt x="2536" y="4111"/>
                  <a:pt x="2539" y="4113"/>
                  <a:pt x="2545" y="4113"/>
                </a:cubicBezTo>
                <a:close/>
                <a:moveTo>
                  <a:pt x="2447" y="3989"/>
                </a:moveTo>
                <a:cubicBezTo>
                  <a:pt x="2463" y="4011"/>
                  <a:pt x="2472" y="4004"/>
                  <a:pt x="2497" y="4006"/>
                </a:cubicBezTo>
                <a:cubicBezTo>
                  <a:pt x="2496" y="3989"/>
                  <a:pt x="2482" y="3999"/>
                  <a:pt x="2478" y="3991"/>
                </a:cubicBezTo>
                <a:cubicBezTo>
                  <a:pt x="2484" y="3989"/>
                  <a:pt x="2487" y="3986"/>
                  <a:pt x="2490" y="3982"/>
                </a:cubicBezTo>
                <a:cubicBezTo>
                  <a:pt x="2490" y="4005"/>
                  <a:pt x="2517" y="3989"/>
                  <a:pt x="2508" y="4008"/>
                </a:cubicBezTo>
                <a:cubicBezTo>
                  <a:pt x="2581" y="3970"/>
                  <a:pt x="2654" y="3933"/>
                  <a:pt x="2739" y="3905"/>
                </a:cubicBezTo>
                <a:cubicBezTo>
                  <a:pt x="2735" y="3897"/>
                  <a:pt x="2737" y="3892"/>
                  <a:pt x="2742" y="3887"/>
                </a:cubicBezTo>
                <a:cubicBezTo>
                  <a:pt x="2757" y="3894"/>
                  <a:pt x="2755" y="3886"/>
                  <a:pt x="2774" y="3878"/>
                </a:cubicBezTo>
                <a:cubicBezTo>
                  <a:pt x="2775" y="3894"/>
                  <a:pt x="2779" y="3896"/>
                  <a:pt x="2793" y="3897"/>
                </a:cubicBezTo>
                <a:cubicBezTo>
                  <a:pt x="2791" y="3891"/>
                  <a:pt x="2786" y="3884"/>
                  <a:pt x="2790" y="3881"/>
                </a:cubicBezTo>
                <a:cubicBezTo>
                  <a:pt x="2826" y="3865"/>
                  <a:pt x="2884" y="3814"/>
                  <a:pt x="2894" y="3776"/>
                </a:cubicBezTo>
                <a:cubicBezTo>
                  <a:pt x="2889" y="3785"/>
                  <a:pt x="2870" y="3788"/>
                  <a:pt x="2862" y="3796"/>
                </a:cubicBezTo>
                <a:cubicBezTo>
                  <a:pt x="2869" y="3806"/>
                  <a:pt x="2863" y="3813"/>
                  <a:pt x="2859" y="3820"/>
                </a:cubicBezTo>
                <a:cubicBezTo>
                  <a:pt x="2854" y="3811"/>
                  <a:pt x="2841" y="3828"/>
                  <a:pt x="2834" y="3821"/>
                </a:cubicBezTo>
                <a:cubicBezTo>
                  <a:pt x="2832" y="3828"/>
                  <a:pt x="2841" y="3838"/>
                  <a:pt x="2828" y="3841"/>
                </a:cubicBezTo>
                <a:cubicBezTo>
                  <a:pt x="2681" y="3909"/>
                  <a:pt x="2605" y="3931"/>
                  <a:pt x="2467" y="3973"/>
                </a:cubicBezTo>
                <a:cubicBezTo>
                  <a:pt x="2478" y="4004"/>
                  <a:pt x="2451" y="3973"/>
                  <a:pt x="2447" y="3989"/>
                </a:cubicBezTo>
                <a:close/>
                <a:moveTo>
                  <a:pt x="2699" y="3864"/>
                </a:moveTo>
                <a:cubicBezTo>
                  <a:pt x="2694" y="3861"/>
                  <a:pt x="2665" y="3864"/>
                  <a:pt x="2675" y="3879"/>
                </a:cubicBezTo>
                <a:cubicBezTo>
                  <a:pt x="2687" y="3868"/>
                  <a:pt x="2695" y="3875"/>
                  <a:pt x="2699" y="3864"/>
                </a:cubicBezTo>
                <a:close/>
                <a:moveTo>
                  <a:pt x="2911" y="3825"/>
                </a:moveTo>
                <a:cubicBezTo>
                  <a:pt x="2931" y="3833"/>
                  <a:pt x="2908" y="3848"/>
                  <a:pt x="2919" y="3850"/>
                </a:cubicBezTo>
                <a:cubicBezTo>
                  <a:pt x="2921" y="3841"/>
                  <a:pt x="2935" y="3833"/>
                  <a:pt x="2943" y="3836"/>
                </a:cubicBezTo>
                <a:cubicBezTo>
                  <a:pt x="2942" y="3822"/>
                  <a:pt x="2934" y="3823"/>
                  <a:pt x="2938" y="3816"/>
                </a:cubicBezTo>
                <a:cubicBezTo>
                  <a:pt x="2948" y="3827"/>
                  <a:pt x="2969" y="3819"/>
                  <a:pt x="2977" y="3810"/>
                </a:cubicBezTo>
                <a:cubicBezTo>
                  <a:pt x="2969" y="3803"/>
                  <a:pt x="2951" y="3805"/>
                  <a:pt x="2954" y="3789"/>
                </a:cubicBezTo>
                <a:cubicBezTo>
                  <a:pt x="2931" y="3798"/>
                  <a:pt x="2922" y="3812"/>
                  <a:pt x="2911" y="3825"/>
                </a:cubicBezTo>
                <a:close/>
                <a:moveTo>
                  <a:pt x="3028" y="3821"/>
                </a:moveTo>
                <a:cubicBezTo>
                  <a:pt x="3052" y="3816"/>
                  <a:pt x="3083" y="3804"/>
                  <a:pt x="3092" y="3780"/>
                </a:cubicBezTo>
                <a:cubicBezTo>
                  <a:pt x="3083" y="3783"/>
                  <a:pt x="3091" y="3774"/>
                  <a:pt x="3090" y="3769"/>
                </a:cubicBezTo>
                <a:cubicBezTo>
                  <a:pt x="3064" y="3793"/>
                  <a:pt x="3049" y="3801"/>
                  <a:pt x="3028" y="3821"/>
                </a:cubicBezTo>
                <a:close/>
                <a:moveTo>
                  <a:pt x="2966" y="3782"/>
                </a:moveTo>
                <a:cubicBezTo>
                  <a:pt x="3006" y="3749"/>
                  <a:pt x="2957" y="3774"/>
                  <a:pt x="2949" y="3780"/>
                </a:cubicBezTo>
                <a:cubicBezTo>
                  <a:pt x="2955" y="3780"/>
                  <a:pt x="2961" y="3780"/>
                  <a:pt x="2966" y="3782"/>
                </a:cubicBezTo>
                <a:close/>
                <a:moveTo>
                  <a:pt x="1978" y="4154"/>
                </a:moveTo>
                <a:cubicBezTo>
                  <a:pt x="1984" y="4164"/>
                  <a:pt x="1992" y="4150"/>
                  <a:pt x="2007" y="4145"/>
                </a:cubicBezTo>
                <a:cubicBezTo>
                  <a:pt x="1979" y="4149"/>
                  <a:pt x="1940" y="4132"/>
                  <a:pt x="1927" y="4148"/>
                </a:cubicBezTo>
                <a:cubicBezTo>
                  <a:pt x="1948" y="4141"/>
                  <a:pt x="1973" y="4162"/>
                  <a:pt x="1960" y="4179"/>
                </a:cubicBezTo>
                <a:cubicBezTo>
                  <a:pt x="1962" y="4171"/>
                  <a:pt x="1974" y="4181"/>
                  <a:pt x="1977" y="4174"/>
                </a:cubicBezTo>
                <a:cubicBezTo>
                  <a:pt x="1969" y="4174"/>
                  <a:pt x="1967" y="4151"/>
                  <a:pt x="1978" y="4154"/>
                </a:cubicBezTo>
                <a:close/>
                <a:moveTo>
                  <a:pt x="1919" y="4140"/>
                </a:moveTo>
                <a:cubicBezTo>
                  <a:pt x="1907" y="4140"/>
                  <a:pt x="1884" y="4120"/>
                  <a:pt x="1883" y="4140"/>
                </a:cubicBezTo>
                <a:cubicBezTo>
                  <a:pt x="1897" y="4143"/>
                  <a:pt x="1914" y="4154"/>
                  <a:pt x="1919" y="4140"/>
                </a:cubicBezTo>
                <a:close/>
                <a:moveTo>
                  <a:pt x="2275" y="3946"/>
                </a:moveTo>
                <a:cubicBezTo>
                  <a:pt x="2263" y="3945"/>
                  <a:pt x="2249" y="3950"/>
                  <a:pt x="2228" y="3949"/>
                </a:cubicBezTo>
                <a:cubicBezTo>
                  <a:pt x="2227" y="3941"/>
                  <a:pt x="2226" y="3932"/>
                  <a:pt x="2217" y="3936"/>
                </a:cubicBezTo>
                <a:cubicBezTo>
                  <a:pt x="2218" y="3971"/>
                  <a:pt x="2262" y="3940"/>
                  <a:pt x="2273" y="3961"/>
                </a:cubicBezTo>
                <a:cubicBezTo>
                  <a:pt x="2271" y="3951"/>
                  <a:pt x="2271" y="3951"/>
                  <a:pt x="2271" y="3951"/>
                </a:cubicBezTo>
                <a:cubicBezTo>
                  <a:pt x="2274" y="3951"/>
                  <a:pt x="2276" y="3950"/>
                  <a:pt x="2275" y="3946"/>
                </a:cubicBezTo>
                <a:close/>
                <a:moveTo>
                  <a:pt x="2136" y="4077"/>
                </a:moveTo>
                <a:cubicBezTo>
                  <a:pt x="2130" y="4046"/>
                  <a:pt x="2147" y="4056"/>
                  <a:pt x="2156" y="4074"/>
                </a:cubicBezTo>
                <a:cubicBezTo>
                  <a:pt x="2147" y="4074"/>
                  <a:pt x="2127" y="4087"/>
                  <a:pt x="2143" y="4091"/>
                </a:cubicBezTo>
                <a:cubicBezTo>
                  <a:pt x="2142" y="4077"/>
                  <a:pt x="2179" y="4091"/>
                  <a:pt x="2178" y="4076"/>
                </a:cubicBezTo>
                <a:cubicBezTo>
                  <a:pt x="2167" y="4079"/>
                  <a:pt x="2161" y="4074"/>
                  <a:pt x="2160" y="4064"/>
                </a:cubicBezTo>
                <a:cubicBezTo>
                  <a:pt x="2174" y="4075"/>
                  <a:pt x="2170" y="4052"/>
                  <a:pt x="2190" y="4055"/>
                </a:cubicBezTo>
                <a:cubicBezTo>
                  <a:pt x="2190" y="4041"/>
                  <a:pt x="2189" y="4027"/>
                  <a:pt x="2195" y="4019"/>
                </a:cubicBezTo>
                <a:cubicBezTo>
                  <a:pt x="2223" y="4049"/>
                  <a:pt x="2227" y="3954"/>
                  <a:pt x="2276" y="4039"/>
                </a:cubicBezTo>
                <a:cubicBezTo>
                  <a:pt x="2291" y="4033"/>
                  <a:pt x="2296" y="4036"/>
                  <a:pt x="2300" y="4029"/>
                </a:cubicBezTo>
                <a:cubicBezTo>
                  <a:pt x="2289" y="4030"/>
                  <a:pt x="2287" y="4018"/>
                  <a:pt x="2281" y="4013"/>
                </a:cubicBezTo>
                <a:cubicBezTo>
                  <a:pt x="2309" y="3996"/>
                  <a:pt x="2321" y="3999"/>
                  <a:pt x="2354" y="3997"/>
                </a:cubicBezTo>
                <a:cubicBezTo>
                  <a:pt x="2358" y="3982"/>
                  <a:pt x="2365" y="3973"/>
                  <a:pt x="2380" y="3976"/>
                </a:cubicBezTo>
                <a:cubicBezTo>
                  <a:pt x="2362" y="3965"/>
                  <a:pt x="2312" y="4003"/>
                  <a:pt x="2294" y="3979"/>
                </a:cubicBezTo>
                <a:cubicBezTo>
                  <a:pt x="2283" y="3982"/>
                  <a:pt x="2282" y="3991"/>
                  <a:pt x="2266" y="3990"/>
                </a:cubicBezTo>
                <a:cubicBezTo>
                  <a:pt x="2267" y="3983"/>
                  <a:pt x="2271" y="3977"/>
                  <a:pt x="2272" y="3969"/>
                </a:cubicBezTo>
                <a:cubicBezTo>
                  <a:pt x="2193" y="4010"/>
                  <a:pt x="2083" y="3975"/>
                  <a:pt x="2007" y="4020"/>
                </a:cubicBezTo>
                <a:cubicBezTo>
                  <a:pt x="1978" y="3988"/>
                  <a:pt x="1946" y="4045"/>
                  <a:pt x="1929" y="4012"/>
                </a:cubicBezTo>
                <a:cubicBezTo>
                  <a:pt x="1933" y="4028"/>
                  <a:pt x="1933" y="4022"/>
                  <a:pt x="1930" y="4037"/>
                </a:cubicBezTo>
                <a:cubicBezTo>
                  <a:pt x="1962" y="4020"/>
                  <a:pt x="2010" y="4030"/>
                  <a:pt x="2022" y="4051"/>
                </a:cubicBezTo>
                <a:cubicBezTo>
                  <a:pt x="2023" y="4051"/>
                  <a:pt x="2024" y="4052"/>
                  <a:pt x="2025" y="4058"/>
                </a:cubicBezTo>
                <a:cubicBezTo>
                  <a:pt x="2024" y="4056"/>
                  <a:pt x="2023" y="4053"/>
                  <a:pt x="2022" y="4051"/>
                </a:cubicBezTo>
                <a:cubicBezTo>
                  <a:pt x="2019" y="4053"/>
                  <a:pt x="2014" y="4084"/>
                  <a:pt x="1999" y="4065"/>
                </a:cubicBezTo>
                <a:cubicBezTo>
                  <a:pt x="1993" y="4076"/>
                  <a:pt x="2014" y="4083"/>
                  <a:pt x="2000" y="4085"/>
                </a:cubicBezTo>
                <a:cubicBezTo>
                  <a:pt x="1990" y="4078"/>
                  <a:pt x="1981" y="4070"/>
                  <a:pt x="1973" y="4061"/>
                </a:cubicBezTo>
                <a:cubicBezTo>
                  <a:pt x="1960" y="4063"/>
                  <a:pt x="1951" y="4068"/>
                  <a:pt x="1942" y="4072"/>
                </a:cubicBezTo>
                <a:cubicBezTo>
                  <a:pt x="1941" y="4066"/>
                  <a:pt x="1942" y="4058"/>
                  <a:pt x="1936" y="4057"/>
                </a:cubicBezTo>
                <a:cubicBezTo>
                  <a:pt x="1941" y="4086"/>
                  <a:pt x="1909" y="4065"/>
                  <a:pt x="1899" y="4063"/>
                </a:cubicBezTo>
                <a:cubicBezTo>
                  <a:pt x="1909" y="4080"/>
                  <a:pt x="1939" y="4078"/>
                  <a:pt x="1948" y="4097"/>
                </a:cubicBezTo>
                <a:cubicBezTo>
                  <a:pt x="1952" y="4080"/>
                  <a:pt x="1958" y="4094"/>
                  <a:pt x="1974" y="4091"/>
                </a:cubicBezTo>
                <a:cubicBezTo>
                  <a:pt x="1975" y="4097"/>
                  <a:pt x="1974" y="4105"/>
                  <a:pt x="1980" y="4106"/>
                </a:cubicBezTo>
                <a:cubicBezTo>
                  <a:pt x="1984" y="4100"/>
                  <a:pt x="2005" y="4116"/>
                  <a:pt x="2017" y="4099"/>
                </a:cubicBezTo>
                <a:cubicBezTo>
                  <a:pt x="2006" y="4097"/>
                  <a:pt x="2005" y="4092"/>
                  <a:pt x="2011" y="4084"/>
                </a:cubicBezTo>
                <a:cubicBezTo>
                  <a:pt x="2037" y="4090"/>
                  <a:pt x="2066" y="4072"/>
                  <a:pt x="2095" y="4091"/>
                </a:cubicBezTo>
                <a:cubicBezTo>
                  <a:pt x="2095" y="4063"/>
                  <a:pt x="2115" y="4075"/>
                  <a:pt x="2136" y="4077"/>
                </a:cubicBezTo>
                <a:close/>
                <a:moveTo>
                  <a:pt x="2384" y="4079"/>
                </a:moveTo>
                <a:cubicBezTo>
                  <a:pt x="2371" y="4080"/>
                  <a:pt x="2365" y="4072"/>
                  <a:pt x="2356" y="4068"/>
                </a:cubicBezTo>
                <a:cubicBezTo>
                  <a:pt x="2360" y="4064"/>
                  <a:pt x="2369" y="4042"/>
                  <a:pt x="2358" y="4042"/>
                </a:cubicBezTo>
                <a:cubicBezTo>
                  <a:pt x="2351" y="4061"/>
                  <a:pt x="2340" y="4051"/>
                  <a:pt x="2334" y="4066"/>
                </a:cubicBezTo>
                <a:cubicBezTo>
                  <a:pt x="2343" y="4064"/>
                  <a:pt x="2348" y="4068"/>
                  <a:pt x="2351" y="4073"/>
                </a:cubicBezTo>
                <a:cubicBezTo>
                  <a:pt x="2336" y="4083"/>
                  <a:pt x="2334" y="4077"/>
                  <a:pt x="2315" y="4079"/>
                </a:cubicBezTo>
                <a:cubicBezTo>
                  <a:pt x="2314" y="4088"/>
                  <a:pt x="2322" y="4089"/>
                  <a:pt x="2322" y="4098"/>
                </a:cubicBezTo>
                <a:cubicBezTo>
                  <a:pt x="2303" y="4093"/>
                  <a:pt x="2293" y="4111"/>
                  <a:pt x="2281" y="4117"/>
                </a:cubicBezTo>
                <a:cubicBezTo>
                  <a:pt x="2297" y="4114"/>
                  <a:pt x="2299" y="4127"/>
                  <a:pt x="2314" y="4124"/>
                </a:cubicBezTo>
                <a:cubicBezTo>
                  <a:pt x="2327" y="4102"/>
                  <a:pt x="2343" y="4106"/>
                  <a:pt x="2376" y="4095"/>
                </a:cubicBezTo>
                <a:cubicBezTo>
                  <a:pt x="2373" y="4086"/>
                  <a:pt x="2382" y="4084"/>
                  <a:pt x="2384" y="4079"/>
                </a:cubicBezTo>
                <a:close/>
                <a:moveTo>
                  <a:pt x="3402" y="3453"/>
                </a:moveTo>
                <a:cubicBezTo>
                  <a:pt x="3394" y="3462"/>
                  <a:pt x="3378" y="3470"/>
                  <a:pt x="3396" y="3480"/>
                </a:cubicBezTo>
                <a:cubicBezTo>
                  <a:pt x="3403" y="3471"/>
                  <a:pt x="3407" y="3462"/>
                  <a:pt x="3402" y="3453"/>
                </a:cubicBezTo>
                <a:close/>
                <a:moveTo>
                  <a:pt x="3691" y="3313"/>
                </a:moveTo>
                <a:cubicBezTo>
                  <a:pt x="3702" y="3315"/>
                  <a:pt x="3705" y="3290"/>
                  <a:pt x="3715" y="3294"/>
                </a:cubicBezTo>
                <a:cubicBezTo>
                  <a:pt x="3714" y="3329"/>
                  <a:pt x="3673" y="3327"/>
                  <a:pt x="3657" y="3353"/>
                </a:cubicBezTo>
                <a:cubicBezTo>
                  <a:pt x="3661" y="3357"/>
                  <a:pt x="3669" y="3360"/>
                  <a:pt x="3666" y="3365"/>
                </a:cubicBezTo>
                <a:cubicBezTo>
                  <a:pt x="3658" y="3366"/>
                  <a:pt x="3649" y="3363"/>
                  <a:pt x="3642" y="3366"/>
                </a:cubicBezTo>
                <a:cubicBezTo>
                  <a:pt x="3633" y="3399"/>
                  <a:pt x="3578" y="3435"/>
                  <a:pt x="3585" y="3474"/>
                </a:cubicBezTo>
                <a:cubicBezTo>
                  <a:pt x="3595" y="3472"/>
                  <a:pt x="3609" y="3448"/>
                  <a:pt x="3612" y="3471"/>
                </a:cubicBezTo>
                <a:cubicBezTo>
                  <a:pt x="3629" y="3453"/>
                  <a:pt x="3602" y="3459"/>
                  <a:pt x="3606" y="3447"/>
                </a:cubicBezTo>
                <a:cubicBezTo>
                  <a:pt x="3609" y="3449"/>
                  <a:pt x="3613" y="3447"/>
                  <a:pt x="3615" y="3442"/>
                </a:cubicBezTo>
                <a:cubicBezTo>
                  <a:pt x="3629" y="3462"/>
                  <a:pt x="3638" y="3419"/>
                  <a:pt x="3657" y="3412"/>
                </a:cubicBezTo>
                <a:cubicBezTo>
                  <a:pt x="3658" y="3399"/>
                  <a:pt x="3639" y="3411"/>
                  <a:pt x="3643" y="3397"/>
                </a:cubicBezTo>
                <a:cubicBezTo>
                  <a:pt x="3663" y="3398"/>
                  <a:pt x="3678" y="3383"/>
                  <a:pt x="3660" y="3373"/>
                </a:cubicBezTo>
                <a:cubicBezTo>
                  <a:pt x="3665" y="3380"/>
                  <a:pt x="3681" y="3341"/>
                  <a:pt x="3687" y="3362"/>
                </a:cubicBezTo>
                <a:cubicBezTo>
                  <a:pt x="3714" y="3318"/>
                  <a:pt x="3719" y="3327"/>
                  <a:pt x="3736" y="3290"/>
                </a:cubicBezTo>
                <a:cubicBezTo>
                  <a:pt x="3719" y="3284"/>
                  <a:pt x="3725" y="3284"/>
                  <a:pt x="3708" y="3278"/>
                </a:cubicBezTo>
                <a:cubicBezTo>
                  <a:pt x="3706" y="3299"/>
                  <a:pt x="3690" y="3297"/>
                  <a:pt x="3691" y="3313"/>
                </a:cubicBezTo>
                <a:close/>
                <a:moveTo>
                  <a:pt x="3032" y="3765"/>
                </a:moveTo>
                <a:cubicBezTo>
                  <a:pt x="3034" y="3750"/>
                  <a:pt x="3046" y="3736"/>
                  <a:pt x="3047" y="3720"/>
                </a:cubicBezTo>
                <a:cubicBezTo>
                  <a:pt x="3030" y="3734"/>
                  <a:pt x="3021" y="3739"/>
                  <a:pt x="3032" y="3765"/>
                </a:cubicBezTo>
                <a:close/>
                <a:moveTo>
                  <a:pt x="3463" y="3610"/>
                </a:moveTo>
                <a:cubicBezTo>
                  <a:pt x="3469" y="3600"/>
                  <a:pt x="3498" y="3590"/>
                  <a:pt x="3482" y="3579"/>
                </a:cubicBezTo>
                <a:cubicBezTo>
                  <a:pt x="3472" y="3589"/>
                  <a:pt x="3454" y="3599"/>
                  <a:pt x="3463" y="3610"/>
                </a:cubicBezTo>
                <a:close/>
                <a:moveTo>
                  <a:pt x="3846" y="2998"/>
                </a:moveTo>
                <a:cubicBezTo>
                  <a:pt x="3836" y="3017"/>
                  <a:pt x="3838" y="3007"/>
                  <a:pt x="3834" y="2998"/>
                </a:cubicBezTo>
                <a:cubicBezTo>
                  <a:pt x="3832" y="3006"/>
                  <a:pt x="3822" y="3005"/>
                  <a:pt x="3827" y="3011"/>
                </a:cubicBezTo>
                <a:cubicBezTo>
                  <a:pt x="3844" y="3000"/>
                  <a:pt x="3824" y="3031"/>
                  <a:pt x="3831" y="3036"/>
                </a:cubicBezTo>
                <a:cubicBezTo>
                  <a:pt x="3842" y="3029"/>
                  <a:pt x="3855" y="2998"/>
                  <a:pt x="3846" y="2998"/>
                </a:cubicBezTo>
                <a:close/>
                <a:moveTo>
                  <a:pt x="3438" y="3495"/>
                </a:moveTo>
                <a:cubicBezTo>
                  <a:pt x="3435" y="3481"/>
                  <a:pt x="3462" y="3478"/>
                  <a:pt x="3472" y="3481"/>
                </a:cubicBezTo>
                <a:cubicBezTo>
                  <a:pt x="3468" y="3469"/>
                  <a:pt x="3489" y="3425"/>
                  <a:pt x="3481" y="3436"/>
                </a:cubicBezTo>
                <a:cubicBezTo>
                  <a:pt x="3472" y="3458"/>
                  <a:pt x="3445" y="3449"/>
                  <a:pt x="3447" y="3463"/>
                </a:cubicBezTo>
                <a:cubicBezTo>
                  <a:pt x="3455" y="3462"/>
                  <a:pt x="3463" y="3454"/>
                  <a:pt x="3471" y="3460"/>
                </a:cubicBezTo>
                <a:cubicBezTo>
                  <a:pt x="3457" y="3478"/>
                  <a:pt x="3413" y="3482"/>
                  <a:pt x="3438" y="3495"/>
                </a:cubicBezTo>
                <a:close/>
                <a:moveTo>
                  <a:pt x="2831" y="423"/>
                </a:moveTo>
                <a:cubicBezTo>
                  <a:pt x="2830" y="426"/>
                  <a:pt x="2828" y="430"/>
                  <a:pt x="2827" y="434"/>
                </a:cubicBezTo>
                <a:cubicBezTo>
                  <a:pt x="2830" y="430"/>
                  <a:pt x="2832" y="427"/>
                  <a:pt x="2831" y="423"/>
                </a:cubicBezTo>
                <a:close/>
                <a:moveTo>
                  <a:pt x="3692" y="3113"/>
                </a:moveTo>
                <a:cubicBezTo>
                  <a:pt x="3700" y="3093"/>
                  <a:pt x="3713" y="3077"/>
                  <a:pt x="3703" y="3069"/>
                </a:cubicBezTo>
                <a:cubicBezTo>
                  <a:pt x="3702" y="3090"/>
                  <a:pt x="3678" y="3102"/>
                  <a:pt x="3679" y="3116"/>
                </a:cubicBezTo>
                <a:cubicBezTo>
                  <a:pt x="3682" y="3111"/>
                  <a:pt x="3686" y="3107"/>
                  <a:pt x="3692" y="3113"/>
                </a:cubicBezTo>
                <a:close/>
                <a:moveTo>
                  <a:pt x="3010" y="3756"/>
                </a:moveTo>
                <a:cubicBezTo>
                  <a:pt x="3002" y="3768"/>
                  <a:pt x="2995" y="3780"/>
                  <a:pt x="2982" y="3790"/>
                </a:cubicBezTo>
                <a:cubicBezTo>
                  <a:pt x="2994" y="3803"/>
                  <a:pt x="2988" y="3800"/>
                  <a:pt x="3001" y="3813"/>
                </a:cubicBezTo>
                <a:cubicBezTo>
                  <a:pt x="2994" y="3816"/>
                  <a:pt x="2994" y="3826"/>
                  <a:pt x="3002" y="3824"/>
                </a:cubicBezTo>
                <a:cubicBezTo>
                  <a:pt x="3000" y="3810"/>
                  <a:pt x="3020" y="3801"/>
                  <a:pt x="3017" y="3786"/>
                </a:cubicBezTo>
                <a:cubicBezTo>
                  <a:pt x="3012" y="3788"/>
                  <a:pt x="3007" y="3794"/>
                  <a:pt x="3003" y="3789"/>
                </a:cubicBezTo>
                <a:cubicBezTo>
                  <a:pt x="3005" y="3774"/>
                  <a:pt x="3028" y="3793"/>
                  <a:pt x="3031" y="3772"/>
                </a:cubicBezTo>
                <a:cubicBezTo>
                  <a:pt x="3025" y="3761"/>
                  <a:pt x="3018" y="3756"/>
                  <a:pt x="3010" y="3756"/>
                </a:cubicBezTo>
                <a:close/>
                <a:moveTo>
                  <a:pt x="3409" y="3624"/>
                </a:moveTo>
                <a:cubicBezTo>
                  <a:pt x="3415" y="3631"/>
                  <a:pt x="3401" y="3636"/>
                  <a:pt x="3404" y="3642"/>
                </a:cubicBezTo>
                <a:cubicBezTo>
                  <a:pt x="3409" y="3635"/>
                  <a:pt x="3429" y="3645"/>
                  <a:pt x="3421" y="3654"/>
                </a:cubicBezTo>
                <a:cubicBezTo>
                  <a:pt x="3410" y="3654"/>
                  <a:pt x="3417" y="3667"/>
                  <a:pt x="3414" y="3681"/>
                </a:cubicBezTo>
                <a:cubicBezTo>
                  <a:pt x="3425" y="3656"/>
                  <a:pt x="3459" y="3631"/>
                  <a:pt x="3452" y="3613"/>
                </a:cubicBezTo>
                <a:cubicBezTo>
                  <a:pt x="3448" y="3634"/>
                  <a:pt x="3417" y="3644"/>
                  <a:pt x="3409" y="3624"/>
                </a:cubicBezTo>
                <a:close/>
                <a:moveTo>
                  <a:pt x="3362" y="3500"/>
                </a:moveTo>
                <a:cubicBezTo>
                  <a:pt x="3354" y="3484"/>
                  <a:pt x="3347" y="3504"/>
                  <a:pt x="3339" y="3508"/>
                </a:cubicBezTo>
                <a:cubicBezTo>
                  <a:pt x="3353" y="3527"/>
                  <a:pt x="3351" y="3555"/>
                  <a:pt x="3376" y="3555"/>
                </a:cubicBezTo>
                <a:cubicBezTo>
                  <a:pt x="3368" y="3549"/>
                  <a:pt x="3374" y="3544"/>
                  <a:pt x="3373" y="3538"/>
                </a:cubicBezTo>
                <a:cubicBezTo>
                  <a:pt x="3354" y="3538"/>
                  <a:pt x="3339" y="3515"/>
                  <a:pt x="3362" y="3500"/>
                </a:cubicBezTo>
                <a:close/>
                <a:moveTo>
                  <a:pt x="2803" y="947"/>
                </a:moveTo>
                <a:cubicBezTo>
                  <a:pt x="2819" y="946"/>
                  <a:pt x="2802" y="936"/>
                  <a:pt x="2791" y="926"/>
                </a:cubicBezTo>
                <a:cubicBezTo>
                  <a:pt x="2793" y="934"/>
                  <a:pt x="2795" y="941"/>
                  <a:pt x="2803" y="947"/>
                </a:cubicBezTo>
                <a:close/>
                <a:moveTo>
                  <a:pt x="1622" y="4051"/>
                </a:moveTo>
                <a:cubicBezTo>
                  <a:pt x="1636" y="4052"/>
                  <a:pt x="1638" y="4055"/>
                  <a:pt x="1630" y="4062"/>
                </a:cubicBezTo>
                <a:cubicBezTo>
                  <a:pt x="1635" y="4063"/>
                  <a:pt x="1639" y="4064"/>
                  <a:pt x="1644" y="4065"/>
                </a:cubicBezTo>
                <a:cubicBezTo>
                  <a:pt x="1647" y="4056"/>
                  <a:pt x="1640" y="4053"/>
                  <a:pt x="1642" y="4044"/>
                </a:cubicBezTo>
                <a:cubicBezTo>
                  <a:pt x="1633" y="4043"/>
                  <a:pt x="1626" y="4045"/>
                  <a:pt x="1622" y="4051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453300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FlyNetZero">
  <a:themeElements>
    <a:clrScheme name="FlyNetZero">
      <a:dk1>
        <a:srgbClr val="000000"/>
      </a:dk1>
      <a:lt1>
        <a:srgbClr val="FFFFFF"/>
      </a:lt1>
      <a:dk2>
        <a:srgbClr val="6E6E6E"/>
      </a:dk2>
      <a:lt2>
        <a:srgbClr val="DCDCDC"/>
      </a:lt2>
      <a:accent1>
        <a:srgbClr val="004BC5"/>
      </a:accent1>
      <a:accent2>
        <a:srgbClr val="EF4136"/>
      </a:accent2>
      <a:accent3>
        <a:srgbClr val="39B54A"/>
      </a:accent3>
      <a:accent4>
        <a:srgbClr val="F7941D"/>
      </a:accent4>
      <a:accent5>
        <a:srgbClr val="92278F"/>
      </a:accent5>
      <a:accent6>
        <a:srgbClr val="FFDE17"/>
      </a:accent6>
      <a:hlink>
        <a:srgbClr val="004BC5"/>
      </a:hlink>
      <a:folHlink>
        <a:srgbClr val="6E6E6E"/>
      </a:folHlink>
    </a:clrScheme>
    <a:fontScheme name="IATA">
      <a:majorFont>
        <a:latin typeface="Aktiv Grotesk"/>
        <a:ea typeface=""/>
        <a:cs typeface=""/>
      </a:majorFont>
      <a:minorFont>
        <a:latin typeface="Aktiv Grotes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lyNetZero" id="{65AF59CD-9F82-4BFF-8566-7C0E77E20FBA}" vid="{5F6F7E8F-DAD1-48A1-ABCD-44A04D591B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FlyNetZero</Template>
  <TotalTime>441</TotalTime>
  <Words>820</Words>
  <Application>Microsoft Office PowerPoint</Application>
  <PresentationFormat>Widescreen</PresentationFormat>
  <Paragraphs>99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Aktiv Grotesk</vt:lpstr>
      <vt:lpstr>Arial</vt:lpstr>
      <vt:lpstr>FlyNetZero</vt:lpstr>
      <vt:lpstr>Presentation title  goes here</vt:lpstr>
      <vt:lpstr>Bog standard headings etc.</vt:lpstr>
      <vt:lpstr>And if you want a different footer</vt:lpstr>
      <vt:lpstr>…or a different background</vt:lpstr>
      <vt:lpstr>…and with a photo</vt:lpstr>
      <vt:lpstr>…or with photo on the left</vt:lpstr>
      <vt:lpstr>Lorem ipsum dolor sit amet, consectetur adipiscing elit. Integer consequat neque libero, vel sagittis massa tempor molestie.</vt:lpstr>
      <vt:lpstr>Lorem ipsum dolor sit amet, consectetur adipiscing elit. Integer consequat neque libero, vel sagittis massa tempor molestie.</vt:lpstr>
      <vt:lpstr>Simple statement  or quote page</vt:lpstr>
      <vt:lpstr>Simple statement  or quote page</vt:lpstr>
      <vt:lpstr>For charts and analysis</vt:lpstr>
      <vt:lpstr>For charts and analysis</vt:lpstr>
      <vt:lpstr>For charts and analysis</vt:lpstr>
      <vt:lpstr>For charts and analysis</vt:lpstr>
      <vt:lpstr>For charts and analysis</vt:lpstr>
      <vt:lpstr>For charts and analysis</vt:lpstr>
      <vt:lpstr>For charts and analysis</vt:lpstr>
      <vt:lpstr>For charts and analysis</vt:lpstr>
      <vt:lpstr>For charts and analysis</vt:lpstr>
      <vt:lpstr>For charts and analysis</vt:lpstr>
    </vt:vector>
  </TitlesOfParts>
  <Manager>Richard McCausland</Manager>
  <Company>IATA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Fly Net Zero</dc:title>
  <dc:subject>Sustainability and environment</dc:subject>
  <dc:creator>Richard McCausland</dc:creator>
  <cp:keywords>sustainability; environment; aviation; commitment</cp:keywords>
  <cp:lastModifiedBy>Richard McCausland</cp:lastModifiedBy>
  <cp:revision>58</cp:revision>
  <dcterms:created xsi:type="dcterms:W3CDTF">2021-09-02T10:50:34Z</dcterms:created>
  <dcterms:modified xsi:type="dcterms:W3CDTF">2021-10-01T17:09:12Z</dcterms:modified>
</cp:coreProperties>
</file>