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embeddedFontLst>
    <p:embeddedFont>
      <p:font typeface="Aktiv Grotesk" panose="020B0504020202020204" pitchFamily="34" charset="0"/>
      <p:regular r:id="rId4"/>
      <p:bold r:id="rId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90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NZ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D927F14B-3233-45F7-986E-7A212FC8BE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10" y="370518"/>
            <a:ext cx="2428827" cy="1483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CD3D62-0333-471F-81B7-078B45D51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2037922"/>
            <a:ext cx="8232742" cy="2966308"/>
          </a:xfrm>
        </p:spPr>
        <p:txBody>
          <a:bodyPr lIns="0" tIns="0" rIns="0" bIns="0" anchor="ctr" anchorCtr="0"/>
          <a:lstStyle>
            <a:lvl1pPr algn="l">
              <a:defRPr sz="6000" b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27736-1258-44AA-AAA4-06D8D4FB60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5265682"/>
            <a:ext cx="8232742" cy="906517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None/>
              <a:defRPr sz="360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9753400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FNZ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 with medium confidence">
            <a:extLst>
              <a:ext uri="{FF2B5EF4-FFF2-40B4-BE49-F238E27FC236}">
                <a16:creationId xmlns:a16="http://schemas.microsoft.com/office/drawing/2014/main" id="{D366056E-3F44-4CB4-896D-10F17E7AC1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0063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FNZ Title only + Sky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4593DA0-BD72-42F9-9ED0-F21784B5F2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4B674920-DF7A-4D9B-874E-8C225530D6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440" y="5788817"/>
            <a:ext cx="1407490" cy="859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5856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NZ Title + Content + Sky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82A376B-A278-42EC-BFF5-542C80C0DC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4B674920-DF7A-4D9B-874E-8C225530D6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440" y="5788817"/>
            <a:ext cx="1407490" cy="859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B1B8E59-B4B8-472C-A587-023EC8998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2563"/>
            <a:ext cx="10972800" cy="332438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5230597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FNZ Title only + Sky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E466CDED-5572-4392-8044-CE5A2693B8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Logo&#10;&#10;Description automatically generated with medium confidence">
            <a:extLst>
              <a:ext uri="{FF2B5EF4-FFF2-40B4-BE49-F238E27FC236}">
                <a16:creationId xmlns:a16="http://schemas.microsoft.com/office/drawing/2014/main" id="{D316E6E0-CD93-48E3-A1D6-A1C625EDB2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66282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NZ Title + Content + Sky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43BE278E-0E0F-476A-81B6-7C5A145101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Logo&#10;&#10;Description automatically generated with medium confidence">
            <a:extLst>
              <a:ext uri="{FF2B5EF4-FFF2-40B4-BE49-F238E27FC236}">
                <a16:creationId xmlns:a16="http://schemas.microsoft.com/office/drawing/2014/main" id="{D316E6E0-CD93-48E3-A1D6-A1C625EDB2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36F75AD-F118-46DA-B8F6-0C4F42188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2563"/>
            <a:ext cx="10972800" cy="338745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775117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NZ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 with medium confidence">
            <a:extLst>
              <a:ext uri="{FF2B5EF4-FFF2-40B4-BE49-F238E27FC236}">
                <a16:creationId xmlns:a16="http://schemas.microsoft.com/office/drawing/2014/main" id="{36BA8D67-0BEC-447A-8309-4EB8BFFC86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21758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NZ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A7DCC9FB-6032-49CA-A1D2-E41AF31FC8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83DD41-100B-4319-B83E-BB5A441B5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9C4CF-2BAD-4CEB-AC7E-2FC96ECEC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DEBBA-095E-4717-AA64-86AA4D61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18E63-90C6-441B-BE25-54EBD369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5B4A2-2D63-4A13-815E-D28A8984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9242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NZ Title +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A7DCC9FB-6032-49CA-A1D2-E41AF31FC8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83DD41-100B-4319-B83E-BB5A441B5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2454" y="533400"/>
            <a:ext cx="7309945" cy="9191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9C4CF-2BAD-4CEB-AC7E-2FC96ECEC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2454" y="1452563"/>
            <a:ext cx="7309945" cy="4719637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DEBBA-095E-4717-AA64-86AA4D61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18E63-90C6-441B-BE25-54EBD369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5B4A2-2D63-4A13-815E-D28A8984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33460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NZ Statem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2B27D804-B6BE-4548-AE99-A57A7C0C8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729F3-3E6E-41AB-AD91-F03E7392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5486400" cy="5255597"/>
          </a:xfrm>
        </p:spPr>
        <p:txBody>
          <a:bodyPr anchor="ctr" anchorCtr="0">
            <a:normAutofit/>
          </a:bodyPr>
          <a:lstStyle>
            <a:lvl1pPr>
              <a:defRPr sz="4000" b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03086-B477-49C4-9833-3AAC8D11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D4EA4-3F1E-4755-A47B-915920D7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772EF-9B54-4EAA-811B-3E835A43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9588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NZ Statem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BDC9FA05-15EE-4A5A-9E05-9968688C73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729F3-3E6E-41AB-AD91-F03E7392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8" y="533400"/>
            <a:ext cx="5486401" cy="5255597"/>
          </a:xfrm>
        </p:spPr>
        <p:txBody>
          <a:bodyPr anchor="ctr" anchorCtr="0">
            <a:normAutofit/>
          </a:bodyPr>
          <a:lstStyle>
            <a:lvl1pPr algn="r">
              <a:defRPr sz="4000" b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03086-B477-49C4-9833-3AAC8D11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D4EA4-3F1E-4755-A47B-915920D7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772EF-9B54-4EAA-811B-3E835A43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4083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NZ Title +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52563"/>
            <a:ext cx="5181600" cy="4498975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BBBFFF-4006-4997-A9D3-0F5FA8F77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802" y="1452563"/>
            <a:ext cx="5181600" cy="4498975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90670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NZ Titl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BBBFFF-4006-4997-A9D3-0F5FA8F77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84017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4013993-B1B5-4548-8897-50C7D0D3735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58435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279391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NZ Infographic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58435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B7BDE80-43D7-4249-81B1-1FEFCADE7E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1452563"/>
            <a:ext cx="7302500" cy="44989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3437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NZ Infograph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26-Sep-21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B7BDE80-43D7-4249-81B1-1FEFCADE7E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1452563"/>
            <a:ext cx="7302500" cy="44989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7788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A2EA58-7376-42C2-8FEE-CD07534E4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191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D678E-29D9-44D0-8192-3A3C85A22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452563"/>
            <a:ext cx="10972800" cy="47196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5AD0C-7766-444A-879A-ECCB208261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573" y="6356350"/>
            <a:ext cx="184136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fld id="{709F85FC-4FAE-4106-B054-ADF267FB4718}" type="datetimeFigureOut">
              <a:rPr lang="en-US" smtClean="0"/>
              <a:pPr/>
              <a:t>26-Sep-21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40F9C-D03D-48D5-9F51-6A58ECAC8B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5942" y="6356350"/>
            <a:ext cx="5486400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5382D-694D-4355-83E2-8E5B6CBB2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91125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fld id="{7C073CD9-D43E-4538-83DC-4A020423CB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8" r:id="rId3"/>
    <p:sldLayoutId id="2147483651" r:id="rId4"/>
    <p:sldLayoutId id="2147483660" r:id="rId5"/>
    <p:sldLayoutId id="2147483652" r:id="rId6"/>
    <p:sldLayoutId id="2147483661" r:id="rId7"/>
    <p:sldLayoutId id="2147483662" r:id="rId8"/>
    <p:sldLayoutId id="2147483663" r:id="rId9"/>
    <p:sldLayoutId id="2147483654" r:id="rId10"/>
    <p:sldLayoutId id="2147483664" r:id="rId11"/>
    <p:sldLayoutId id="2147483666" r:id="rId12"/>
    <p:sldLayoutId id="2147483665" r:id="rId13"/>
    <p:sldLayoutId id="2147483667" r:id="rId14"/>
    <p:sldLayoutId id="2147483655" r:id="rId15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Aktiv Grotesk" panose="020B0504020202020204" pitchFamily="34" charset="0"/>
          <a:cs typeface="Aktiv Grotesk" panose="020B05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84" userDrawn="1">
          <p15:clr>
            <a:srgbClr val="F26B43"/>
          </p15:clr>
        </p15:guide>
        <p15:guide id="4" orient="horz" pos="336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  <p15:guide id="6" pos="7296" userDrawn="1">
          <p15:clr>
            <a:srgbClr val="F26B43"/>
          </p15:clr>
        </p15:guide>
        <p15:guide id="7" orient="horz" pos="91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109344A3-CF09-4E1F-A697-CCD45E8E2D4C}"/>
              </a:ext>
            </a:extLst>
          </p:cNvPr>
          <p:cNvSpPr>
            <a:spLocks noEditPoints="1"/>
          </p:cNvSpPr>
          <p:nvPr/>
        </p:nvSpPr>
        <p:spPr bwMode="auto">
          <a:xfrm>
            <a:off x="8275791" y="-15875"/>
            <a:ext cx="4349750" cy="6877050"/>
          </a:xfrm>
          <a:custGeom>
            <a:avLst/>
            <a:gdLst>
              <a:gd name="T0" fmla="*/ 1424 w 2662"/>
              <a:gd name="T1" fmla="*/ 4111 h 4212"/>
              <a:gd name="T2" fmla="*/ 947 w 2662"/>
              <a:gd name="T3" fmla="*/ 3784 h 4212"/>
              <a:gd name="T4" fmla="*/ 251 w 2662"/>
              <a:gd name="T5" fmla="*/ 1209 h 4212"/>
              <a:gd name="T6" fmla="*/ 909 w 2662"/>
              <a:gd name="T7" fmla="*/ 3794 h 4212"/>
              <a:gd name="T8" fmla="*/ 434 w 2662"/>
              <a:gd name="T9" fmla="*/ 3282 h 4212"/>
              <a:gd name="T10" fmla="*/ 89 w 2662"/>
              <a:gd name="T11" fmla="*/ 1794 h 4212"/>
              <a:gd name="T12" fmla="*/ 2124 w 2662"/>
              <a:gd name="T13" fmla="*/ 3738 h 4212"/>
              <a:gd name="T14" fmla="*/ 1750 w 2662"/>
              <a:gd name="T15" fmla="*/ 3825 h 4212"/>
              <a:gd name="T16" fmla="*/ 1662 w 2662"/>
              <a:gd name="T17" fmla="*/ 3850 h 4212"/>
              <a:gd name="T18" fmla="*/ 958 w 2662"/>
              <a:gd name="T19" fmla="*/ 3522 h 4212"/>
              <a:gd name="T20" fmla="*/ 997 w 2662"/>
              <a:gd name="T21" fmla="*/ 3502 h 4212"/>
              <a:gd name="T22" fmla="*/ 431 w 2662"/>
              <a:gd name="T23" fmla="*/ 2904 h 4212"/>
              <a:gd name="T24" fmla="*/ 417 w 2662"/>
              <a:gd name="T25" fmla="*/ 3028 h 4212"/>
              <a:gd name="T26" fmla="*/ 1815 w 2662"/>
              <a:gd name="T27" fmla="*/ 3990 h 4212"/>
              <a:gd name="T28" fmla="*/ 369 w 2662"/>
              <a:gd name="T29" fmla="*/ 3237 h 4212"/>
              <a:gd name="T30" fmla="*/ 89 w 2662"/>
              <a:gd name="T31" fmla="*/ 2224 h 4212"/>
              <a:gd name="T32" fmla="*/ 157 w 2662"/>
              <a:gd name="T33" fmla="*/ 1500 h 4212"/>
              <a:gd name="T34" fmla="*/ 711 w 2662"/>
              <a:gd name="T35" fmla="*/ 840 h 4212"/>
              <a:gd name="T36" fmla="*/ 806 w 2662"/>
              <a:gd name="T37" fmla="*/ 584 h 4212"/>
              <a:gd name="T38" fmla="*/ 1712 w 2662"/>
              <a:gd name="T39" fmla="*/ 281 h 4212"/>
              <a:gd name="T40" fmla="*/ 1663 w 2662"/>
              <a:gd name="T41" fmla="*/ 407 h 4212"/>
              <a:gd name="T42" fmla="*/ 921 w 2662"/>
              <a:gd name="T43" fmla="*/ 894 h 4212"/>
              <a:gd name="T44" fmla="*/ 1211 w 2662"/>
              <a:gd name="T45" fmla="*/ 630 h 4212"/>
              <a:gd name="T46" fmla="*/ 1867 w 2662"/>
              <a:gd name="T47" fmla="*/ 440 h 4212"/>
              <a:gd name="T48" fmla="*/ 1379 w 2662"/>
              <a:gd name="T49" fmla="*/ 733 h 4212"/>
              <a:gd name="T50" fmla="*/ 1617 w 2662"/>
              <a:gd name="T51" fmla="*/ 776 h 4212"/>
              <a:gd name="T52" fmla="*/ 1915 w 2662"/>
              <a:gd name="T53" fmla="*/ 923 h 4212"/>
              <a:gd name="T54" fmla="*/ 2541 w 2662"/>
              <a:gd name="T55" fmla="*/ 1117 h 4212"/>
              <a:gd name="T56" fmla="*/ 2234 w 2662"/>
              <a:gd name="T57" fmla="*/ 1650 h 4212"/>
              <a:gd name="T58" fmla="*/ 2369 w 2662"/>
              <a:gd name="T59" fmla="*/ 1905 h 4212"/>
              <a:gd name="T60" fmla="*/ 2362 w 2662"/>
              <a:gd name="T61" fmla="*/ 2655 h 4212"/>
              <a:gd name="T62" fmla="*/ 2019 w 2662"/>
              <a:gd name="T63" fmla="*/ 2815 h 4212"/>
              <a:gd name="T64" fmla="*/ 2164 w 2662"/>
              <a:gd name="T65" fmla="*/ 2845 h 4212"/>
              <a:gd name="T66" fmla="*/ 1560 w 2662"/>
              <a:gd name="T67" fmla="*/ 2821 h 4212"/>
              <a:gd name="T68" fmla="*/ 1509 w 2662"/>
              <a:gd name="T69" fmla="*/ 3010 h 4212"/>
              <a:gd name="T70" fmla="*/ 2504 w 2662"/>
              <a:gd name="T71" fmla="*/ 3339 h 4212"/>
              <a:gd name="T72" fmla="*/ 1344 w 2662"/>
              <a:gd name="T73" fmla="*/ 3351 h 4212"/>
              <a:gd name="T74" fmla="*/ 1963 w 2662"/>
              <a:gd name="T75" fmla="*/ 3505 h 4212"/>
              <a:gd name="T76" fmla="*/ 2198 w 2662"/>
              <a:gd name="T77" fmla="*/ 3887 h 4212"/>
              <a:gd name="T78" fmla="*/ 2123 w 2662"/>
              <a:gd name="T79" fmla="*/ 4168 h 4212"/>
              <a:gd name="T80" fmla="*/ 2152 w 2662"/>
              <a:gd name="T81" fmla="*/ 554 h 4212"/>
              <a:gd name="T82" fmla="*/ 2119 w 2662"/>
              <a:gd name="T83" fmla="*/ 41 h 4212"/>
              <a:gd name="T84" fmla="*/ 2458 w 2662"/>
              <a:gd name="T85" fmla="*/ 840 h 4212"/>
              <a:gd name="T86" fmla="*/ 2143 w 2662"/>
              <a:gd name="T87" fmla="*/ 163 h 4212"/>
              <a:gd name="T88" fmla="*/ 2436 w 2662"/>
              <a:gd name="T89" fmla="*/ 176 h 4212"/>
              <a:gd name="T90" fmla="*/ 716 w 2662"/>
              <a:gd name="T91" fmla="*/ 720 h 4212"/>
              <a:gd name="T92" fmla="*/ 1627 w 2662"/>
              <a:gd name="T93" fmla="*/ 171 h 4212"/>
              <a:gd name="T94" fmla="*/ 1054 w 2662"/>
              <a:gd name="T95" fmla="*/ 369 h 4212"/>
              <a:gd name="T96" fmla="*/ 1404 w 2662"/>
              <a:gd name="T97" fmla="*/ 284 h 4212"/>
              <a:gd name="T98" fmla="*/ 753 w 2662"/>
              <a:gd name="T99" fmla="*/ 488 h 4212"/>
              <a:gd name="T100" fmla="*/ 1703 w 2662"/>
              <a:gd name="T101" fmla="*/ 125 h 4212"/>
              <a:gd name="T102" fmla="*/ 1936 w 2662"/>
              <a:gd name="T103" fmla="*/ 4179 h 4212"/>
              <a:gd name="T104" fmla="*/ 2376 w 2662"/>
              <a:gd name="T105" fmla="*/ 2336 h 4212"/>
              <a:gd name="T106" fmla="*/ 2449 w 2662"/>
              <a:gd name="T107" fmla="*/ 2136 h 4212"/>
              <a:gd name="T108" fmla="*/ 2473 w 2662"/>
              <a:gd name="T109" fmla="*/ 4149 h 4212"/>
              <a:gd name="T110" fmla="*/ 2384 w 2662"/>
              <a:gd name="T111" fmla="*/ 4137 h 4212"/>
              <a:gd name="T112" fmla="*/ 1675 w 2662"/>
              <a:gd name="T113" fmla="*/ 2992 h 4212"/>
              <a:gd name="T114" fmla="*/ 1805 w 2662"/>
              <a:gd name="T115" fmla="*/ 391 h 4212"/>
              <a:gd name="T116" fmla="*/ 1655 w 2662"/>
              <a:gd name="T117" fmla="*/ 677 h 4212"/>
              <a:gd name="T118" fmla="*/ 998 w 2662"/>
              <a:gd name="T119" fmla="*/ 3656 h 4212"/>
              <a:gd name="T120" fmla="*/ 2480 w 2662"/>
              <a:gd name="T121" fmla="*/ 2151 h 4212"/>
              <a:gd name="T122" fmla="*/ 2477 w 2662"/>
              <a:gd name="T123" fmla="*/ 2410 h 4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2" h="4212">
                <a:moveTo>
                  <a:pt x="957" y="3845"/>
                </a:moveTo>
                <a:cubicBezTo>
                  <a:pt x="964" y="3850"/>
                  <a:pt x="971" y="3854"/>
                  <a:pt x="979" y="3859"/>
                </a:cubicBezTo>
                <a:cubicBezTo>
                  <a:pt x="977" y="3876"/>
                  <a:pt x="941" y="3854"/>
                  <a:pt x="957" y="3845"/>
                </a:cubicBezTo>
                <a:close/>
                <a:moveTo>
                  <a:pt x="979" y="3888"/>
                </a:moveTo>
                <a:cubicBezTo>
                  <a:pt x="992" y="3917"/>
                  <a:pt x="954" y="3900"/>
                  <a:pt x="958" y="3922"/>
                </a:cubicBezTo>
                <a:cubicBezTo>
                  <a:pt x="968" y="3908"/>
                  <a:pt x="985" y="3919"/>
                  <a:pt x="997" y="3910"/>
                </a:cubicBezTo>
                <a:cubicBezTo>
                  <a:pt x="976" y="3906"/>
                  <a:pt x="995" y="3893"/>
                  <a:pt x="979" y="3888"/>
                </a:cubicBezTo>
                <a:close/>
                <a:moveTo>
                  <a:pt x="961" y="3782"/>
                </a:moveTo>
                <a:cubicBezTo>
                  <a:pt x="957" y="3788"/>
                  <a:pt x="949" y="3796"/>
                  <a:pt x="954" y="3801"/>
                </a:cubicBezTo>
                <a:cubicBezTo>
                  <a:pt x="970" y="3779"/>
                  <a:pt x="966" y="3832"/>
                  <a:pt x="985" y="3810"/>
                </a:cubicBezTo>
                <a:cubicBezTo>
                  <a:pt x="976" y="3800"/>
                  <a:pt x="973" y="3797"/>
                  <a:pt x="961" y="3782"/>
                </a:cubicBezTo>
                <a:close/>
                <a:moveTo>
                  <a:pt x="1763" y="4109"/>
                </a:moveTo>
                <a:cubicBezTo>
                  <a:pt x="1751" y="4108"/>
                  <a:pt x="1747" y="4116"/>
                  <a:pt x="1733" y="4110"/>
                </a:cubicBezTo>
                <a:cubicBezTo>
                  <a:pt x="1736" y="4103"/>
                  <a:pt x="1742" y="4099"/>
                  <a:pt x="1745" y="4092"/>
                </a:cubicBezTo>
                <a:cubicBezTo>
                  <a:pt x="1658" y="4105"/>
                  <a:pt x="1564" y="4036"/>
                  <a:pt x="1478" y="4054"/>
                </a:cubicBezTo>
                <a:cubicBezTo>
                  <a:pt x="1461" y="4015"/>
                  <a:pt x="1413" y="4059"/>
                  <a:pt x="1407" y="4022"/>
                </a:cubicBezTo>
                <a:cubicBezTo>
                  <a:pt x="1406" y="4038"/>
                  <a:pt x="1408" y="4032"/>
                  <a:pt x="1400" y="4046"/>
                </a:cubicBezTo>
                <a:cubicBezTo>
                  <a:pt x="1435" y="4040"/>
                  <a:pt x="1477" y="4065"/>
                  <a:pt x="1482" y="4089"/>
                </a:cubicBezTo>
                <a:cubicBezTo>
                  <a:pt x="1483" y="4089"/>
                  <a:pt x="1483" y="4090"/>
                  <a:pt x="1482" y="4096"/>
                </a:cubicBezTo>
                <a:cubicBezTo>
                  <a:pt x="1483" y="4094"/>
                  <a:pt x="1483" y="4091"/>
                  <a:pt x="1482" y="4089"/>
                </a:cubicBezTo>
                <a:cubicBezTo>
                  <a:pt x="1478" y="4089"/>
                  <a:pt x="1464" y="4117"/>
                  <a:pt x="1456" y="4094"/>
                </a:cubicBezTo>
                <a:cubicBezTo>
                  <a:pt x="1446" y="4103"/>
                  <a:pt x="1464" y="4116"/>
                  <a:pt x="1451" y="4114"/>
                </a:cubicBezTo>
                <a:cubicBezTo>
                  <a:pt x="1443" y="4104"/>
                  <a:pt x="1437" y="4093"/>
                  <a:pt x="1432" y="4082"/>
                </a:cubicBezTo>
                <a:cubicBezTo>
                  <a:pt x="1420" y="4080"/>
                  <a:pt x="1410" y="4082"/>
                  <a:pt x="1399" y="4082"/>
                </a:cubicBezTo>
                <a:cubicBezTo>
                  <a:pt x="1400" y="4077"/>
                  <a:pt x="1404" y="4069"/>
                  <a:pt x="1399" y="4067"/>
                </a:cubicBezTo>
                <a:cubicBezTo>
                  <a:pt x="1395" y="4096"/>
                  <a:pt x="1371" y="4065"/>
                  <a:pt x="1362" y="4060"/>
                </a:cubicBezTo>
                <a:cubicBezTo>
                  <a:pt x="1366" y="4080"/>
                  <a:pt x="1395" y="4087"/>
                  <a:pt x="1397" y="4108"/>
                </a:cubicBezTo>
                <a:cubicBezTo>
                  <a:pt x="1407" y="4093"/>
                  <a:pt x="1407" y="4108"/>
                  <a:pt x="1424" y="4111"/>
                </a:cubicBezTo>
                <a:cubicBezTo>
                  <a:pt x="1423" y="4117"/>
                  <a:pt x="1419" y="4124"/>
                  <a:pt x="1425" y="4127"/>
                </a:cubicBezTo>
                <a:cubicBezTo>
                  <a:pt x="1430" y="4123"/>
                  <a:pt x="1445" y="4144"/>
                  <a:pt x="1462" y="4132"/>
                </a:cubicBezTo>
                <a:cubicBezTo>
                  <a:pt x="1452" y="4127"/>
                  <a:pt x="1453" y="4122"/>
                  <a:pt x="1461" y="4117"/>
                </a:cubicBezTo>
                <a:cubicBezTo>
                  <a:pt x="1484" y="4131"/>
                  <a:pt x="1517" y="4123"/>
                  <a:pt x="1538" y="4151"/>
                </a:cubicBezTo>
                <a:cubicBezTo>
                  <a:pt x="1547" y="4124"/>
                  <a:pt x="1563" y="4141"/>
                  <a:pt x="1581" y="4150"/>
                </a:cubicBezTo>
                <a:cubicBezTo>
                  <a:pt x="1586" y="4119"/>
                  <a:pt x="1599" y="4134"/>
                  <a:pt x="1602" y="4154"/>
                </a:cubicBezTo>
                <a:cubicBezTo>
                  <a:pt x="1593" y="4151"/>
                  <a:pt x="1570" y="4157"/>
                  <a:pt x="1584" y="4165"/>
                </a:cubicBezTo>
                <a:cubicBezTo>
                  <a:pt x="1587" y="4152"/>
                  <a:pt x="1618" y="4177"/>
                  <a:pt x="1621" y="4163"/>
                </a:cubicBezTo>
                <a:cubicBezTo>
                  <a:pt x="1610" y="4162"/>
                  <a:pt x="1606" y="4156"/>
                  <a:pt x="1609" y="4145"/>
                </a:cubicBezTo>
                <a:cubicBezTo>
                  <a:pt x="1619" y="4160"/>
                  <a:pt x="1622" y="4137"/>
                  <a:pt x="1640" y="4146"/>
                </a:cubicBezTo>
                <a:cubicBezTo>
                  <a:pt x="1644" y="4134"/>
                  <a:pt x="1648" y="4120"/>
                  <a:pt x="1656" y="4114"/>
                </a:cubicBezTo>
                <a:cubicBezTo>
                  <a:pt x="1673" y="4152"/>
                  <a:pt x="1707" y="4063"/>
                  <a:pt x="1726" y="4160"/>
                </a:cubicBezTo>
                <a:cubicBezTo>
                  <a:pt x="1742" y="4158"/>
                  <a:pt x="1746" y="4163"/>
                  <a:pt x="1752" y="4158"/>
                </a:cubicBezTo>
                <a:cubicBezTo>
                  <a:pt x="1742" y="4155"/>
                  <a:pt x="1743" y="4143"/>
                  <a:pt x="1739" y="4136"/>
                </a:cubicBezTo>
                <a:cubicBezTo>
                  <a:pt x="1772" y="4129"/>
                  <a:pt x="1782" y="4136"/>
                  <a:pt x="1814" y="4145"/>
                </a:cubicBezTo>
                <a:cubicBezTo>
                  <a:pt x="1822" y="4132"/>
                  <a:pt x="1832" y="4126"/>
                  <a:pt x="1845" y="4133"/>
                </a:cubicBezTo>
                <a:cubicBezTo>
                  <a:pt x="1831" y="4117"/>
                  <a:pt x="1772" y="4137"/>
                  <a:pt x="1763" y="4109"/>
                </a:cubicBezTo>
                <a:close/>
                <a:moveTo>
                  <a:pt x="1206" y="3918"/>
                </a:moveTo>
                <a:cubicBezTo>
                  <a:pt x="1238" y="3916"/>
                  <a:pt x="1235" y="3941"/>
                  <a:pt x="1266" y="3940"/>
                </a:cubicBezTo>
                <a:cubicBezTo>
                  <a:pt x="1264" y="3926"/>
                  <a:pt x="1216" y="3894"/>
                  <a:pt x="1206" y="3918"/>
                </a:cubicBezTo>
                <a:close/>
                <a:moveTo>
                  <a:pt x="1000" y="3814"/>
                </a:moveTo>
                <a:cubicBezTo>
                  <a:pt x="996" y="3821"/>
                  <a:pt x="991" y="3826"/>
                  <a:pt x="986" y="3828"/>
                </a:cubicBezTo>
                <a:cubicBezTo>
                  <a:pt x="1015" y="3835"/>
                  <a:pt x="1027" y="3860"/>
                  <a:pt x="1054" y="3862"/>
                </a:cubicBezTo>
                <a:cubicBezTo>
                  <a:pt x="1049" y="3855"/>
                  <a:pt x="1074" y="3846"/>
                  <a:pt x="1086" y="3857"/>
                </a:cubicBezTo>
                <a:cubicBezTo>
                  <a:pt x="1088" y="3852"/>
                  <a:pt x="1093" y="3845"/>
                  <a:pt x="1089" y="3842"/>
                </a:cubicBezTo>
                <a:cubicBezTo>
                  <a:pt x="1055" y="3830"/>
                  <a:pt x="1025" y="3852"/>
                  <a:pt x="1000" y="3814"/>
                </a:cubicBezTo>
                <a:close/>
                <a:moveTo>
                  <a:pt x="931" y="3798"/>
                </a:moveTo>
                <a:cubicBezTo>
                  <a:pt x="936" y="3793"/>
                  <a:pt x="943" y="3794"/>
                  <a:pt x="947" y="3784"/>
                </a:cubicBezTo>
                <a:cubicBezTo>
                  <a:pt x="934" y="3777"/>
                  <a:pt x="937" y="3766"/>
                  <a:pt x="934" y="3757"/>
                </a:cubicBezTo>
                <a:cubicBezTo>
                  <a:pt x="931" y="3763"/>
                  <a:pt x="907" y="3751"/>
                  <a:pt x="917" y="3764"/>
                </a:cubicBezTo>
                <a:cubicBezTo>
                  <a:pt x="943" y="3764"/>
                  <a:pt x="923" y="3789"/>
                  <a:pt x="931" y="3798"/>
                </a:cubicBezTo>
                <a:close/>
                <a:moveTo>
                  <a:pt x="387" y="1107"/>
                </a:moveTo>
                <a:cubicBezTo>
                  <a:pt x="379" y="1127"/>
                  <a:pt x="366" y="1143"/>
                  <a:pt x="376" y="1151"/>
                </a:cubicBezTo>
                <a:cubicBezTo>
                  <a:pt x="377" y="1130"/>
                  <a:pt x="401" y="1119"/>
                  <a:pt x="400" y="1104"/>
                </a:cubicBezTo>
                <a:cubicBezTo>
                  <a:pt x="396" y="1109"/>
                  <a:pt x="393" y="1113"/>
                  <a:pt x="387" y="1107"/>
                </a:cubicBezTo>
                <a:close/>
                <a:moveTo>
                  <a:pt x="30" y="1598"/>
                </a:moveTo>
                <a:cubicBezTo>
                  <a:pt x="15" y="1610"/>
                  <a:pt x="42" y="1631"/>
                  <a:pt x="45" y="1649"/>
                </a:cubicBezTo>
                <a:cubicBezTo>
                  <a:pt x="31" y="1646"/>
                  <a:pt x="29" y="1660"/>
                  <a:pt x="29" y="1671"/>
                </a:cubicBezTo>
                <a:cubicBezTo>
                  <a:pt x="47" y="1660"/>
                  <a:pt x="45" y="1681"/>
                  <a:pt x="35" y="1694"/>
                </a:cubicBezTo>
                <a:cubicBezTo>
                  <a:pt x="57" y="1679"/>
                  <a:pt x="75" y="1681"/>
                  <a:pt x="85" y="1659"/>
                </a:cubicBezTo>
                <a:cubicBezTo>
                  <a:pt x="53" y="1668"/>
                  <a:pt x="63" y="1622"/>
                  <a:pt x="76" y="1608"/>
                </a:cubicBezTo>
                <a:cubicBezTo>
                  <a:pt x="72" y="1601"/>
                  <a:pt x="61" y="1595"/>
                  <a:pt x="53" y="1597"/>
                </a:cubicBezTo>
                <a:cubicBezTo>
                  <a:pt x="73" y="1593"/>
                  <a:pt x="70" y="1553"/>
                  <a:pt x="101" y="1562"/>
                </a:cubicBezTo>
                <a:cubicBezTo>
                  <a:pt x="102" y="1553"/>
                  <a:pt x="99" y="1544"/>
                  <a:pt x="106" y="1534"/>
                </a:cubicBezTo>
                <a:cubicBezTo>
                  <a:pt x="81" y="1526"/>
                  <a:pt x="113" y="1564"/>
                  <a:pt x="77" y="1553"/>
                </a:cubicBezTo>
                <a:cubicBezTo>
                  <a:pt x="100" y="1514"/>
                  <a:pt x="130" y="1447"/>
                  <a:pt x="168" y="1407"/>
                </a:cubicBezTo>
                <a:cubicBezTo>
                  <a:pt x="155" y="1399"/>
                  <a:pt x="152" y="1418"/>
                  <a:pt x="142" y="1417"/>
                </a:cubicBezTo>
                <a:cubicBezTo>
                  <a:pt x="139" y="1412"/>
                  <a:pt x="139" y="1407"/>
                  <a:pt x="140" y="1402"/>
                </a:cubicBezTo>
                <a:cubicBezTo>
                  <a:pt x="96" y="1404"/>
                  <a:pt x="97" y="1454"/>
                  <a:pt x="73" y="1479"/>
                </a:cubicBezTo>
                <a:cubicBezTo>
                  <a:pt x="103" y="1485"/>
                  <a:pt x="69" y="1565"/>
                  <a:pt x="39" y="1559"/>
                </a:cubicBezTo>
                <a:cubicBezTo>
                  <a:pt x="29" y="1568"/>
                  <a:pt x="47" y="1572"/>
                  <a:pt x="45" y="1580"/>
                </a:cubicBezTo>
                <a:cubicBezTo>
                  <a:pt x="34" y="1585"/>
                  <a:pt x="19" y="1583"/>
                  <a:pt x="10" y="1593"/>
                </a:cubicBezTo>
                <a:cubicBezTo>
                  <a:pt x="15" y="1592"/>
                  <a:pt x="22" y="1594"/>
                  <a:pt x="30" y="1598"/>
                </a:cubicBezTo>
                <a:close/>
                <a:moveTo>
                  <a:pt x="233" y="1222"/>
                </a:moveTo>
                <a:cubicBezTo>
                  <a:pt x="242" y="1203"/>
                  <a:pt x="241" y="1213"/>
                  <a:pt x="244" y="1222"/>
                </a:cubicBezTo>
                <a:cubicBezTo>
                  <a:pt x="247" y="1214"/>
                  <a:pt x="257" y="1215"/>
                  <a:pt x="251" y="1209"/>
                </a:cubicBezTo>
                <a:cubicBezTo>
                  <a:pt x="235" y="1220"/>
                  <a:pt x="254" y="1189"/>
                  <a:pt x="248" y="1184"/>
                </a:cubicBezTo>
                <a:cubicBezTo>
                  <a:pt x="237" y="1192"/>
                  <a:pt x="224" y="1222"/>
                  <a:pt x="233" y="1222"/>
                </a:cubicBezTo>
                <a:close/>
                <a:moveTo>
                  <a:pt x="910" y="3783"/>
                </a:moveTo>
                <a:cubicBezTo>
                  <a:pt x="919" y="3769"/>
                  <a:pt x="889" y="3743"/>
                  <a:pt x="888" y="3743"/>
                </a:cubicBezTo>
                <a:cubicBezTo>
                  <a:pt x="892" y="3748"/>
                  <a:pt x="893" y="3754"/>
                  <a:pt x="887" y="3761"/>
                </a:cubicBezTo>
                <a:cubicBezTo>
                  <a:pt x="903" y="3765"/>
                  <a:pt x="903" y="3770"/>
                  <a:pt x="910" y="3783"/>
                </a:cubicBezTo>
                <a:close/>
                <a:moveTo>
                  <a:pt x="387" y="907"/>
                </a:moveTo>
                <a:cubicBezTo>
                  <a:pt x="377" y="905"/>
                  <a:pt x="374" y="930"/>
                  <a:pt x="363" y="926"/>
                </a:cubicBezTo>
                <a:cubicBezTo>
                  <a:pt x="364" y="891"/>
                  <a:pt x="406" y="893"/>
                  <a:pt x="422" y="867"/>
                </a:cubicBezTo>
                <a:cubicBezTo>
                  <a:pt x="418" y="863"/>
                  <a:pt x="410" y="860"/>
                  <a:pt x="412" y="855"/>
                </a:cubicBezTo>
                <a:cubicBezTo>
                  <a:pt x="421" y="855"/>
                  <a:pt x="429" y="857"/>
                  <a:pt x="437" y="855"/>
                </a:cubicBezTo>
                <a:cubicBezTo>
                  <a:pt x="446" y="821"/>
                  <a:pt x="501" y="785"/>
                  <a:pt x="494" y="746"/>
                </a:cubicBezTo>
                <a:cubicBezTo>
                  <a:pt x="484" y="748"/>
                  <a:pt x="469" y="773"/>
                  <a:pt x="466" y="749"/>
                </a:cubicBezTo>
                <a:cubicBezTo>
                  <a:pt x="450" y="767"/>
                  <a:pt x="476" y="761"/>
                  <a:pt x="473" y="773"/>
                </a:cubicBezTo>
                <a:cubicBezTo>
                  <a:pt x="469" y="771"/>
                  <a:pt x="466" y="773"/>
                  <a:pt x="463" y="778"/>
                </a:cubicBezTo>
                <a:cubicBezTo>
                  <a:pt x="450" y="758"/>
                  <a:pt x="441" y="801"/>
                  <a:pt x="422" y="808"/>
                </a:cubicBezTo>
                <a:cubicBezTo>
                  <a:pt x="420" y="821"/>
                  <a:pt x="439" y="809"/>
                  <a:pt x="435" y="823"/>
                </a:cubicBezTo>
                <a:cubicBezTo>
                  <a:pt x="416" y="822"/>
                  <a:pt x="401" y="837"/>
                  <a:pt x="418" y="847"/>
                </a:cubicBezTo>
                <a:cubicBezTo>
                  <a:pt x="414" y="840"/>
                  <a:pt x="398" y="879"/>
                  <a:pt x="392" y="858"/>
                </a:cubicBezTo>
                <a:cubicBezTo>
                  <a:pt x="364" y="902"/>
                  <a:pt x="360" y="893"/>
                  <a:pt x="343" y="930"/>
                </a:cubicBezTo>
                <a:cubicBezTo>
                  <a:pt x="360" y="936"/>
                  <a:pt x="354" y="936"/>
                  <a:pt x="371" y="942"/>
                </a:cubicBezTo>
                <a:cubicBezTo>
                  <a:pt x="373" y="921"/>
                  <a:pt x="388" y="923"/>
                  <a:pt x="387" y="907"/>
                </a:cubicBezTo>
                <a:close/>
                <a:moveTo>
                  <a:pt x="941" y="3859"/>
                </a:moveTo>
                <a:cubicBezTo>
                  <a:pt x="924" y="3866"/>
                  <a:pt x="872" y="3832"/>
                  <a:pt x="873" y="3818"/>
                </a:cubicBezTo>
                <a:cubicBezTo>
                  <a:pt x="893" y="3821"/>
                  <a:pt x="904" y="3815"/>
                  <a:pt x="911" y="3838"/>
                </a:cubicBezTo>
                <a:cubicBezTo>
                  <a:pt x="921" y="3829"/>
                  <a:pt x="908" y="3824"/>
                  <a:pt x="913" y="3816"/>
                </a:cubicBezTo>
                <a:cubicBezTo>
                  <a:pt x="899" y="3806"/>
                  <a:pt x="889" y="3819"/>
                  <a:pt x="874" y="3807"/>
                </a:cubicBezTo>
                <a:cubicBezTo>
                  <a:pt x="885" y="3798"/>
                  <a:pt x="898" y="3800"/>
                  <a:pt x="909" y="3794"/>
                </a:cubicBezTo>
                <a:cubicBezTo>
                  <a:pt x="894" y="3782"/>
                  <a:pt x="886" y="3802"/>
                  <a:pt x="871" y="3793"/>
                </a:cubicBezTo>
                <a:cubicBezTo>
                  <a:pt x="873" y="3782"/>
                  <a:pt x="894" y="3788"/>
                  <a:pt x="883" y="3776"/>
                </a:cubicBezTo>
                <a:cubicBezTo>
                  <a:pt x="866" y="3782"/>
                  <a:pt x="865" y="3755"/>
                  <a:pt x="859" y="3747"/>
                </a:cubicBezTo>
                <a:cubicBezTo>
                  <a:pt x="845" y="3772"/>
                  <a:pt x="840" y="3730"/>
                  <a:pt x="821" y="3737"/>
                </a:cubicBezTo>
                <a:cubicBezTo>
                  <a:pt x="838" y="3742"/>
                  <a:pt x="836" y="3766"/>
                  <a:pt x="822" y="3762"/>
                </a:cubicBezTo>
                <a:cubicBezTo>
                  <a:pt x="822" y="3742"/>
                  <a:pt x="807" y="3745"/>
                  <a:pt x="797" y="3725"/>
                </a:cubicBezTo>
                <a:cubicBezTo>
                  <a:pt x="800" y="3721"/>
                  <a:pt x="797" y="3718"/>
                  <a:pt x="799" y="3714"/>
                </a:cubicBezTo>
                <a:cubicBezTo>
                  <a:pt x="819" y="3729"/>
                  <a:pt x="832" y="3705"/>
                  <a:pt x="806" y="3713"/>
                </a:cubicBezTo>
                <a:cubicBezTo>
                  <a:pt x="784" y="3689"/>
                  <a:pt x="761" y="3661"/>
                  <a:pt x="748" y="3644"/>
                </a:cubicBezTo>
                <a:cubicBezTo>
                  <a:pt x="751" y="3650"/>
                  <a:pt x="754" y="3656"/>
                  <a:pt x="754" y="3662"/>
                </a:cubicBezTo>
                <a:cubicBezTo>
                  <a:pt x="729" y="3642"/>
                  <a:pt x="746" y="3631"/>
                  <a:pt x="727" y="3645"/>
                </a:cubicBezTo>
                <a:cubicBezTo>
                  <a:pt x="709" y="3631"/>
                  <a:pt x="728" y="3616"/>
                  <a:pt x="723" y="3602"/>
                </a:cubicBezTo>
                <a:cubicBezTo>
                  <a:pt x="715" y="3619"/>
                  <a:pt x="703" y="3589"/>
                  <a:pt x="694" y="3603"/>
                </a:cubicBezTo>
                <a:cubicBezTo>
                  <a:pt x="700" y="3611"/>
                  <a:pt x="722" y="3619"/>
                  <a:pt x="707" y="3627"/>
                </a:cubicBezTo>
                <a:cubicBezTo>
                  <a:pt x="684" y="3602"/>
                  <a:pt x="681" y="3599"/>
                  <a:pt x="653" y="3585"/>
                </a:cubicBezTo>
                <a:cubicBezTo>
                  <a:pt x="661" y="3579"/>
                  <a:pt x="657" y="3573"/>
                  <a:pt x="664" y="3567"/>
                </a:cubicBezTo>
                <a:cubicBezTo>
                  <a:pt x="670" y="3583"/>
                  <a:pt x="686" y="3598"/>
                  <a:pt x="701" y="3588"/>
                </a:cubicBezTo>
                <a:cubicBezTo>
                  <a:pt x="684" y="3564"/>
                  <a:pt x="666" y="3561"/>
                  <a:pt x="642" y="3559"/>
                </a:cubicBezTo>
                <a:cubicBezTo>
                  <a:pt x="645" y="3538"/>
                  <a:pt x="623" y="3532"/>
                  <a:pt x="617" y="3539"/>
                </a:cubicBezTo>
                <a:cubicBezTo>
                  <a:pt x="612" y="3522"/>
                  <a:pt x="626" y="3522"/>
                  <a:pt x="638" y="3518"/>
                </a:cubicBezTo>
                <a:cubicBezTo>
                  <a:pt x="614" y="3500"/>
                  <a:pt x="607" y="3492"/>
                  <a:pt x="603" y="3466"/>
                </a:cubicBezTo>
                <a:cubicBezTo>
                  <a:pt x="609" y="3470"/>
                  <a:pt x="615" y="3463"/>
                  <a:pt x="621" y="3463"/>
                </a:cubicBezTo>
                <a:cubicBezTo>
                  <a:pt x="598" y="3456"/>
                  <a:pt x="601" y="3450"/>
                  <a:pt x="598" y="3430"/>
                </a:cubicBezTo>
                <a:cubicBezTo>
                  <a:pt x="567" y="3426"/>
                  <a:pt x="518" y="3379"/>
                  <a:pt x="516" y="3344"/>
                </a:cubicBezTo>
                <a:cubicBezTo>
                  <a:pt x="488" y="3340"/>
                  <a:pt x="481" y="3321"/>
                  <a:pt x="448" y="3285"/>
                </a:cubicBezTo>
                <a:cubicBezTo>
                  <a:pt x="426" y="3291"/>
                  <a:pt x="466" y="3310"/>
                  <a:pt x="454" y="3319"/>
                </a:cubicBezTo>
                <a:cubicBezTo>
                  <a:pt x="437" y="3323"/>
                  <a:pt x="404" y="3301"/>
                  <a:pt x="413" y="3277"/>
                </a:cubicBezTo>
                <a:cubicBezTo>
                  <a:pt x="422" y="3269"/>
                  <a:pt x="424" y="3299"/>
                  <a:pt x="434" y="3282"/>
                </a:cubicBezTo>
                <a:cubicBezTo>
                  <a:pt x="388" y="3241"/>
                  <a:pt x="400" y="3317"/>
                  <a:pt x="411" y="3343"/>
                </a:cubicBezTo>
                <a:cubicBezTo>
                  <a:pt x="404" y="3335"/>
                  <a:pt x="395" y="3346"/>
                  <a:pt x="390" y="3332"/>
                </a:cubicBezTo>
                <a:cubicBezTo>
                  <a:pt x="384" y="3307"/>
                  <a:pt x="368" y="3283"/>
                  <a:pt x="342" y="3279"/>
                </a:cubicBezTo>
                <a:cubicBezTo>
                  <a:pt x="339" y="3268"/>
                  <a:pt x="343" y="3265"/>
                  <a:pt x="352" y="3266"/>
                </a:cubicBezTo>
                <a:cubicBezTo>
                  <a:pt x="306" y="3221"/>
                  <a:pt x="293" y="3173"/>
                  <a:pt x="242" y="3135"/>
                </a:cubicBezTo>
                <a:cubicBezTo>
                  <a:pt x="265" y="3139"/>
                  <a:pt x="228" y="3082"/>
                  <a:pt x="220" y="3104"/>
                </a:cubicBezTo>
                <a:cubicBezTo>
                  <a:pt x="200" y="3028"/>
                  <a:pt x="154" y="2932"/>
                  <a:pt x="98" y="2872"/>
                </a:cubicBezTo>
                <a:cubicBezTo>
                  <a:pt x="112" y="2895"/>
                  <a:pt x="113" y="2949"/>
                  <a:pt x="142" y="2963"/>
                </a:cubicBezTo>
                <a:cubicBezTo>
                  <a:pt x="117" y="2959"/>
                  <a:pt x="148" y="2987"/>
                  <a:pt x="157" y="2986"/>
                </a:cubicBezTo>
                <a:cubicBezTo>
                  <a:pt x="143" y="2992"/>
                  <a:pt x="143" y="2992"/>
                  <a:pt x="143" y="2992"/>
                </a:cubicBezTo>
                <a:cubicBezTo>
                  <a:pt x="241" y="3229"/>
                  <a:pt x="481" y="3585"/>
                  <a:pt x="684" y="3701"/>
                </a:cubicBezTo>
                <a:cubicBezTo>
                  <a:pt x="657" y="3714"/>
                  <a:pt x="708" y="3725"/>
                  <a:pt x="689" y="3738"/>
                </a:cubicBezTo>
                <a:cubicBezTo>
                  <a:pt x="715" y="3746"/>
                  <a:pt x="722" y="3784"/>
                  <a:pt x="742" y="3777"/>
                </a:cubicBezTo>
                <a:cubicBezTo>
                  <a:pt x="720" y="3751"/>
                  <a:pt x="694" y="3747"/>
                  <a:pt x="702" y="3723"/>
                </a:cubicBezTo>
                <a:cubicBezTo>
                  <a:pt x="722" y="3748"/>
                  <a:pt x="757" y="3760"/>
                  <a:pt x="759" y="3790"/>
                </a:cubicBezTo>
                <a:cubicBezTo>
                  <a:pt x="783" y="3801"/>
                  <a:pt x="832" y="3814"/>
                  <a:pt x="837" y="3841"/>
                </a:cubicBezTo>
                <a:cubicBezTo>
                  <a:pt x="852" y="3824"/>
                  <a:pt x="858" y="3862"/>
                  <a:pt x="878" y="3858"/>
                </a:cubicBezTo>
                <a:cubicBezTo>
                  <a:pt x="891" y="3820"/>
                  <a:pt x="919" y="3885"/>
                  <a:pt x="940" y="3882"/>
                </a:cubicBezTo>
                <a:cubicBezTo>
                  <a:pt x="934" y="3878"/>
                  <a:pt x="930" y="3873"/>
                  <a:pt x="936" y="3867"/>
                </a:cubicBezTo>
                <a:cubicBezTo>
                  <a:pt x="952" y="3873"/>
                  <a:pt x="945" y="3883"/>
                  <a:pt x="960" y="3888"/>
                </a:cubicBezTo>
                <a:cubicBezTo>
                  <a:pt x="971" y="3875"/>
                  <a:pt x="945" y="3870"/>
                  <a:pt x="941" y="3859"/>
                </a:cubicBezTo>
                <a:close/>
                <a:moveTo>
                  <a:pt x="53" y="2032"/>
                </a:moveTo>
                <a:cubicBezTo>
                  <a:pt x="36" y="2023"/>
                  <a:pt x="17" y="2040"/>
                  <a:pt x="31" y="2051"/>
                </a:cubicBezTo>
                <a:cubicBezTo>
                  <a:pt x="34" y="2045"/>
                  <a:pt x="37" y="2039"/>
                  <a:pt x="42" y="2036"/>
                </a:cubicBezTo>
                <a:cubicBezTo>
                  <a:pt x="50" y="2040"/>
                  <a:pt x="39" y="2060"/>
                  <a:pt x="50" y="2062"/>
                </a:cubicBezTo>
                <a:cubicBezTo>
                  <a:pt x="60" y="2054"/>
                  <a:pt x="47" y="2049"/>
                  <a:pt x="53" y="2032"/>
                </a:cubicBezTo>
                <a:close/>
                <a:moveTo>
                  <a:pt x="84" y="1840"/>
                </a:moveTo>
                <a:cubicBezTo>
                  <a:pt x="87" y="1820"/>
                  <a:pt x="104" y="1808"/>
                  <a:pt x="89" y="1794"/>
                </a:cubicBezTo>
                <a:cubicBezTo>
                  <a:pt x="81" y="1803"/>
                  <a:pt x="71" y="1826"/>
                  <a:pt x="60" y="1809"/>
                </a:cubicBezTo>
                <a:cubicBezTo>
                  <a:pt x="70" y="1823"/>
                  <a:pt x="38" y="1860"/>
                  <a:pt x="51" y="1855"/>
                </a:cubicBezTo>
                <a:cubicBezTo>
                  <a:pt x="60" y="1844"/>
                  <a:pt x="77" y="1815"/>
                  <a:pt x="84" y="1840"/>
                </a:cubicBezTo>
                <a:close/>
                <a:moveTo>
                  <a:pt x="25" y="2145"/>
                </a:moveTo>
                <a:cubicBezTo>
                  <a:pt x="32" y="2159"/>
                  <a:pt x="53" y="2143"/>
                  <a:pt x="51" y="2130"/>
                </a:cubicBezTo>
                <a:cubicBezTo>
                  <a:pt x="42" y="2140"/>
                  <a:pt x="18" y="2144"/>
                  <a:pt x="25" y="2145"/>
                </a:cubicBezTo>
                <a:close/>
                <a:moveTo>
                  <a:pt x="2287" y="3496"/>
                </a:moveTo>
                <a:cubicBezTo>
                  <a:pt x="2285" y="3517"/>
                  <a:pt x="2245" y="3514"/>
                  <a:pt x="2234" y="3511"/>
                </a:cubicBezTo>
                <a:cubicBezTo>
                  <a:pt x="2227" y="3528"/>
                  <a:pt x="2218" y="3538"/>
                  <a:pt x="2200" y="3551"/>
                </a:cubicBezTo>
                <a:cubicBezTo>
                  <a:pt x="2198" y="3536"/>
                  <a:pt x="2198" y="3536"/>
                  <a:pt x="2198" y="3536"/>
                </a:cubicBezTo>
                <a:cubicBezTo>
                  <a:pt x="2195" y="3543"/>
                  <a:pt x="2187" y="3544"/>
                  <a:pt x="2179" y="3544"/>
                </a:cubicBezTo>
                <a:cubicBezTo>
                  <a:pt x="2180" y="3553"/>
                  <a:pt x="2184" y="3554"/>
                  <a:pt x="2184" y="3563"/>
                </a:cubicBezTo>
                <a:cubicBezTo>
                  <a:pt x="2173" y="3540"/>
                  <a:pt x="2151" y="3564"/>
                  <a:pt x="2138" y="3577"/>
                </a:cubicBezTo>
                <a:cubicBezTo>
                  <a:pt x="2128" y="3573"/>
                  <a:pt x="2141" y="3564"/>
                  <a:pt x="2140" y="3557"/>
                </a:cubicBezTo>
                <a:cubicBezTo>
                  <a:pt x="2128" y="3559"/>
                  <a:pt x="2128" y="3565"/>
                  <a:pt x="2117" y="3559"/>
                </a:cubicBezTo>
                <a:cubicBezTo>
                  <a:pt x="2109" y="3560"/>
                  <a:pt x="2117" y="3575"/>
                  <a:pt x="2121" y="3574"/>
                </a:cubicBezTo>
                <a:cubicBezTo>
                  <a:pt x="2111" y="3578"/>
                  <a:pt x="2102" y="3567"/>
                  <a:pt x="2088" y="3581"/>
                </a:cubicBezTo>
                <a:cubicBezTo>
                  <a:pt x="2085" y="3599"/>
                  <a:pt x="2106" y="3584"/>
                  <a:pt x="2096" y="3600"/>
                </a:cubicBezTo>
                <a:cubicBezTo>
                  <a:pt x="2121" y="3602"/>
                  <a:pt x="2140" y="3613"/>
                  <a:pt x="2162" y="3620"/>
                </a:cubicBezTo>
                <a:cubicBezTo>
                  <a:pt x="2159" y="3633"/>
                  <a:pt x="2113" y="3612"/>
                  <a:pt x="2108" y="3634"/>
                </a:cubicBezTo>
                <a:cubicBezTo>
                  <a:pt x="2131" y="3652"/>
                  <a:pt x="2164" y="3644"/>
                  <a:pt x="2189" y="3638"/>
                </a:cubicBezTo>
                <a:cubicBezTo>
                  <a:pt x="2185" y="3652"/>
                  <a:pt x="2175" y="3657"/>
                  <a:pt x="2158" y="3656"/>
                </a:cubicBezTo>
                <a:cubicBezTo>
                  <a:pt x="2159" y="3661"/>
                  <a:pt x="2163" y="3659"/>
                  <a:pt x="2166" y="3660"/>
                </a:cubicBezTo>
                <a:cubicBezTo>
                  <a:pt x="2166" y="3666"/>
                  <a:pt x="2160" y="3665"/>
                  <a:pt x="2156" y="3666"/>
                </a:cubicBezTo>
                <a:cubicBezTo>
                  <a:pt x="2188" y="3663"/>
                  <a:pt x="2200" y="3679"/>
                  <a:pt x="2236" y="3677"/>
                </a:cubicBezTo>
                <a:cubicBezTo>
                  <a:pt x="2235" y="3715"/>
                  <a:pt x="2274" y="3675"/>
                  <a:pt x="2280" y="3700"/>
                </a:cubicBezTo>
                <a:cubicBezTo>
                  <a:pt x="2215" y="3694"/>
                  <a:pt x="2191" y="3745"/>
                  <a:pt x="2127" y="3728"/>
                </a:cubicBezTo>
                <a:cubicBezTo>
                  <a:pt x="2123" y="3730"/>
                  <a:pt x="2118" y="3737"/>
                  <a:pt x="2124" y="3738"/>
                </a:cubicBezTo>
                <a:cubicBezTo>
                  <a:pt x="2112" y="3756"/>
                  <a:pt x="2075" y="3736"/>
                  <a:pt x="2061" y="3757"/>
                </a:cubicBezTo>
                <a:cubicBezTo>
                  <a:pt x="2040" y="3721"/>
                  <a:pt x="2003" y="3751"/>
                  <a:pt x="1973" y="3751"/>
                </a:cubicBezTo>
                <a:cubicBezTo>
                  <a:pt x="1923" y="3723"/>
                  <a:pt x="1800" y="3728"/>
                  <a:pt x="1750" y="3695"/>
                </a:cubicBezTo>
                <a:cubicBezTo>
                  <a:pt x="1740" y="3716"/>
                  <a:pt x="1729" y="3688"/>
                  <a:pt x="1701" y="3706"/>
                </a:cubicBezTo>
                <a:cubicBezTo>
                  <a:pt x="1704" y="3699"/>
                  <a:pt x="1710" y="3699"/>
                  <a:pt x="1712" y="3693"/>
                </a:cubicBezTo>
                <a:cubicBezTo>
                  <a:pt x="1665" y="3706"/>
                  <a:pt x="1619" y="3693"/>
                  <a:pt x="1572" y="3705"/>
                </a:cubicBezTo>
                <a:cubicBezTo>
                  <a:pt x="1568" y="3719"/>
                  <a:pt x="1602" y="3707"/>
                  <a:pt x="1591" y="3726"/>
                </a:cubicBezTo>
                <a:cubicBezTo>
                  <a:pt x="1554" y="3718"/>
                  <a:pt x="1535" y="3703"/>
                  <a:pt x="1508" y="3705"/>
                </a:cubicBezTo>
                <a:cubicBezTo>
                  <a:pt x="1512" y="3709"/>
                  <a:pt x="1517" y="3711"/>
                  <a:pt x="1529" y="3708"/>
                </a:cubicBezTo>
                <a:cubicBezTo>
                  <a:pt x="1525" y="3710"/>
                  <a:pt x="1523" y="3718"/>
                  <a:pt x="1517" y="3717"/>
                </a:cubicBezTo>
                <a:cubicBezTo>
                  <a:pt x="1530" y="3734"/>
                  <a:pt x="1538" y="3736"/>
                  <a:pt x="1561" y="3740"/>
                </a:cubicBezTo>
                <a:cubicBezTo>
                  <a:pt x="1557" y="3744"/>
                  <a:pt x="1552" y="3748"/>
                  <a:pt x="1551" y="3753"/>
                </a:cubicBezTo>
                <a:cubicBezTo>
                  <a:pt x="1552" y="3752"/>
                  <a:pt x="1553" y="3752"/>
                  <a:pt x="1554" y="3752"/>
                </a:cubicBezTo>
                <a:cubicBezTo>
                  <a:pt x="1554" y="3754"/>
                  <a:pt x="1553" y="3756"/>
                  <a:pt x="1551" y="3758"/>
                </a:cubicBezTo>
                <a:cubicBezTo>
                  <a:pt x="1552" y="3760"/>
                  <a:pt x="1552" y="3761"/>
                  <a:pt x="1554" y="3763"/>
                </a:cubicBezTo>
                <a:cubicBezTo>
                  <a:pt x="1556" y="3755"/>
                  <a:pt x="1573" y="3751"/>
                  <a:pt x="1579" y="3767"/>
                </a:cubicBezTo>
                <a:cubicBezTo>
                  <a:pt x="1597" y="3760"/>
                  <a:pt x="1610" y="3755"/>
                  <a:pt x="1631" y="3765"/>
                </a:cubicBezTo>
                <a:cubicBezTo>
                  <a:pt x="1625" y="3778"/>
                  <a:pt x="1608" y="3773"/>
                  <a:pt x="1597" y="3764"/>
                </a:cubicBezTo>
                <a:cubicBezTo>
                  <a:pt x="1595" y="3771"/>
                  <a:pt x="1600" y="3774"/>
                  <a:pt x="1597" y="3781"/>
                </a:cubicBezTo>
                <a:cubicBezTo>
                  <a:pt x="1622" y="3781"/>
                  <a:pt x="1625" y="3781"/>
                  <a:pt x="1650" y="3790"/>
                </a:cubicBezTo>
                <a:cubicBezTo>
                  <a:pt x="1658" y="3779"/>
                  <a:pt x="1639" y="3781"/>
                  <a:pt x="1632" y="3778"/>
                </a:cubicBezTo>
                <a:cubicBezTo>
                  <a:pt x="1633" y="3765"/>
                  <a:pt x="1653" y="3781"/>
                  <a:pt x="1652" y="3766"/>
                </a:cubicBezTo>
                <a:cubicBezTo>
                  <a:pt x="1661" y="3775"/>
                  <a:pt x="1653" y="3792"/>
                  <a:pt x="1671" y="3795"/>
                </a:cubicBezTo>
                <a:cubicBezTo>
                  <a:pt x="1679" y="3778"/>
                  <a:pt x="1671" y="3793"/>
                  <a:pt x="1696" y="3797"/>
                </a:cubicBezTo>
                <a:cubicBezTo>
                  <a:pt x="1694" y="3793"/>
                  <a:pt x="1690" y="3790"/>
                  <a:pt x="1686" y="3787"/>
                </a:cubicBezTo>
                <a:cubicBezTo>
                  <a:pt x="1701" y="3794"/>
                  <a:pt x="1727" y="3804"/>
                  <a:pt x="1752" y="3813"/>
                </a:cubicBezTo>
                <a:cubicBezTo>
                  <a:pt x="1767" y="3797"/>
                  <a:pt x="1767" y="3819"/>
                  <a:pt x="1747" y="3816"/>
                </a:cubicBezTo>
                <a:cubicBezTo>
                  <a:pt x="1748" y="3819"/>
                  <a:pt x="1751" y="3821"/>
                  <a:pt x="1750" y="3825"/>
                </a:cubicBezTo>
                <a:cubicBezTo>
                  <a:pt x="1765" y="3835"/>
                  <a:pt x="1774" y="3826"/>
                  <a:pt x="1781" y="3841"/>
                </a:cubicBezTo>
                <a:cubicBezTo>
                  <a:pt x="1793" y="3838"/>
                  <a:pt x="1785" y="3821"/>
                  <a:pt x="1771" y="3824"/>
                </a:cubicBezTo>
                <a:cubicBezTo>
                  <a:pt x="1782" y="3811"/>
                  <a:pt x="1801" y="3839"/>
                  <a:pt x="1802" y="3816"/>
                </a:cubicBezTo>
                <a:cubicBezTo>
                  <a:pt x="1808" y="3820"/>
                  <a:pt x="1819" y="3838"/>
                  <a:pt x="1829" y="3828"/>
                </a:cubicBezTo>
                <a:cubicBezTo>
                  <a:pt x="1841" y="3832"/>
                  <a:pt x="1824" y="3836"/>
                  <a:pt x="1827" y="3843"/>
                </a:cubicBezTo>
                <a:cubicBezTo>
                  <a:pt x="1841" y="3845"/>
                  <a:pt x="1839" y="3828"/>
                  <a:pt x="1854" y="3831"/>
                </a:cubicBezTo>
                <a:cubicBezTo>
                  <a:pt x="1849" y="3838"/>
                  <a:pt x="1839" y="3842"/>
                  <a:pt x="1835" y="3851"/>
                </a:cubicBezTo>
                <a:cubicBezTo>
                  <a:pt x="1837" y="3852"/>
                  <a:pt x="1839" y="3852"/>
                  <a:pt x="1841" y="3852"/>
                </a:cubicBezTo>
                <a:cubicBezTo>
                  <a:pt x="1850" y="3851"/>
                  <a:pt x="1854" y="3843"/>
                  <a:pt x="1865" y="3844"/>
                </a:cubicBezTo>
                <a:cubicBezTo>
                  <a:pt x="1865" y="3848"/>
                  <a:pt x="1868" y="3850"/>
                  <a:pt x="1870" y="3852"/>
                </a:cubicBezTo>
                <a:cubicBezTo>
                  <a:pt x="1895" y="3841"/>
                  <a:pt x="1927" y="3864"/>
                  <a:pt x="1949" y="3875"/>
                </a:cubicBezTo>
                <a:cubicBezTo>
                  <a:pt x="1947" y="3885"/>
                  <a:pt x="1940" y="3888"/>
                  <a:pt x="1935" y="3895"/>
                </a:cubicBezTo>
                <a:cubicBezTo>
                  <a:pt x="1933" y="3880"/>
                  <a:pt x="1919" y="3876"/>
                  <a:pt x="1901" y="3877"/>
                </a:cubicBezTo>
                <a:cubicBezTo>
                  <a:pt x="1903" y="3878"/>
                  <a:pt x="1905" y="3879"/>
                  <a:pt x="1908" y="3880"/>
                </a:cubicBezTo>
                <a:cubicBezTo>
                  <a:pt x="1904" y="3883"/>
                  <a:pt x="1895" y="3881"/>
                  <a:pt x="1886" y="3878"/>
                </a:cubicBezTo>
                <a:cubicBezTo>
                  <a:pt x="1875" y="3880"/>
                  <a:pt x="1864" y="3883"/>
                  <a:pt x="1856" y="3885"/>
                </a:cubicBezTo>
                <a:cubicBezTo>
                  <a:pt x="1857" y="3886"/>
                  <a:pt x="1856" y="3886"/>
                  <a:pt x="1857" y="3887"/>
                </a:cubicBezTo>
                <a:cubicBezTo>
                  <a:pt x="1844" y="3897"/>
                  <a:pt x="1826" y="3873"/>
                  <a:pt x="1822" y="3890"/>
                </a:cubicBezTo>
                <a:cubicBezTo>
                  <a:pt x="1817" y="3885"/>
                  <a:pt x="1809" y="3882"/>
                  <a:pt x="1800" y="3881"/>
                </a:cubicBezTo>
                <a:cubicBezTo>
                  <a:pt x="1793" y="3882"/>
                  <a:pt x="1787" y="3883"/>
                  <a:pt x="1780" y="3881"/>
                </a:cubicBezTo>
                <a:cubicBezTo>
                  <a:pt x="1769" y="3882"/>
                  <a:pt x="1757" y="3883"/>
                  <a:pt x="1748" y="3884"/>
                </a:cubicBezTo>
                <a:cubicBezTo>
                  <a:pt x="1739" y="3870"/>
                  <a:pt x="1721" y="3868"/>
                  <a:pt x="1703" y="3864"/>
                </a:cubicBezTo>
                <a:cubicBezTo>
                  <a:pt x="1702" y="3868"/>
                  <a:pt x="1702" y="3868"/>
                  <a:pt x="1702" y="3868"/>
                </a:cubicBezTo>
                <a:cubicBezTo>
                  <a:pt x="1701" y="3866"/>
                  <a:pt x="1699" y="3865"/>
                  <a:pt x="1697" y="3863"/>
                </a:cubicBezTo>
                <a:cubicBezTo>
                  <a:pt x="1692" y="3862"/>
                  <a:pt x="1687" y="3861"/>
                  <a:pt x="1683" y="3859"/>
                </a:cubicBezTo>
                <a:cubicBezTo>
                  <a:pt x="1686" y="3879"/>
                  <a:pt x="1706" y="3872"/>
                  <a:pt x="1731" y="3881"/>
                </a:cubicBezTo>
                <a:cubicBezTo>
                  <a:pt x="1720" y="3894"/>
                  <a:pt x="1701" y="3870"/>
                  <a:pt x="1679" y="3874"/>
                </a:cubicBezTo>
                <a:cubicBezTo>
                  <a:pt x="1688" y="3858"/>
                  <a:pt x="1648" y="3870"/>
                  <a:pt x="1662" y="3850"/>
                </a:cubicBezTo>
                <a:cubicBezTo>
                  <a:pt x="1655" y="3850"/>
                  <a:pt x="1647" y="3849"/>
                  <a:pt x="1639" y="3848"/>
                </a:cubicBezTo>
                <a:cubicBezTo>
                  <a:pt x="1637" y="3850"/>
                  <a:pt x="1636" y="3852"/>
                  <a:pt x="1635" y="3854"/>
                </a:cubicBezTo>
                <a:cubicBezTo>
                  <a:pt x="1631" y="3854"/>
                  <a:pt x="1630" y="3851"/>
                  <a:pt x="1630" y="3848"/>
                </a:cubicBezTo>
                <a:cubicBezTo>
                  <a:pt x="1562" y="3841"/>
                  <a:pt x="1482" y="3816"/>
                  <a:pt x="1400" y="3783"/>
                </a:cubicBezTo>
                <a:cubicBezTo>
                  <a:pt x="1400" y="3783"/>
                  <a:pt x="1400" y="3784"/>
                  <a:pt x="1399" y="3784"/>
                </a:cubicBezTo>
                <a:cubicBezTo>
                  <a:pt x="1399" y="3783"/>
                  <a:pt x="1398" y="3783"/>
                  <a:pt x="1398" y="3782"/>
                </a:cubicBezTo>
                <a:cubicBezTo>
                  <a:pt x="1389" y="3778"/>
                  <a:pt x="1381" y="3775"/>
                  <a:pt x="1372" y="3771"/>
                </a:cubicBezTo>
                <a:cubicBezTo>
                  <a:pt x="1372" y="3772"/>
                  <a:pt x="1371" y="3772"/>
                  <a:pt x="1371" y="3773"/>
                </a:cubicBezTo>
                <a:cubicBezTo>
                  <a:pt x="1370" y="3772"/>
                  <a:pt x="1369" y="3770"/>
                  <a:pt x="1368" y="3769"/>
                </a:cubicBezTo>
                <a:cubicBezTo>
                  <a:pt x="1350" y="3761"/>
                  <a:pt x="1333" y="3753"/>
                  <a:pt x="1315" y="3745"/>
                </a:cubicBezTo>
                <a:cubicBezTo>
                  <a:pt x="1297" y="3761"/>
                  <a:pt x="1273" y="3726"/>
                  <a:pt x="1260" y="3719"/>
                </a:cubicBezTo>
                <a:cubicBezTo>
                  <a:pt x="1261" y="3718"/>
                  <a:pt x="1262" y="3719"/>
                  <a:pt x="1264" y="3719"/>
                </a:cubicBezTo>
                <a:cubicBezTo>
                  <a:pt x="1209" y="3690"/>
                  <a:pt x="1157" y="3659"/>
                  <a:pt x="1110" y="3628"/>
                </a:cubicBezTo>
                <a:cubicBezTo>
                  <a:pt x="1103" y="3628"/>
                  <a:pt x="1079" y="3609"/>
                  <a:pt x="1070" y="3609"/>
                </a:cubicBezTo>
                <a:cubicBezTo>
                  <a:pt x="1072" y="3607"/>
                  <a:pt x="1074" y="3605"/>
                  <a:pt x="1076" y="3604"/>
                </a:cubicBezTo>
                <a:cubicBezTo>
                  <a:pt x="1068" y="3598"/>
                  <a:pt x="1059" y="3592"/>
                  <a:pt x="1051" y="3586"/>
                </a:cubicBezTo>
                <a:cubicBezTo>
                  <a:pt x="1049" y="3591"/>
                  <a:pt x="1048" y="3597"/>
                  <a:pt x="1045" y="3604"/>
                </a:cubicBezTo>
                <a:cubicBezTo>
                  <a:pt x="1043" y="3591"/>
                  <a:pt x="1036" y="3597"/>
                  <a:pt x="1027" y="3591"/>
                </a:cubicBezTo>
                <a:cubicBezTo>
                  <a:pt x="1013" y="3605"/>
                  <a:pt x="1033" y="3613"/>
                  <a:pt x="1044" y="3622"/>
                </a:cubicBezTo>
                <a:cubicBezTo>
                  <a:pt x="1028" y="3635"/>
                  <a:pt x="1020" y="3604"/>
                  <a:pt x="1013" y="3594"/>
                </a:cubicBezTo>
                <a:cubicBezTo>
                  <a:pt x="1018" y="3592"/>
                  <a:pt x="1022" y="3590"/>
                  <a:pt x="1026" y="3584"/>
                </a:cubicBezTo>
                <a:cubicBezTo>
                  <a:pt x="1004" y="3583"/>
                  <a:pt x="1022" y="3568"/>
                  <a:pt x="1012" y="3556"/>
                </a:cubicBezTo>
                <a:cubicBezTo>
                  <a:pt x="998" y="3564"/>
                  <a:pt x="982" y="3551"/>
                  <a:pt x="992" y="3537"/>
                </a:cubicBezTo>
                <a:cubicBezTo>
                  <a:pt x="988" y="3535"/>
                  <a:pt x="983" y="3532"/>
                  <a:pt x="979" y="3528"/>
                </a:cubicBezTo>
                <a:cubicBezTo>
                  <a:pt x="980" y="3537"/>
                  <a:pt x="980" y="3549"/>
                  <a:pt x="985" y="3555"/>
                </a:cubicBezTo>
                <a:cubicBezTo>
                  <a:pt x="964" y="3561"/>
                  <a:pt x="971" y="3536"/>
                  <a:pt x="975" y="3525"/>
                </a:cubicBezTo>
                <a:cubicBezTo>
                  <a:pt x="974" y="3524"/>
                  <a:pt x="974" y="3524"/>
                  <a:pt x="973" y="3523"/>
                </a:cubicBezTo>
                <a:cubicBezTo>
                  <a:pt x="968" y="3524"/>
                  <a:pt x="964" y="3528"/>
                  <a:pt x="958" y="3522"/>
                </a:cubicBezTo>
                <a:cubicBezTo>
                  <a:pt x="962" y="3520"/>
                  <a:pt x="965" y="3518"/>
                  <a:pt x="967" y="3518"/>
                </a:cubicBezTo>
                <a:cubicBezTo>
                  <a:pt x="958" y="3508"/>
                  <a:pt x="949" y="3499"/>
                  <a:pt x="941" y="3494"/>
                </a:cubicBezTo>
                <a:cubicBezTo>
                  <a:pt x="978" y="3506"/>
                  <a:pt x="1017" y="3529"/>
                  <a:pt x="1051" y="3554"/>
                </a:cubicBezTo>
                <a:cubicBezTo>
                  <a:pt x="1052" y="3553"/>
                  <a:pt x="1053" y="3552"/>
                  <a:pt x="1055" y="3550"/>
                </a:cubicBezTo>
                <a:cubicBezTo>
                  <a:pt x="1057" y="3554"/>
                  <a:pt x="1059" y="3558"/>
                  <a:pt x="1061" y="3561"/>
                </a:cubicBezTo>
                <a:cubicBezTo>
                  <a:pt x="1068" y="3567"/>
                  <a:pt x="1075" y="3573"/>
                  <a:pt x="1082" y="3579"/>
                </a:cubicBezTo>
                <a:cubicBezTo>
                  <a:pt x="1075" y="3566"/>
                  <a:pt x="1070" y="3552"/>
                  <a:pt x="1068" y="3541"/>
                </a:cubicBezTo>
                <a:cubicBezTo>
                  <a:pt x="1089" y="3542"/>
                  <a:pt x="1093" y="3584"/>
                  <a:pt x="1114" y="3607"/>
                </a:cubicBezTo>
                <a:cubicBezTo>
                  <a:pt x="1115" y="3593"/>
                  <a:pt x="1158" y="3617"/>
                  <a:pt x="1141" y="3623"/>
                </a:cubicBezTo>
                <a:cubicBezTo>
                  <a:pt x="1191" y="3630"/>
                  <a:pt x="1217" y="3658"/>
                  <a:pt x="1267" y="3673"/>
                </a:cubicBezTo>
                <a:cubicBezTo>
                  <a:pt x="1260" y="3675"/>
                  <a:pt x="1258" y="3679"/>
                  <a:pt x="1265" y="3685"/>
                </a:cubicBezTo>
                <a:cubicBezTo>
                  <a:pt x="1282" y="3679"/>
                  <a:pt x="1299" y="3686"/>
                  <a:pt x="1312" y="3698"/>
                </a:cubicBezTo>
                <a:cubicBezTo>
                  <a:pt x="1316" y="3694"/>
                  <a:pt x="1320" y="3688"/>
                  <a:pt x="1309" y="3686"/>
                </a:cubicBezTo>
                <a:cubicBezTo>
                  <a:pt x="1310" y="3683"/>
                  <a:pt x="1313" y="3682"/>
                  <a:pt x="1316" y="3681"/>
                </a:cubicBezTo>
                <a:cubicBezTo>
                  <a:pt x="1308" y="3669"/>
                  <a:pt x="1303" y="3657"/>
                  <a:pt x="1310" y="3653"/>
                </a:cubicBezTo>
                <a:cubicBezTo>
                  <a:pt x="1301" y="3642"/>
                  <a:pt x="1289" y="3649"/>
                  <a:pt x="1273" y="3653"/>
                </a:cubicBezTo>
                <a:cubicBezTo>
                  <a:pt x="1290" y="3632"/>
                  <a:pt x="1226" y="3601"/>
                  <a:pt x="1204" y="3626"/>
                </a:cubicBezTo>
                <a:cubicBezTo>
                  <a:pt x="1189" y="3622"/>
                  <a:pt x="1197" y="3591"/>
                  <a:pt x="1180" y="3607"/>
                </a:cubicBezTo>
                <a:cubicBezTo>
                  <a:pt x="1183" y="3589"/>
                  <a:pt x="1165" y="3578"/>
                  <a:pt x="1150" y="3566"/>
                </a:cubicBezTo>
                <a:cubicBezTo>
                  <a:pt x="1144" y="3573"/>
                  <a:pt x="1148" y="3576"/>
                  <a:pt x="1152" y="3579"/>
                </a:cubicBezTo>
                <a:cubicBezTo>
                  <a:pt x="1135" y="3590"/>
                  <a:pt x="1134" y="3525"/>
                  <a:pt x="1101" y="3546"/>
                </a:cubicBezTo>
                <a:cubicBezTo>
                  <a:pt x="1105" y="3542"/>
                  <a:pt x="1106" y="3538"/>
                  <a:pt x="1103" y="3535"/>
                </a:cubicBezTo>
                <a:cubicBezTo>
                  <a:pt x="1096" y="3536"/>
                  <a:pt x="1100" y="3543"/>
                  <a:pt x="1088" y="3543"/>
                </a:cubicBezTo>
                <a:cubicBezTo>
                  <a:pt x="1080" y="3532"/>
                  <a:pt x="1088" y="3534"/>
                  <a:pt x="1096" y="3524"/>
                </a:cubicBezTo>
                <a:cubicBezTo>
                  <a:pt x="1079" y="3530"/>
                  <a:pt x="1061" y="3529"/>
                  <a:pt x="1043" y="3529"/>
                </a:cubicBezTo>
                <a:cubicBezTo>
                  <a:pt x="1047" y="3523"/>
                  <a:pt x="1052" y="3511"/>
                  <a:pt x="1037" y="3501"/>
                </a:cubicBezTo>
                <a:cubicBezTo>
                  <a:pt x="1043" y="3531"/>
                  <a:pt x="1002" y="3510"/>
                  <a:pt x="1017" y="3492"/>
                </a:cubicBezTo>
                <a:cubicBezTo>
                  <a:pt x="1012" y="3490"/>
                  <a:pt x="991" y="3491"/>
                  <a:pt x="997" y="3502"/>
                </a:cubicBezTo>
                <a:cubicBezTo>
                  <a:pt x="993" y="3499"/>
                  <a:pt x="991" y="3461"/>
                  <a:pt x="963" y="3474"/>
                </a:cubicBezTo>
                <a:cubicBezTo>
                  <a:pt x="957" y="3437"/>
                  <a:pt x="908" y="3418"/>
                  <a:pt x="885" y="3433"/>
                </a:cubicBezTo>
                <a:cubicBezTo>
                  <a:pt x="878" y="3439"/>
                  <a:pt x="869" y="3417"/>
                  <a:pt x="869" y="3411"/>
                </a:cubicBezTo>
                <a:cubicBezTo>
                  <a:pt x="861" y="3402"/>
                  <a:pt x="853" y="3423"/>
                  <a:pt x="845" y="3409"/>
                </a:cubicBezTo>
                <a:cubicBezTo>
                  <a:pt x="857" y="3435"/>
                  <a:pt x="884" y="3455"/>
                  <a:pt x="913" y="3477"/>
                </a:cubicBezTo>
                <a:cubicBezTo>
                  <a:pt x="924" y="3463"/>
                  <a:pt x="896" y="3454"/>
                  <a:pt x="909" y="3440"/>
                </a:cubicBezTo>
                <a:cubicBezTo>
                  <a:pt x="923" y="3462"/>
                  <a:pt x="936" y="3433"/>
                  <a:pt x="949" y="3456"/>
                </a:cubicBezTo>
                <a:cubicBezTo>
                  <a:pt x="945" y="3460"/>
                  <a:pt x="940" y="3454"/>
                  <a:pt x="936" y="3451"/>
                </a:cubicBezTo>
                <a:cubicBezTo>
                  <a:pt x="926" y="3480"/>
                  <a:pt x="940" y="3507"/>
                  <a:pt x="963" y="3532"/>
                </a:cubicBezTo>
                <a:cubicBezTo>
                  <a:pt x="939" y="3532"/>
                  <a:pt x="925" y="3501"/>
                  <a:pt x="923" y="3486"/>
                </a:cubicBezTo>
                <a:cubicBezTo>
                  <a:pt x="893" y="3491"/>
                  <a:pt x="862" y="3433"/>
                  <a:pt x="831" y="3471"/>
                </a:cubicBezTo>
                <a:cubicBezTo>
                  <a:pt x="824" y="3438"/>
                  <a:pt x="791" y="3451"/>
                  <a:pt x="766" y="3443"/>
                </a:cubicBezTo>
                <a:cubicBezTo>
                  <a:pt x="767" y="3413"/>
                  <a:pt x="795" y="3449"/>
                  <a:pt x="807" y="3442"/>
                </a:cubicBezTo>
                <a:cubicBezTo>
                  <a:pt x="819" y="3421"/>
                  <a:pt x="775" y="3435"/>
                  <a:pt x="777" y="3412"/>
                </a:cubicBezTo>
                <a:cubicBezTo>
                  <a:pt x="760" y="3406"/>
                  <a:pt x="776" y="3433"/>
                  <a:pt x="759" y="3429"/>
                </a:cubicBezTo>
                <a:cubicBezTo>
                  <a:pt x="731" y="3396"/>
                  <a:pt x="709" y="3337"/>
                  <a:pt x="667" y="3319"/>
                </a:cubicBezTo>
                <a:cubicBezTo>
                  <a:pt x="663" y="3325"/>
                  <a:pt x="672" y="3331"/>
                  <a:pt x="676" y="3337"/>
                </a:cubicBezTo>
                <a:cubicBezTo>
                  <a:pt x="660" y="3332"/>
                  <a:pt x="664" y="3333"/>
                  <a:pt x="651" y="3339"/>
                </a:cubicBezTo>
                <a:cubicBezTo>
                  <a:pt x="654" y="3334"/>
                  <a:pt x="640" y="3317"/>
                  <a:pt x="645" y="3332"/>
                </a:cubicBezTo>
                <a:cubicBezTo>
                  <a:pt x="630" y="3328"/>
                  <a:pt x="640" y="3289"/>
                  <a:pt x="620" y="3283"/>
                </a:cubicBezTo>
                <a:cubicBezTo>
                  <a:pt x="625" y="3283"/>
                  <a:pt x="629" y="3283"/>
                  <a:pt x="635" y="3278"/>
                </a:cubicBezTo>
                <a:cubicBezTo>
                  <a:pt x="623" y="3263"/>
                  <a:pt x="623" y="3263"/>
                  <a:pt x="623" y="3263"/>
                </a:cubicBezTo>
                <a:cubicBezTo>
                  <a:pt x="621" y="3267"/>
                  <a:pt x="619" y="3272"/>
                  <a:pt x="621" y="3277"/>
                </a:cubicBezTo>
                <a:cubicBezTo>
                  <a:pt x="585" y="3212"/>
                  <a:pt x="521" y="3141"/>
                  <a:pt x="507" y="3067"/>
                </a:cubicBezTo>
                <a:cubicBezTo>
                  <a:pt x="501" y="3058"/>
                  <a:pt x="496" y="3075"/>
                  <a:pt x="503" y="3080"/>
                </a:cubicBezTo>
                <a:cubicBezTo>
                  <a:pt x="490" y="3082"/>
                  <a:pt x="484" y="3055"/>
                  <a:pt x="491" y="3049"/>
                </a:cubicBezTo>
                <a:cubicBezTo>
                  <a:pt x="453" y="3026"/>
                  <a:pt x="464" y="3000"/>
                  <a:pt x="431" y="2966"/>
                </a:cubicBezTo>
                <a:cubicBezTo>
                  <a:pt x="460" y="2948"/>
                  <a:pt x="408" y="2910"/>
                  <a:pt x="431" y="2904"/>
                </a:cubicBezTo>
                <a:cubicBezTo>
                  <a:pt x="426" y="2881"/>
                  <a:pt x="411" y="2915"/>
                  <a:pt x="408" y="2903"/>
                </a:cubicBezTo>
                <a:cubicBezTo>
                  <a:pt x="402" y="2890"/>
                  <a:pt x="381" y="2844"/>
                  <a:pt x="373" y="2829"/>
                </a:cubicBezTo>
                <a:cubicBezTo>
                  <a:pt x="354" y="2836"/>
                  <a:pt x="354" y="2836"/>
                  <a:pt x="354" y="2836"/>
                </a:cubicBezTo>
                <a:cubicBezTo>
                  <a:pt x="347" y="2818"/>
                  <a:pt x="362" y="2835"/>
                  <a:pt x="365" y="2822"/>
                </a:cubicBezTo>
                <a:cubicBezTo>
                  <a:pt x="343" y="2816"/>
                  <a:pt x="368" y="2781"/>
                  <a:pt x="335" y="2781"/>
                </a:cubicBezTo>
                <a:cubicBezTo>
                  <a:pt x="335" y="2770"/>
                  <a:pt x="339" y="2768"/>
                  <a:pt x="348" y="2771"/>
                </a:cubicBezTo>
                <a:cubicBezTo>
                  <a:pt x="342" y="2765"/>
                  <a:pt x="323" y="2744"/>
                  <a:pt x="318" y="2760"/>
                </a:cubicBezTo>
                <a:cubicBezTo>
                  <a:pt x="307" y="2766"/>
                  <a:pt x="314" y="2738"/>
                  <a:pt x="299" y="2751"/>
                </a:cubicBezTo>
                <a:cubicBezTo>
                  <a:pt x="300" y="2741"/>
                  <a:pt x="308" y="2747"/>
                  <a:pt x="314" y="2746"/>
                </a:cubicBezTo>
                <a:cubicBezTo>
                  <a:pt x="292" y="2715"/>
                  <a:pt x="291" y="2668"/>
                  <a:pt x="272" y="2636"/>
                </a:cubicBezTo>
                <a:cubicBezTo>
                  <a:pt x="281" y="2639"/>
                  <a:pt x="285" y="2638"/>
                  <a:pt x="286" y="2627"/>
                </a:cubicBezTo>
                <a:cubicBezTo>
                  <a:pt x="274" y="2630"/>
                  <a:pt x="260" y="2604"/>
                  <a:pt x="254" y="2620"/>
                </a:cubicBezTo>
                <a:cubicBezTo>
                  <a:pt x="246" y="2615"/>
                  <a:pt x="238" y="2598"/>
                  <a:pt x="243" y="2592"/>
                </a:cubicBezTo>
                <a:cubicBezTo>
                  <a:pt x="238" y="2588"/>
                  <a:pt x="230" y="2591"/>
                  <a:pt x="212" y="2593"/>
                </a:cubicBezTo>
                <a:cubicBezTo>
                  <a:pt x="221" y="2617"/>
                  <a:pt x="234" y="2653"/>
                  <a:pt x="253" y="2640"/>
                </a:cubicBezTo>
                <a:cubicBezTo>
                  <a:pt x="255" y="2649"/>
                  <a:pt x="238" y="2647"/>
                  <a:pt x="242" y="2658"/>
                </a:cubicBezTo>
                <a:cubicBezTo>
                  <a:pt x="257" y="2678"/>
                  <a:pt x="278" y="2690"/>
                  <a:pt x="295" y="2737"/>
                </a:cubicBezTo>
                <a:cubicBezTo>
                  <a:pt x="284" y="2738"/>
                  <a:pt x="288" y="2710"/>
                  <a:pt x="274" y="2717"/>
                </a:cubicBezTo>
                <a:cubicBezTo>
                  <a:pt x="275" y="2727"/>
                  <a:pt x="293" y="2770"/>
                  <a:pt x="312" y="2773"/>
                </a:cubicBezTo>
                <a:cubicBezTo>
                  <a:pt x="307" y="2778"/>
                  <a:pt x="300" y="2779"/>
                  <a:pt x="297" y="2793"/>
                </a:cubicBezTo>
                <a:cubicBezTo>
                  <a:pt x="321" y="2811"/>
                  <a:pt x="303" y="2856"/>
                  <a:pt x="342" y="2861"/>
                </a:cubicBezTo>
                <a:cubicBezTo>
                  <a:pt x="344" y="2871"/>
                  <a:pt x="337" y="2877"/>
                  <a:pt x="343" y="2888"/>
                </a:cubicBezTo>
                <a:cubicBezTo>
                  <a:pt x="349" y="2898"/>
                  <a:pt x="354" y="2878"/>
                  <a:pt x="346" y="2870"/>
                </a:cubicBezTo>
                <a:cubicBezTo>
                  <a:pt x="380" y="2891"/>
                  <a:pt x="345" y="2947"/>
                  <a:pt x="374" y="2961"/>
                </a:cubicBezTo>
                <a:cubicBezTo>
                  <a:pt x="377" y="2976"/>
                  <a:pt x="362" y="2961"/>
                  <a:pt x="356" y="2969"/>
                </a:cubicBezTo>
                <a:cubicBezTo>
                  <a:pt x="374" y="2986"/>
                  <a:pt x="374" y="2993"/>
                  <a:pt x="388" y="3015"/>
                </a:cubicBezTo>
                <a:cubicBezTo>
                  <a:pt x="390" y="2991"/>
                  <a:pt x="382" y="2986"/>
                  <a:pt x="379" y="2959"/>
                </a:cubicBezTo>
                <a:cubicBezTo>
                  <a:pt x="402" y="2971"/>
                  <a:pt x="392" y="3015"/>
                  <a:pt x="417" y="3028"/>
                </a:cubicBezTo>
                <a:cubicBezTo>
                  <a:pt x="410" y="3029"/>
                  <a:pt x="404" y="3027"/>
                  <a:pt x="401" y="3019"/>
                </a:cubicBezTo>
                <a:cubicBezTo>
                  <a:pt x="407" y="3051"/>
                  <a:pt x="420" y="3031"/>
                  <a:pt x="402" y="3063"/>
                </a:cubicBezTo>
                <a:cubicBezTo>
                  <a:pt x="406" y="3079"/>
                  <a:pt x="416" y="3073"/>
                  <a:pt x="423" y="3080"/>
                </a:cubicBezTo>
                <a:cubicBezTo>
                  <a:pt x="433" y="3069"/>
                  <a:pt x="411" y="3063"/>
                  <a:pt x="408" y="3054"/>
                </a:cubicBezTo>
                <a:cubicBezTo>
                  <a:pt x="418" y="3058"/>
                  <a:pt x="429" y="3060"/>
                  <a:pt x="440" y="3060"/>
                </a:cubicBezTo>
                <a:cubicBezTo>
                  <a:pt x="429" y="3073"/>
                  <a:pt x="425" y="3137"/>
                  <a:pt x="458" y="3112"/>
                </a:cubicBezTo>
                <a:cubicBezTo>
                  <a:pt x="465" y="3120"/>
                  <a:pt x="456" y="3124"/>
                  <a:pt x="449" y="3128"/>
                </a:cubicBezTo>
                <a:cubicBezTo>
                  <a:pt x="507" y="3178"/>
                  <a:pt x="536" y="3251"/>
                  <a:pt x="588" y="3308"/>
                </a:cubicBezTo>
                <a:cubicBezTo>
                  <a:pt x="621" y="3345"/>
                  <a:pt x="669" y="3380"/>
                  <a:pt x="687" y="3410"/>
                </a:cubicBezTo>
                <a:cubicBezTo>
                  <a:pt x="702" y="3434"/>
                  <a:pt x="762" y="3457"/>
                  <a:pt x="755" y="3482"/>
                </a:cubicBezTo>
                <a:cubicBezTo>
                  <a:pt x="812" y="3545"/>
                  <a:pt x="871" y="3586"/>
                  <a:pt x="936" y="3636"/>
                </a:cubicBezTo>
                <a:cubicBezTo>
                  <a:pt x="908" y="3644"/>
                  <a:pt x="916" y="3647"/>
                  <a:pt x="935" y="3661"/>
                </a:cubicBezTo>
                <a:cubicBezTo>
                  <a:pt x="950" y="3651"/>
                  <a:pt x="925" y="3648"/>
                  <a:pt x="939" y="3639"/>
                </a:cubicBezTo>
                <a:cubicBezTo>
                  <a:pt x="974" y="3652"/>
                  <a:pt x="1027" y="3704"/>
                  <a:pt x="1065" y="3719"/>
                </a:cubicBezTo>
                <a:cubicBezTo>
                  <a:pt x="1060" y="3726"/>
                  <a:pt x="1050" y="3714"/>
                  <a:pt x="1045" y="3724"/>
                </a:cubicBezTo>
                <a:cubicBezTo>
                  <a:pt x="1061" y="3740"/>
                  <a:pt x="1078" y="3706"/>
                  <a:pt x="1085" y="3731"/>
                </a:cubicBezTo>
                <a:cubicBezTo>
                  <a:pt x="1080" y="3738"/>
                  <a:pt x="1073" y="3736"/>
                  <a:pt x="1064" y="3730"/>
                </a:cubicBezTo>
                <a:cubicBezTo>
                  <a:pt x="1069" y="3754"/>
                  <a:pt x="1111" y="3746"/>
                  <a:pt x="1113" y="3758"/>
                </a:cubicBezTo>
                <a:cubicBezTo>
                  <a:pt x="1117" y="3754"/>
                  <a:pt x="1117" y="3750"/>
                  <a:pt x="1114" y="3747"/>
                </a:cubicBezTo>
                <a:cubicBezTo>
                  <a:pt x="1136" y="3763"/>
                  <a:pt x="1198" y="3814"/>
                  <a:pt x="1218" y="3792"/>
                </a:cubicBezTo>
                <a:cubicBezTo>
                  <a:pt x="1228" y="3815"/>
                  <a:pt x="1237" y="3816"/>
                  <a:pt x="1247" y="3797"/>
                </a:cubicBezTo>
                <a:cubicBezTo>
                  <a:pt x="1249" y="3818"/>
                  <a:pt x="1319" y="3838"/>
                  <a:pt x="1337" y="3845"/>
                </a:cubicBezTo>
                <a:cubicBezTo>
                  <a:pt x="1321" y="3865"/>
                  <a:pt x="1286" y="3830"/>
                  <a:pt x="1269" y="3848"/>
                </a:cubicBezTo>
                <a:cubicBezTo>
                  <a:pt x="1311" y="3862"/>
                  <a:pt x="1357" y="3884"/>
                  <a:pt x="1391" y="3871"/>
                </a:cubicBezTo>
                <a:cubicBezTo>
                  <a:pt x="1457" y="3938"/>
                  <a:pt x="1571" y="3912"/>
                  <a:pt x="1648" y="3959"/>
                </a:cubicBezTo>
                <a:cubicBezTo>
                  <a:pt x="1666" y="3956"/>
                  <a:pt x="1688" y="3948"/>
                  <a:pt x="1703" y="3960"/>
                </a:cubicBezTo>
                <a:cubicBezTo>
                  <a:pt x="1700" y="3964"/>
                  <a:pt x="1697" y="3967"/>
                  <a:pt x="1696" y="3974"/>
                </a:cubicBezTo>
                <a:cubicBezTo>
                  <a:pt x="1747" y="3987"/>
                  <a:pt x="1777" y="3952"/>
                  <a:pt x="1815" y="3990"/>
                </a:cubicBezTo>
                <a:cubicBezTo>
                  <a:pt x="1806" y="4003"/>
                  <a:pt x="1801" y="3974"/>
                  <a:pt x="1781" y="3981"/>
                </a:cubicBezTo>
                <a:cubicBezTo>
                  <a:pt x="1789" y="4010"/>
                  <a:pt x="1820" y="4014"/>
                  <a:pt x="1844" y="4018"/>
                </a:cubicBezTo>
                <a:cubicBezTo>
                  <a:pt x="1839" y="4036"/>
                  <a:pt x="1814" y="4027"/>
                  <a:pt x="1813" y="4050"/>
                </a:cubicBezTo>
                <a:cubicBezTo>
                  <a:pt x="1783" y="4021"/>
                  <a:pt x="1759" y="4031"/>
                  <a:pt x="1715" y="4028"/>
                </a:cubicBezTo>
                <a:cubicBezTo>
                  <a:pt x="1717" y="4018"/>
                  <a:pt x="1730" y="4026"/>
                  <a:pt x="1731" y="4015"/>
                </a:cubicBezTo>
                <a:cubicBezTo>
                  <a:pt x="1694" y="4021"/>
                  <a:pt x="1681" y="4013"/>
                  <a:pt x="1650" y="4021"/>
                </a:cubicBezTo>
                <a:cubicBezTo>
                  <a:pt x="1626" y="3994"/>
                  <a:pt x="1585" y="4002"/>
                  <a:pt x="1534" y="3985"/>
                </a:cubicBezTo>
                <a:cubicBezTo>
                  <a:pt x="1516" y="3988"/>
                  <a:pt x="1533" y="4010"/>
                  <a:pt x="1510" y="4004"/>
                </a:cubicBezTo>
                <a:cubicBezTo>
                  <a:pt x="1523" y="3944"/>
                  <a:pt x="1428" y="3988"/>
                  <a:pt x="1414" y="3943"/>
                </a:cubicBezTo>
                <a:cubicBezTo>
                  <a:pt x="1408" y="3943"/>
                  <a:pt x="1403" y="3946"/>
                  <a:pt x="1401" y="3954"/>
                </a:cubicBezTo>
                <a:cubicBezTo>
                  <a:pt x="1313" y="3900"/>
                  <a:pt x="1236" y="3895"/>
                  <a:pt x="1153" y="3848"/>
                </a:cubicBezTo>
                <a:cubicBezTo>
                  <a:pt x="1158" y="3843"/>
                  <a:pt x="1165" y="3840"/>
                  <a:pt x="1170" y="3835"/>
                </a:cubicBezTo>
                <a:cubicBezTo>
                  <a:pt x="1147" y="3834"/>
                  <a:pt x="1124" y="3835"/>
                  <a:pt x="1102" y="3838"/>
                </a:cubicBezTo>
                <a:cubicBezTo>
                  <a:pt x="1108" y="3827"/>
                  <a:pt x="1063" y="3795"/>
                  <a:pt x="1045" y="3817"/>
                </a:cubicBezTo>
                <a:cubicBezTo>
                  <a:pt x="1043" y="3793"/>
                  <a:pt x="992" y="3752"/>
                  <a:pt x="967" y="3762"/>
                </a:cubicBezTo>
                <a:cubicBezTo>
                  <a:pt x="975" y="3726"/>
                  <a:pt x="930" y="3727"/>
                  <a:pt x="917" y="3703"/>
                </a:cubicBezTo>
                <a:cubicBezTo>
                  <a:pt x="906" y="3698"/>
                  <a:pt x="917" y="3712"/>
                  <a:pt x="904" y="3712"/>
                </a:cubicBezTo>
                <a:cubicBezTo>
                  <a:pt x="895" y="3695"/>
                  <a:pt x="885" y="3683"/>
                  <a:pt x="869" y="3692"/>
                </a:cubicBezTo>
                <a:cubicBezTo>
                  <a:pt x="874" y="3673"/>
                  <a:pt x="840" y="3675"/>
                  <a:pt x="856" y="3651"/>
                </a:cubicBezTo>
                <a:cubicBezTo>
                  <a:pt x="846" y="3655"/>
                  <a:pt x="836" y="3652"/>
                  <a:pt x="848" y="3637"/>
                </a:cubicBezTo>
                <a:cubicBezTo>
                  <a:pt x="829" y="3644"/>
                  <a:pt x="825" y="3614"/>
                  <a:pt x="811" y="3626"/>
                </a:cubicBezTo>
                <a:cubicBezTo>
                  <a:pt x="816" y="3589"/>
                  <a:pt x="754" y="3580"/>
                  <a:pt x="750" y="3558"/>
                </a:cubicBezTo>
                <a:cubicBezTo>
                  <a:pt x="681" y="3572"/>
                  <a:pt x="737" y="3529"/>
                  <a:pt x="639" y="3490"/>
                </a:cubicBezTo>
                <a:cubicBezTo>
                  <a:pt x="632" y="3473"/>
                  <a:pt x="654" y="3504"/>
                  <a:pt x="660" y="3491"/>
                </a:cubicBezTo>
                <a:cubicBezTo>
                  <a:pt x="569" y="3409"/>
                  <a:pt x="506" y="3299"/>
                  <a:pt x="394" y="3240"/>
                </a:cubicBezTo>
                <a:cubicBezTo>
                  <a:pt x="379" y="3253"/>
                  <a:pt x="403" y="3260"/>
                  <a:pt x="389" y="3268"/>
                </a:cubicBezTo>
                <a:cubicBezTo>
                  <a:pt x="369" y="3253"/>
                  <a:pt x="370" y="3246"/>
                  <a:pt x="351" y="3235"/>
                </a:cubicBezTo>
                <a:cubicBezTo>
                  <a:pt x="359" y="3227"/>
                  <a:pt x="362" y="3240"/>
                  <a:pt x="369" y="3237"/>
                </a:cubicBezTo>
                <a:cubicBezTo>
                  <a:pt x="373" y="3230"/>
                  <a:pt x="371" y="3222"/>
                  <a:pt x="367" y="3213"/>
                </a:cubicBezTo>
                <a:cubicBezTo>
                  <a:pt x="358" y="3204"/>
                  <a:pt x="363" y="3223"/>
                  <a:pt x="351" y="3216"/>
                </a:cubicBezTo>
                <a:cubicBezTo>
                  <a:pt x="354" y="3203"/>
                  <a:pt x="343" y="3196"/>
                  <a:pt x="333" y="3196"/>
                </a:cubicBezTo>
                <a:cubicBezTo>
                  <a:pt x="322" y="3179"/>
                  <a:pt x="336" y="3192"/>
                  <a:pt x="344" y="3184"/>
                </a:cubicBezTo>
                <a:cubicBezTo>
                  <a:pt x="337" y="3171"/>
                  <a:pt x="325" y="3177"/>
                  <a:pt x="314" y="3183"/>
                </a:cubicBezTo>
                <a:cubicBezTo>
                  <a:pt x="306" y="3174"/>
                  <a:pt x="315" y="3170"/>
                  <a:pt x="322" y="3166"/>
                </a:cubicBezTo>
                <a:cubicBezTo>
                  <a:pt x="268" y="3116"/>
                  <a:pt x="216" y="3015"/>
                  <a:pt x="201" y="2950"/>
                </a:cubicBezTo>
                <a:cubicBezTo>
                  <a:pt x="183" y="2928"/>
                  <a:pt x="153" y="2870"/>
                  <a:pt x="184" y="2848"/>
                </a:cubicBezTo>
                <a:cubicBezTo>
                  <a:pt x="152" y="2849"/>
                  <a:pt x="181" y="2813"/>
                  <a:pt x="155" y="2790"/>
                </a:cubicBezTo>
                <a:cubicBezTo>
                  <a:pt x="190" y="2788"/>
                  <a:pt x="166" y="2730"/>
                  <a:pt x="144" y="2716"/>
                </a:cubicBezTo>
                <a:cubicBezTo>
                  <a:pt x="130" y="2732"/>
                  <a:pt x="140" y="2763"/>
                  <a:pt x="154" y="2785"/>
                </a:cubicBezTo>
                <a:cubicBezTo>
                  <a:pt x="111" y="2763"/>
                  <a:pt x="131" y="2681"/>
                  <a:pt x="86" y="2669"/>
                </a:cubicBezTo>
                <a:cubicBezTo>
                  <a:pt x="69" y="2618"/>
                  <a:pt x="93" y="2581"/>
                  <a:pt x="65" y="2536"/>
                </a:cubicBezTo>
                <a:cubicBezTo>
                  <a:pt x="78" y="2538"/>
                  <a:pt x="89" y="2540"/>
                  <a:pt x="93" y="2526"/>
                </a:cubicBezTo>
                <a:cubicBezTo>
                  <a:pt x="88" y="2501"/>
                  <a:pt x="78" y="2523"/>
                  <a:pt x="61" y="2515"/>
                </a:cubicBezTo>
                <a:cubicBezTo>
                  <a:pt x="61" y="2454"/>
                  <a:pt x="14" y="2395"/>
                  <a:pt x="32" y="2330"/>
                </a:cubicBezTo>
                <a:cubicBezTo>
                  <a:pt x="27" y="2312"/>
                  <a:pt x="21" y="2330"/>
                  <a:pt x="12" y="2320"/>
                </a:cubicBezTo>
                <a:cubicBezTo>
                  <a:pt x="0" y="2272"/>
                  <a:pt x="17" y="2252"/>
                  <a:pt x="4" y="2213"/>
                </a:cubicBezTo>
                <a:cubicBezTo>
                  <a:pt x="17" y="2209"/>
                  <a:pt x="23" y="2198"/>
                  <a:pt x="20" y="2176"/>
                </a:cubicBezTo>
                <a:cubicBezTo>
                  <a:pt x="26" y="2177"/>
                  <a:pt x="24" y="2186"/>
                  <a:pt x="25" y="2192"/>
                </a:cubicBezTo>
                <a:cubicBezTo>
                  <a:pt x="38" y="2196"/>
                  <a:pt x="34" y="2181"/>
                  <a:pt x="40" y="2177"/>
                </a:cubicBezTo>
                <a:cubicBezTo>
                  <a:pt x="35" y="2171"/>
                  <a:pt x="26" y="2180"/>
                  <a:pt x="30" y="2155"/>
                </a:cubicBezTo>
                <a:cubicBezTo>
                  <a:pt x="38" y="2158"/>
                  <a:pt x="34" y="2172"/>
                  <a:pt x="50" y="2166"/>
                </a:cubicBezTo>
                <a:cubicBezTo>
                  <a:pt x="58" y="2190"/>
                  <a:pt x="41" y="2207"/>
                  <a:pt x="69" y="2208"/>
                </a:cubicBezTo>
                <a:cubicBezTo>
                  <a:pt x="30" y="2233"/>
                  <a:pt x="93" y="2259"/>
                  <a:pt x="75" y="2301"/>
                </a:cubicBezTo>
                <a:cubicBezTo>
                  <a:pt x="112" y="2294"/>
                  <a:pt x="59" y="2253"/>
                  <a:pt x="89" y="2244"/>
                </a:cubicBezTo>
                <a:cubicBezTo>
                  <a:pt x="86" y="2226"/>
                  <a:pt x="70" y="2220"/>
                  <a:pt x="79" y="2203"/>
                </a:cubicBezTo>
                <a:cubicBezTo>
                  <a:pt x="88" y="2204"/>
                  <a:pt x="82" y="2220"/>
                  <a:pt x="89" y="2224"/>
                </a:cubicBezTo>
                <a:cubicBezTo>
                  <a:pt x="101" y="2215"/>
                  <a:pt x="91" y="2188"/>
                  <a:pt x="90" y="2178"/>
                </a:cubicBezTo>
                <a:cubicBezTo>
                  <a:pt x="85" y="2178"/>
                  <a:pt x="85" y="2184"/>
                  <a:pt x="84" y="2188"/>
                </a:cubicBezTo>
                <a:cubicBezTo>
                  <a:pt x="80" y="2181"/>
                  <a:pt x="77" y="2143"/>
                  <a:pt x="90" y="2157"/>
                </a:cubicBezTo>
                <a:cubicBezTo>
                  <a:pt x="86" y="2147"/>
                  <a:pt x="84" y="2136"/>
                  <a:pt x="76" y="2131"/>
                </a:cubicBezTo>
                <a:cubicBezTo>
                  <a:pt x="75" y="2117"/>
                  <a:pt x="84" y="2114"/>
                  <a:pt x="91" y="2121"/>
                </a:cubicBezTo>
                <a:cubicBezTo>
                  <a:pt x="90" y="2109"/>
                  <a:pt x="78" y="2109"/>
                  <a:pt x="76" y="2121"/>
                </a:cubicBezTo>
                <a:cubicBezTo>
                  <a:pt x="65" y="2105"/>
                  <a:pt x="84" y="2099"/>
                  <a:pt x="89" y="2075"/>
                </a:cubicBezTo>
                <a:cubicBezTo>
                  <a:pt x="59" y="2105"/>
                  <a:pt x="102" y="2048"/>
                  <a:pt x="92" y="2035"/>
                </a:cubicBezTo>
                <a:cubicBezTo>
                  <a:pt x="88" y="2038"/>
                  <a:pt x="84" y="2040"/>
                  <a:pt x="77" y="2039"/>
                </a:cubicBezTo>
                <a:cubicBezTo>
                  <a:pt x="80" y="2029"/>
                  <a:pt x="97" y="2037"/>
                  <a:pt x="94" y="2020"/>
                </a:cubicBezTo>
                <a:cubicBezTo>
                  <a:pt x="73" y="1999"/>
                  <a:pt x="105" y="1943"/>
                  <a:pt x="84" y="1896"/>
                </a:cubicBezTo>
                <a:cubicBezTo>
                  <a:pt x="89" y="1897"/>
                  <a:pt x="94" y="1898"/>
                  <a:pt x="99" y="1898"/>
                </a:cubicBezTo>
                <a:cubicBezTo>
                  <a:pt x="105" y="1884"/>
                  <a:pt x="97" y="1880"/>
                  <a:pt x="99" y="1868"/>
                </a:cubicBezTo>
                <a:cubicBezTo>
                  <a:pt x="92" y="1870"/>
                  <a:pt x="86" y="1874"/>
                  <a:pt x="82" y="1880"/>
                </a:cubicBezTo>
                <a:cubicBezTo>
                  <a:pt x="76" y="1877"/>
                  <a:pt x="88" y="1862"/>
                  <a:pt x="82" y="1850"/>
                </a:cubicBezTo>
                <a:cubicBezTo>
                  <a:pt x="91" y="1854"/>
                  <a:pt x="89" y="1866"/>
                  <a:pt x="105" y="1864"/>
                </a:cubicBezTo>
                <a:cubicBezTo>
                  <a:pt x="104" y="1844"/>
                  <a:pt x="105" y="1832"/>
                  <a:pt x="119" y="1821"/>
                </a:cubicBezTo>
                <a:cubicBezTo>
                  <a:pt x="120" y="1808"/>
                  <a:pt x="109" y="1826"/>
                  <a:pt x="99" y="1817"/>
                </a:cubicBezTo>
                <a:cubicBezTo>
                  <a:pt x="115" y="1801"/>
                  <a:pt x="134" y="1782"/>
                  <a:pt x="99" y="1771"/>
                </a:cubicBezTo>
                <a:cubicBezTo>
                  <a:pt x="112" y="1738"/>
                  <a:pt x="63" y="1705"/>
                  <a:pt x="89" y="1664"/>
                </a:cubicBezTo>
                <a:cubicBezTo>
                  <a:pt x="96" y="1682"/>
                  <a:pt x="93" y="1669"/>
                  <a:pt x="105" y="1663"/>
                </a:cubicBezTo>
                <a:cubicBezTo>
                  <a:pt x="102" y="1654"/>
                  <a:pt x="95" y="1647"/>
                  <a:pt x="91" y="1638"/>
                </a:cubicBezTo>
                <a:cubicBezTo>
                  <a:pt x="104" y="1625"/>
                  <a:pt x="105" y="1628"/>
                  <a:pt x="107" y="1606"/>
                </a:cubicBezTo>
                <a:cubicBezTo>
                  <a:pt x="120" y="1609"/>
                  <a:pt x="114" y="1617"/>
                  <a:pt x="126" y="1611"/>
                </a:cubicBezTo>
                <a:cubicBezTo>
                  <a:pt x="114" y="1594"/>
                  <a:pt x="121" y="1588"/>
                  <a:pt x="114" y="1565"/>
                </a:cubicBezTo>
                <a:cubicBezTo>
                  <a:pt x="125" y="1572"/>
                  <a:pt x="140" y="1571"/>
                  <a:pt x="131" y="1544"/>
                </a:cubicBezTo>
                <a:cubicBezTo>
                  <a:pt x="146" y="1546"/>
                  <a:pt x="147" y="1517"/>
                  <a:pt x="164" y="1524"/>
                </a:cubicBezTo>
                <a:cubicBezTo>
                  <a:pt x="170" y="1512"/>
                  <a:pt x="147" y="1514"/>
                  <a:pt x="157" y="1500"/>
                </a:cubicBezTo>
                <a:cubicBezTo>
                  <a:pt x="176" y="1505"/>
                  <a:pt x="176" y="1501"/>
                  <a:pt x="183" y="1515"/>
                </a:cubicBezTo>
                <a:cubicBezTo>
                  <a:pt x="187" y="1504"/>
                  <a:pt x="191" y="1493"/>
                  <a:pt x="199" y="1490"/>
                </a:cubicBezTo>
                <a:cubicBezTo>
                  <a:pt x="185" y="1482"/>
                  <a:pt x="183" y="1500"/>
                  <a:pt x="167" y="1488"/>
                </a:cubicBezTo>
                <a:cubicBezTo>
                  <a:pt x="178" y="1462"/>
                  <a:pt x="209" y="1405"/>
                  <a:pt x="228" y="1417"/>
                </a:cubicBezTo>
                <a:cubicBezTo>
                  <a:pt x="230" y="1411"/>
                  <a:pt x="218" y="1409"/>
                  <a:pt x="212" y="1405"/>
                </a:cubicBezTo>
                <a:cubicBezTo>
                  <a:pt x="218" y="1388"/>
                  <a:pt x="234" y="1398"/>
                  <a:pt x="247" y="1399"/>
                </a:cubicBezTo>
                <a:cubicBezTo>
                  <a:pt x="235" y="1415"/>
                  <a:pt x="255" y="1418"/>
                  <a:pt x="243" y="1434"/>
                </a:cubicBezTo>
                <a:cubicBezTo>
                  <a:pt x="277" y="1417"/>
                  <a:pt x="263" y="1394"/>
                  <a:pt x="283" y="1367"/>
                </a:cubicBezTo>
                <a:cubicBezTo>
                  <a:pt x="266" y="1363"/>
                  <a:pt x="253" y="1367"/>
                  <a:pt x="246" y="1388"/>
                </a:cubicBezTo>
                <a:cubicBezTo>
                  <a:pt x="243" y="1378"/>
                  <a:pt x="248" y="1365"/>
                  <a:pt x="251" y="1352"/>
                </a:cubicBezTo>
                <a:cubicBezTo>
                  <a:pt x="259" y="1357"/>
                  <a:pt x="263" y="1351"/>
                  <a:pt x="271" y="1356"/>
                </a:cubicBezTo>
                <a:cubicBezTo>
                  <a:pt x="285" y="1341"/>
                  <a:pt x="270" y="1335"/>
                  <a:pt x="277" y="1322"/>
                </a:cubicBezTo>
                <a:cubicBezTo>
                  <a:pt x="285" y="1325"/>
                  <a:pt x="284" y="1332"/>
                  <a:pt x="293" y="1335"/>
                </a:cubicBezTo>
                <a:cubicBezTo>
                  <a:pt x="262" y="1257"/>
                  <a:pt x="356" y="1189"/>
                  <a:pt x="357" y="1212"/>
                </a:cubicBezTo>
                <a:cubicBezTo>
                  <a:pt x="363" y="1214"/>
                  <a:pt x="366" y="1207"/>
                  <a:pt x="362" y="1204"/>
                </a:cubicBezTo>
                <a:cubicBezTo>
                  <a:pt x="401" y="1229"/>
                  <a:pt x="408" y="1166"/>
                  <a:pt x="417" y="1143"/>
                </a:cubicBezTo>
                <a:cubicBezTo>
                  <a:pt x="427" y="1157"/>
                  <a:pt x="417" y="1175"/>
                  <a:pt x="415" y="1192"/>
                </a:cubicBezTo>
                <a:cubicBezTo>
                  <a:pt x="429" y="1190"/>
                  <a:pt x="448" y="1170"/>
                  <a:pt x="424" y="1159"/>
                </a:cubicBezTo>
                <a:cubicBezTo>
                  <a:pt x="439" y="1150"/>
                  <a:pt x="437" y="1142"/>
                  <a:pt x="445" y="1127"/>
                </a:cubicBezTo>
                <a:cubicBezTo>
                  <a:pt x="458" y="1121"/>
                  <a:pt x="433" y="1150"/>
                  <a:pt x="444" y="1155"/>
                </a:cubicBezTo>
                <a:cubicBezTo>
                  <a:pt x="477" y="1153"/>
                  <a:pt x="489" y="1094"/>
                  <a:pt x="499" y="1091"/>
                </a:cubicBezTo>
                <a:cubicBezTo>
                  <a:pt x="506" y="1066"/>
                  <a:pt x="530" y="1069"/>
                  <a:pt x="540" y="1058"/>
                </a:cubicBezTo>
                <a:cubicBezTo>
                  <a:pt x="534" y="1007"/>
                  <a:pt x="617" y="978"/>
                  <a:pt x="625" y="903"/>
                </a:cubicBezTo>
                <a:cubicBezTo>
                  <a:pt x="630" y="903"/>
                  <a:pt x="637" y="910"/>
                  <a:pt x="642" y="906"/>
                </a:cubicBezTo>
                <a:cubicBezTo>
                  <a:pt x="650" y="922"/>
                  <a:pt x="627" y="908"/>
                  <a:pt x="623" y="920"/>
                </a:cubicBezTo>
                <a:cubicBezTo>
                  <a:pt x="645" y="934"/>
                  <a:pt x="664" y="907"/>
                  <a:pt x="674" y="893"/>
                </a:cubicBezTo>
                <a:cubicBezTo>
                  <a:pt x="669" y="891"/>
                  <a:pt x="664" y="897"/>
                  <a:pt x="657" y="889"/>
                </a:cubicBezTo>
                <a:cubicBezTo>
                  <a:pt x="676" y="877"/>
                  <a:pt x="724" y="872"/>
                  <a:pt x="711" y="840"/>
                </a:cubicBezTo>
                <a:cubicBezTo>
                  <a:pt x="716" y="831"/>
                  <a:pt x="722" y="838"/>
                  <a:pt x="728" y="844"/>
                </a:cubicBezTo>
                <a:cubicBezTo>
                  <a:pt x="740" y="828"/>
                  <a:pt x="742" y="828"/>
                  <a:pt x="746" y="817"/>
                </a:cubicBezTo>
                <a:cubicBezTo>
                  <a:pt x="741" y="810"/>
                  <a:pt x="737" y="813"/>
                  <a:pt x="733" y="817"/>
                </a:cubicBezTo>
                <a:cubicBezTo>
                  <a:pt x="730" y="788"/>
                  <a:pt x="762" y="799"/>
                  <a:pt x="768" y="768"/>
                </a:cubicBezTo>
                <a:cubicBezTo>
                  <a:pt x="778" y="783"/>
                  <a:pt x="789" y="767"/>
                  <a:pt x="799" y="770"/>
                </a:cubicBezTo>
                <a:cubicBezTo>
                  <a:pt x="799" y="744"/>
                  <a:pt x="792" y="712"/>
                  <a:pt x="799" y="687"/>
                </a:cubicBezTo>
                <a:cubicBezTo>
                  <a:pt x="813" y="677"/>
                  <a:pt x="828" y="662"/>
                  <a:pt x="811" y="643"/>
                </a:cubicBezTo>
                <a:cubicBezTo>
                  <a:pt x="819" y="636"/>
                  <a:pt x="829" y="649"/>
                  <a:pt x="836" y="638"/>
                </a:cubicBezTo>
                <a:cubicBezTo>
                  <a:pt x="837" y="621"/>
                  <a:pt x="815" y="620"/>
                  <a:pt x="842" y="603"/>
                </a:cubicBezTo>
                <a:cubicBezTo>
                  <a:pt x="834" y="559"/>
                  <a:pt x="815" y="594"/>
                  <a:pt x="801" y="605"/>
                </a:cubicBezTo>
                <a:cubicBezTo>
                  <a:pt x="799" y="608"/>
                  <a:pt x="797" y="612"/>
                  <a:pt x="796" y="616"/>
                </a:cubicBezTo>
                <a:cubicBezTo>
                  <a:pt x="798" y="613"/>
                  <a:pt x="801" y="612"/>
                  <a:pt x="805" y="620"/>
                </a:cubicBezTo>
                <a:cubicBezTo>
                  <a:pt x="807" y="632"/>
                  <a:pt x="794" y="637"/>
                  <a:pt x="783" y="622"/>
                </a:cubicBezTo>
                <a:cubicBezTo>
                  <a:pt x="781" y="625"/>
                  <a:pt x="780" y="627"/>
                  <a:pt x="779" y="630"/>
                </a:cubicBezTo>
                <a:cubicBezTo>
                  <a:pt x="786" y="633"/>
                  <a:pt x="792" y="636"/>
                  <a:pt x="790" y="641"/>
                </a:cubicBezTo>
                <a:cubicBezTo>
                  <a:pt x="784" y="644"/>
                  <a:pt x="781" y="642"/>
                  <a:pt x="778" y="639"/>
                </a:cubicBezTo>
                <a:cubicBezTo>
                  <a:pt x="778" y="652"/>
                  <a:pt x="781" y="664"/>
                  <a:pt x="769" y="677"/>
                </a:cubicBezTo>
                <a:cubicBezTo>
                  <a:pt x="765" y="668"/>
                  <a:pt x="769" y="659"/>
                  <a:pt x="777" y="651"/>
                </a:cubicBezTo>
                <a:cubicBezTo>
                  <a:pt x="769" y="639"/>
                  <a:pt x="764" y="647"/>
                  <a:pt x="756" y="638"/>
                </a:cubicBezTo>
                <a:cubicBezTo>
                  <a:pt x="760" y="634"/>
                  <a:pt x="762" y="630"/>
                  <a:pt x="764" y="626"/>
                </a:cubicBezTo>
                <a:cubicBezTo>
                  <a:pt x="762" y="625"/>
                  <a:pt x="759" y="624"/>
                  <a:pt x="756" y="624"/>
                </a:cubicBezTo>
                <a:cubicBezTo>
                  <a:pt x="763" y="620"/>
                  <a:pt x="760" y="615"/>
                  <a:pt x="757" y="610"/>
                </a:cubicBezTo>
                <a:cubicBezTo>
                  <a:pt x="763" y="608"/>
                  <a:pt x="768" y="605"/>
                  <a:pt x="772" y="602"/>
                </a:cubicBezTo>
                <a:cubicBezTo>
                  <a:pt x="773" y="597"/>
                  <a:pt x="774" y="591"/>
                  <a:pt x="775" y="586"/>
                </a:cubicBezTo>
                <a:cubicBezTo>
                  <a:pt x="777" y="589"/>
                  <a:pt x="779" y="591"/>
                  <a:pt x="782" y="592"/>
                </a:cubicBezTo>
                <a:cubicBezTo>
                  <a:pt x="790" y="582"/>
                  <a:pt x="797" y="571"/>
                  <a:pt x="815" y="560"/>
                </a:cubicBezTo>
                <a:cubicBezTo>
                  <a:pt x="818" y="570"/>
                  <a:pt x="811" y="581"/>
                  <a:pt x="800" y="580"/>
                </a:cubicBezTo>
                <a:cubicBezTo>
                  <a:pt x="803" y="581"/>
                  <a:pt x="805" y="582"/>
                  <a:pt x="806" y="584"/>
                </a:cubicBezTo>
                <a:cubicBezTo>
                  <a:pt x="831" y="570"/>
                  <a:pt x="862" y="546"/>
                  <a:pt x="883" y="562"/>
                </a:cubicBezTo>
                <a:cubicBezTo>
                  <a:pt x="883" y="556"/>
                  <a:pt x="886" y="551"/>
                  <a:pt x="892" y="547"/>
                </a:cubicBezTo>
                <a:cubicBezTo>
                  <a:pt x="907" y="552"/>
                  <a:pt x="922" y="550"/>
                  <a:pt x="936" y="539"/>
                </a:cubicBezTo>
                <a:cubicBezTo>
                  <a:pt x="973" y="551"/>
                  <a:pt x="1014" y="529"/>
                  <a:pt x="1043" y="545"/>
                </a:cubicBezTo>
                <a:cubicBezTo>
                  <a:pt x="1030" y="545"/>
                  <a:pt x="1020" y="568"/>
                  <a:pt x="1024" y="567"/>
                </a:cubicBezTo>
                <a:cubicBezTo>
                  <a:pt x="1034" y="561"/>
                  <a:pt x="1043" y="554"/>
                  <a:pt x="1049" y="542"/>
                </a:cubicBezTo>
                <a:cubicBezTo>
                  <a:pt x="1060" y="543"/>
                  <a:pt x="1072" y="536"/>
                  <a:pt x="1081" y="551"/>
                </a:cubicBezTo>
                <a:cubicBezTo>
                  <a:pt x="1084" y="538"/>
                  <a:pt x="1086" y="534"/>
                  <a:pt x="1101" y="532"/>
                </a:cubicBezTo>
                <a:cubicBezTo>
                  <a:pt x="1110" y="525"/>
                  <a:pt x="1091" y="528"/>
                  <a:pt x="1091" y="515"/>
                </a:cubicBezTo>
                <a:cubicBezTo>
                  <a:pt x="1126" y="504"/>
                  <a:pt x="1116" y="462"/>
                  <a:pt x="1142" y="444"/>
                </a:cubicBezTo>
                <a:cubicBezTo>
                  <a:pt x="1154" y="474"/>
                  <a:pt x="1126" y="471"/>
                  <a:pt x="1125" y="494"/>
                </a:cubicBezTo>
                <a:cubicBezTo>
                  <a:pt x="1143" y="493"/>
                  <a:pt x="1169" y="490"/>
                  <a:pt x="1180" y="473"/>
                </a:cubicBezTo>
                <a:cubicBezTo>
                  <a:pt x="1180" y="478"/>
                  <a:pt x="1180" y="483"/>
                  <a:pt x="1184" y="489"/>
                </a:cubicBezTo>
                <a:cubicBezTo>
                  <a:pt x="1187" y="446"/>
                  <a:pt x="1255" y="467"/>
                  <a:pt x="1229" y="440"/>
                </a:cubicBezTo>
                <a:cubicBezTo>
                  <a:pt x="1294" y="422"/>
                  <a:pt x="1344" y="374"/>
                  <a:pt x="1421" y="360"/>
                </a:cubicBezTo>
                <a:cubicBezTo>
                  <a:pt x="1426" y="356"/>
                  <a:pt x="1420" y="347"/>
                  <a:pt x="1418" y="340"/>
                </a:cubicBezTo>
                <a:cubicBezTo>
                  <a:pt x="1444" y="331"/>
                  <a:pt x="1447" y="329"/>
                  <a:pt x="1467" y="327"/>
                </a:cubicBezTo>
                <a:cubicBezTo>
                  <a:pt x="1439" y="315"/>
                  <a:pt x="1492" y="318"/>
                  <a:pt x="1500" y="325"/>
                </a:cubicBezTo>
                <a:cubicBezTo>
                  <a:pt x="1508" y="321"/>
                  <a:pt x="1497" y="308"/>
                  <a:pt x="1502" y="303"/>
                </a:cubicBezTo>
                <a:cubicBezTo>
                  <a:pt x="1520" y="300"/>
                  <a:pt x="1506" y="327"/>
                  <a:pt x="1525" y="326"/>
                </a:cubicBezTo>
                <a:cubicBezTo>
                  <a:pt x="1529" y="303"/>
                  <a:pt x="1549" y="307"/>
                  <a:pt x="1571" y="290"/>
                </a:cubicBezTo>
                <a:cubicBezTo>
                  <a:pt x="1584" y="291"/>
                  <a:pt x="1556" y="301"/>
                  <a:pt x="1552" y="306"/>
                </a:cubicBezTo>
                <a:cubicBezTo>
                  <a:pt x="1557" y="329"/>
                  <a:pt x="1580" y="310"/>
                  <a:pt x="1596" y="308"/>
                </a:cubicBezTo>
                <a:cubicBezTo>
                  <a:pt x="1605" y="305"/>
                  <a:pt x="1593" y="290"/>
                  <a:pt x="1593" y="282"/>
                </a:cubicBezTo>
                <a:cubicBezTo>
                  <a:pt x="1610" y="279"/>
                  <a:pt x="1615" y="304"/>
                  <a:pt x="1638" y="290"/>
                </a:cubicBezTo>
                <a:cubicBezTo>
                  <a:pt x="1649" y="282"/>
                  <a:pt x="1628" y="279"/>
                  <a:pt x="1637" y="270"/>
                </a:cubicBezTo>
                <a:cubicBezTo>
                  <a:pt x="1658" y="288"/>
                  <a:pt x="1696" y="265"/>
                  <a:pt x="1724" y="273"/>
                </a:cubicBezTo>
                <a:cubicBezTo>
                  <a:pt x="1725" y="278"/>
                  <a:pt x="1717" y="279"/>
                  <a:pt x="1712" y="281"/>
                </a:cubicBezTo>
                <a:cubicBezTo>
                  <a:pt x="1719" y="294"/>
                  <a:pt x="1725" y="274"/>
                  <a:pt x="1734" y="275"/>
                </a:cubicBezTo>
                <a:cubicBezTo>
                  <a:pt x="1731" y="271"/>
                  <a:pt x="1728" y="267"/>
                  <a:pt x="1723" y="268"/>
                </a:cubicBezTo>
                <a:cubicBezTo>
                  <a:pt x="1732" y="265"/>
                  <a:pt x="1753" y="262"/>
                  <a:pt x="1774" y="266"/>
                </a:cubicBezTo>
                <a:cubicBezTo>
                  <a:pt x="1788" y="274"/>
                  <a:pt x="1764" y="285"/>
                  <a:pt x="1780" y="295"/>
                </a:cubicBezTo>
                <a:cubicBezTo>
                  <a:pt x="1780" y="287"/>
                  <a:pt x="1777" y="266"/>
                  <a:pt x="1800" y="275"/>
                </a:cubicBezTo>
                <a:cubicBezTo>
                  <a:pt x="1796" y="287"/>
                  <a:pt x="1783" y="291"/>
                  <a:pt x="1793" y="312"/>
                </a:cubicBezTo>
                <a:cubicBezTo>
                  <a:pt x="1798" y="310"/>
                  <a:pt x="1801" y="312"/>
                  <a:pt x="1803" y="315"/>
                </a:cubicBezTo>
                <a:cubicBezTo>
                  <a:pt x="1822" y="311"/>
                  <a:pt x="1793" y="293"/>
                  <a:pt x="1813" y="293"/>
                </a:cubicBezTo>
                <a:cubicBezTo>
                  <a:pt x="1811" y="326"/>
                  <a:pt x="1838" y="311"/>
                  <a:pt x="1854" y="316"/>
                </a:cubicBezTo>
                <a:cubicBezTo>
                  <a:pt x="1855" y="327"/>
                  <a:pt x="1835" y="322"/>
                  <a:pt x="1828" y="326"/>
                </a:cubicBezTo>
                <a:cubicBezTo>
                  <a:pt x="1831" y="341"/>
                  <a:pt x="1844" y="338"/>
                  <a:pt x="1857" y="336"/>
                </a:cubicBezTo>
                <a:cubicBezTo>
                  <a:pt x="1872" y="343"/>
                  <a:pt x="1832" y="341"/>
                  <a:pt x="1833" y="350"/>
                </a:cubicBezTo>
                <a:cubicBezTo>
                  <a:pt x="1859" y="353"/>
                  <a:pt x="1924" y="344"/>
                  <a:pt x="1934" y="308"/>
                </a:cubicBezTo>
                <a:cubicBezTo>
                  <a:pt x="1944" y="309"/>
                  <a:pt x="1959" y="316"/>
                  <a:pt x="1960" y="300"/>
                </a:cubicBezTo>
                <a:cubicBezTo>
                  <a:pt x="1991" y="325"/>
                  <a:pt x="2036" y="291"/>
                  <a:pt x="2055" y="300"/>
                </a:cubicBezTo>
                <a:cubicBezTo>
                  <a:pt x="2027" y="321"/>
                  <a:pt x="2034" y="310"/>
                  <a:pt x="2045" y="341"/>
                </a:cubicBezTo>
                <a:cubicBezTo>
                  <a:pt x="2102" y="332"/>
                  <a:pt x="2168" y="357"/>
                  <a:pt x="2221" y="339"/>
                </a:cubicBezTo>
                <a:cubicBezTo>
                  <a:pt x="2258" y="363"/>
                  <a:pt x="2274" y="351"/>
                  <a:pt x="2318" y="367"/>
                </a:cubicBezTo>
                <a:cubicBezTo>
                  <a:pt x="2261" y="367"/>
                  <a:pt x="2165" y="346"/>
                  <a:pt x="2094" y="348"/>
                </a:cubicBezTo>
                <a:cubicBezTo>
                  <a:pt x="2076" y="347"/>
                  <a:pt x="2046" y="374"/>
                  <a:pt x="2040" y="336"/>
                </a:cubicBezTo>
                <a:cubicBezTo>
                  <a:pt x="2023" y="339"/>
                  <a:pt x="2001" y="336"/>
                  <a:pt x="1997" y="350"/>
                </a:cubicBezTo>
                <a:cubicBezTo>
                  <a:pt x="1983" y="344"/>
                  <a:pt x="1979" y="328"/>
                  <a:pt x="1961" y="345"/>
                </a:cubicBezTo>
                <a:cubicBezTo>
                  <a:pt x="1953" y="346"/>
                  <a:pt x="1970" y="362"/>
                  <a:pt x="1960" y="370"/>
                </a:cubicBezTo>
                <a:cubicBezTo>
                  <a:pt x="1951" y="373"/>
                  <a:pt x="1940" y="337"/>
                  <a:pt x="1941" y="363"/>
                </a:cubicBezTo>
                <a:cubicBezTo>
                  <a:pt x="1880" y="341"/>
                  <a:pt x="1812" y="363"/>
                  <a:pt x="1750" y="379"/>
                </a:cubicBezTo>
                <a:cubicBezTo>
                  <a:pt x="1729" y="357"/>
                  <a:pt x="1688" y="377"/>
                  <a:pt x="1670" y="385"/>
                </a:cubicBezTo>
                <a:cubicBezTo>
                  <a:pt x="1673" y="398"/>
                  <a:pt x="1696" y="371"/>
                  <a:pt x="1695" y="393"/>
                </a:cubicBezTo>
                <a:cubicBezTo>
                  <a:pt x="1680" y="395"/>
                  <a:pt x="1672" y="402"/>
                  <a:pt x="1663" y="407"/>
                </a:cubicBezTo>
                <a:cubicBezTo>
                  <a:pt x="1665" y="368"/>
                  <a:pt x="1611" y="404"/>
                  <a:pt x="1599" y="406"/>
                </a:cubicBezTo>
                <a:cubicBezTo>
                  <a:pt x="1604" y="420"/>
                  <a:pt x="1619" y="409"/>
                  <a:pt x="1631" y="406"/>
                </a:cubicBezTo>
                <a:cubicBezTo>
                  <a:pt x="1598" y="456"/>
                  <a:pt x="1527" y="426"/>
                  <a:pt x="1484" y="458"/>
                </a:cubicBezTo>
                <a:cubicBezTo>
                  <a:pt x="1482" y="447"/>
                  <a:pt x="1471" y="458"/>
                  <a:pt x="1467" y="449"/>
                </a:cubicBezTo>
                <a:cubicBezTo>
                  <a:pt x="1389" y="517"/>
                  <a:pt x="1293" y="501"/>
                  <a:pt x="1222" y="582"/>
                </a:cubicBezTo>
                <a:cubicBezTo>
                  <a:pt x="1227" y="584"/>
                  <a:pt x="1231" y="588"/>
                  <a:pt x="1235" y="595"/>
                </a:cubicBezTo>
                <a:cubicBezTo>
                  <a:pt x="1233" y="597"/>
                  <a:pt x="1232" y="599"/>
                  <a:pt x="1226" y="601"/>
                </a:cubicBezTo>
                <a:cubicBezTo>
                  <a:pt x="1223" y="597"/>
                  <a:pt x="1226" y="595"/>
                  <a:pt x="1229" y="593"/>
                </a:cubicBezTo>
                <a:cubicBezTo>
                  <a:pt x="1218" y="590"/>
                  <a:pt x="1198" y="626"/>
                  <a:pt x="1192" y="603"/>
                </a:cubicBezTo>
                <a:cubicBezTo>
                  <a:pt x="1181" y="600"/>
                  <a:pt x="1176" y="622"/>
                  <a:pt x="1168" y="611"/>
                </a:cubicBezTo>
                <a:cubicBezTo>
                  <a:pt x="1164" y="626"/>
                  <a:pt x="1135" y="632"/>
                  <a:pt x="1121" y="636"/>
                </a:cubicBezTo>
                <a:cubicBezTo>
                  <a:pt x="1117" y="654"/>
                  <a:pt x="1097" y="659"/>
                  <a:pt x="1084" y="673"/>
                </a:cubicBezTo>
                <a:cubicBezTo>
                  <a:pt x="1080" y="658"/>
                  <a:pt x="1096" y="657"/>
                  <a:pt x="1110" y="644"/>
                </a:cubicBezTo>
                <a:cubicBezTo>
                  <a:pt x="1099" y="639"/>
                  <a:pt x="1093" y="660"/>
                  <a:pt x="1077" y="663"/>
                </a:cubicBezTo>
                <a:cubicBezTo>
                  <a:pt x="1088" y="672"/>
                  <a:pt x="1057" y="676"/>
                  <a:pt x="1073" y="684"/>
                </a:cubicBezTo>
                <a:cubicBezTo>
                  <a:pt x="950" y="741"/>
                  <a:pt x="793" y="935"/>
                  <a:pt x="725" y="1067"/>
                </a:cubicBezTo>
                <a:cubicBezTo>
                  <a:pt x="733" y="1071"/>
                  <a:pt x="733" y="1071"/>
                  <a:pt x="733" y="1071"/>
                </a:cubicBezTo>
                <a:cubicBezTo>
                  <a:pt x="728" y="1070"/>
                  <a:pt x="708" y="1085"/>
                  <a:pt x="723" y="1084"/>
                </a:cubicBezTo>
                <a:cubicBezTo>
                  <a:pt x="705" y="1091"/>
                  <a:pt x="703" y="1121"/>
                  <a:pt x="693" y="1134"/>
                </a:cubicBezTo>
                <a:cubicBezTo>
                  <a:pt x="728" y="1102"/>
                  <a:pt x="760" y="1049"/>
                  <a:pt x="775" y="1006"/>
                </a:cubicBezTo>
                <a:cubicBezTo>
                  <a:pt x="779" y="1019"/>
                  <a:pt x="803" y="988"/>
                  <a:pt x="789" y="989"/>
                </a:cubicBezTo>
                <a:cubicBezTo>
                  <a:pt x="821" y="970"/>
                  <a:pt x="830" y="943"/>
                  <a:pt x="859" y="919"/>
                </a:cubicBezTo>
                <a:cubicBezTo>
                  <a:pt x="854" y="919"/>
                  <a:pt x="852" y="917"/>
                  <a:pt x="854" y="911"/>
                </a:cubicBezTo>
                <a:cubicBezTo>
                  <a:pt x="869" y="910"/>
                  <a:pt x="880" y="897"/>
                  <a:pt x="884" y="883"/>
                </a:cubicBezTo>
                <a:cubicBezTo>
                  <a:pt x="888" y="875"/>
                  <a:pt x="893" y="882"/>
                  <a:pt x="897" y="877"/>
                </a:cubicBezTo>
                <a:cubicBezTo>
                  <a:pt x="889" y="892"/>
                  <a:pt x="879" y="936"/>
                  <a:pt x="908" y="914"/>
                </a:cubicBezTo>
                <a:cubicBezTo>
                  <a:pt x="903" y="904"/>
                  <a:pt x="900" y="921"/>
                  <a:pt x="895" y="916"/>
                </a:cubicBezTo>
                <a:cubicBezTo>
                  <a:pt x="891" y="901"/>
                  <a:pt x="911" y="890"/>
                  <a:pt x="921" y="894"/>
                </a:cubicBezTo>
                <a:cubicBezTo>
                  <a:pt x="927" y="899"/>
                  <a:pt x="903" y="908"/>
                  <a:pt x="916" y="913"/>
                </a:cubicBezTo>
                <a:cubicBezTo>
                  <a:pt x="937" y="894"/>
                  <a:pt x="942" y="883"/>
                  <a:pt x="958" y="882"/>
                </a:cubicBezTo>
                <a:cubicBezTo>
                  <a:pt x="961" y="862"/>
                  <a:pt x="992" y="838"/>
                  <a:pt x="1009" y="837"/>
                </a:cubicBezTo>
                <a:cubicBezTo>
                  <a:pt x="1012" y="825"/>
                  <a:pt x="1011" y="821"/>
                  <a:pt x="1025" y="819"/>
                </a:cubicBezTo>
                <a:cubicBezTo>
                  <a:pt x="1021" y="819"/>
                  <a:pt x="1018" y="814"/>
                  <a:pt x="1014" y="816"/>
                </a:cubicBezTo>
                <a:cubicBezTo>
                  <a:pt x="1018" y="801"/>
                  <a:pt x="1022" y="797"/>
                  <a:pt x="1037" y="788"/>
                </a:cubicBezTo>
                <a:cubicBezTo>
                  <a:pt x="1030" y="785"/>
                  <a:pt x="1022" y="784"/>
                  <a:pt x="1026" y="775"/>
                </a:cubicBezTo>
                <a:cubicBezTo>
                  <a:pt x="1029" y="779"/>
                  <a:pt x="1042" y="777"/>
                  <a:pt x="1041" y="765"/>
                </a:cubicBezTo>
                <a:cubicBezTo>
                  <a:pt x="1055" y="764"/>
                  <a:pt x="1066" y="764"/>
                  <a:pt x="1077" y="750"/>
                </a:cubicBezTo>
                <a:cubicBezTo>
                  <a:pt x="1069" y="744"/>
                  <a:pt x="1059" y="752"/>
                  <a:pt x="1054" y="761"/>
                </a:cubicBezTo>
                <a:cubicBezTo>
                  <a:pt x="1051" y="757"/>
                  <a:pt x="1053" y="754"/>
                  <a:pt x="1049" y="750"/>
                </a:cubicBezTo>
                <a:cubicBezTo>
                  <a:pt x="1066" y="743"/>
                  <a:pt x="1068" y="742"/>
                  <a:pt x="1082" y="728"/>
                </a:cubicBezTo>
                <a:cubicBezTo>
                  <a:pt x="1091" y="734"/>
                  <a:pt x="1077" y="737"/>
                  <a:pt x="1074" y="742"/>
                </a:cubicBezTo>
                <a:cubicBezTo>
                  <a:pt x="1078" y="750"/>
                  <a:pt x="1086" y="733"/>
                  <a:pt x="1090" y="744"/>
                </a:cubicBezTo>
                <a:cubicBezTo>
                  <a:pt x="1094" y="736"/>
                  <a:pt x="1084" y="726"/>
                  <a:pt x="1094" y="719"/>
                </a:cubicBezTo>
                <a:cubicBezTo>
                  <a:pt x="1105" y="728"/>
                  <a:pt x="1095" y="721"/>
                  <a:pt x="1111" y="710"/>
                </a:cubicBezTo>
                <a:cubicBezTo>
                  <a:pt x="1111" y="714"/>
                  <a:pt x="1109" y="717"/>
                  <a:pt x="1107" y="720"/>
                </a:cubicBezTo>
                <a:cubicBezTo>
                  <a:pt x="1115" y="711"/>
                  <a:pt x="1130" y="696"/>
                  <a:pt x="1144" y="683"/>
                </a:cubicBezTo>
                <a:cubicBezTo>
                  <a:pt x="1158" y="689"/>
                  <a:pt x="1152" y="675"/>
                  <a:pt x="1140" y="683"/>
                </a:cubicBezTo>
                <a:cubicBezTo>
                  <a:pt x="1139" y="680"/>
                  <a:pt x="1141" y="678"/>
                  <a:pt x="1139" y="676"/>
                </a:cubicBezTo>
                <a:cubicBezTo>
                  <a:pt x="1146" y="665"/>
                  <a:pt x="1154" y="668"/>
                  <a:pt x="1155" y="656"/>
                </a:cubicBezTo>
                <a:cubicBezTo>
                  <a:pt x="1164" y="654"/>
                  <a:pt x="1163" y="669"/>
                  <a:pt x="1154" y="670"/>
                </a:cubicBezTo>
                <a:cubicBezTo>
                  <a:pt x="1164" y="676"/>
                  <a:pt x="1169" y="651"/>
                  <a:pt x="1176" y="667"/>
                </a:cubicBezTo>
                <a:cubicBezTo>
                  <a:pt x="1180" y="662"/>
                  <a:pt x="1182" y="647"/>
                  <a:pt x="1191" y="651"/>
                </a:cubicBezTo>
                <a:cubicBezTo>
                  <a:pt x="1198" y="645"/>
                  <a:pt x="1186" y="647"/>
                  <a:pt x="1185" y="641"/>
                </a:cubicBezTo>
                <a:cubicBezTo>
                  <a:pt x="1194" y="636"/>
                  <a:pt x="1198" y="648"/>
                  <a:pt x="1207" y="642"/>
                </a:cubicBezTo>
                <a:cubicBezTo>
                  <a:pt x="1201" y="638"/>
                  <a:pt x="1193" y="638"/>
                  <a:pt x="1188" y="633"/>
                </a:cubicBezTo>
                <a:cubicBezTo>
                  <a:pt x="1197" y="627"/>
                  <a:pt x="1202" y="635"/>
                  <a:pt x="1211" y="630"/>
                </a:cubicBezTo>
                <a:cubicBezTo>
                  <a:pt x="1208" y="625"/>
                  <a:pt x="1216" y="622"/>
                  <a:pt x="1210" y="616"/>
                </a:cubicBezTo>
                <a:cubicBezTo>
                  <a:pt x="1206" y="630"/>
                  <a:pt x="1199" y="625"/>
                  <a:pt x="1188" y="626"/>
                </a:cubicBezTo>
                <a:cubicBezTo>
                  <a:pt x="1188" y="618"/>
                  <a:pt x="1219" y="601"/>
                  <a:pt x="1229" y="606"/>
                </a:cubicBezTo>
                <a:cubicBezTo>
                  <a:pt x="1232" y="600"/>
                  <a:pt x="1247" y="598"/>
                  <a:pt x="1241" y="590"/>
                </a:cubicBezTo>
                <a:cubicBezTo>
                  <a:pt x="1239" y="591"/>
                  <a:pt x="1237" y="592"/>
                  <a:pt x="1236" y="593"/>
                </a:cubicBezTo>
                <a:cubicBezTo>
                  <a:pt x="1236" y="577"/>
                  <a:pt x="1252" y="592"/>
                  <a:pt x="1263" y="593"/>
                </a:cubicBezTo>
                <a:cubicBezTo>
                  <a:pt x="1264" y="589"/>
                  <a:pt x="1266" y="585"/>
                  <a:pt x="1271" y="582"/>
                </a:cubicBezTo>
                <a:cubicBezTo>
                  <a:pt x="1260" y="576"/>
                  <a:pt x="1247" y="586"/>
                  <a:pt x="1237" y="573"/>
                </a:cubicBezTo>
                <a:cubicBezTo>
                  <a:pt x="1249" y="568"/>
                  <a:pt x="1258" y="579"/>
                  <a:pt x="1271" y="565"/>
                </a:cubicBezTo>
                <a:cubicBezTo>
                  <a:pt x="1285" y="580"/>
                  <a:pt x="1279" y="592"/>
                  <a:pt x="1298" y="579"/>
                </a:cubicBezTo>
                <a:cubicBezTo>
                  <a:pt x="1291" y="587"/>
                  <a:pt x="1296" y="599"/>
                  <a:pt x="1283" y="604"/>
                </a:cubicBezTo>
                <a:cubicBezTo>
                  <a:pt x="1289" y="632"/>
                  <a:pt x="1371" y="576"/>
                  <a:pt x="1331" y="589"/>
                </a:cubicBezTo>
                <a:cubicBezTo>
                  <a:pt x="1335" y="572"/>
                  <a:pt x="1380" y="575"/>
                  <a:pt x="1362" y="557"/>
                </a:cubicBezTo>
                <a:cubicBezTo>
                  <a:pt x="1385" y="537"/>
                  <a:pt x="1402" y="558"/>
                  <a:pt x="1421" y="546"/>
                </a:cubicBezTo>
                <a:cubicBezTo>
                  <a:pt x="1436" y="536"/>
                  <a:pt x="1434" y="513"/>
                  <a:pt x="1447" y="501"/>
                </a:cubicBezTo>
                <a:cubicBezTo>
                  <a:pt x="1446" y="502"/>
                  <a:pt x="1451" y="510"/>
                  <a:pt x="1451" y="510"/>
                </a:cubicBezTo>
                <a:cubicBezTo>
                  <a:pt x="1459" y="503"/>
                  <a:pt x="1472" y="469"/>
                  <a:pt x="1487" y="500"/>
                </a:cubicBezTo>
                <a:cubicBezTo>
                  <a:pt x="1474" y="494"/>
                  <a:pt x="1457" y="509"/>
                  <a:pt x="1466" y="525"/>
                </a:cubicBezTo>
                <a:cubicBezTo>
                  <a:pt x="1492" y="491"/>
                  <a:pt x="1556" y="506"/>
                  <a:pt x="1586" y="474"/>
                </a:cubicBezTo>
                <a:cubicBezTo>
                  <a:pt x="1591" y="473"/>
                  <a:pt x="1592" y="482"/>
                  <a:pt x="1594" y="487"/>
                </a:cubicBezTo>
                <a:cubicBezTo>
                  <a:pt x="1633" y="455"/>
                  <a:pt x="1701" y="470"/>
                  <a:pt x="1739" y="444"/>
                </a:cubicBezTo>
                <a:cubicBezTo>
                  <a:pt x="1740" y="448"/>
                  <a:pt x="1741" y="453"/>
                  <a:pt x="1743" y="458"/>
                </a:cubicBezTo>
                <a:cubicBezTo>
                  <a:pt x="1751" y="437"/>
                  <a:pt x="1763" y="441"/>
                  <a:pt x="1782" y="443"/>
                </a:cubicBezTo>
                <a:cubicBezTo>
                  <a:pt x="1765" y="453"/>
                  <a:pt x="1779" y="462"/>
                  <a:pt x="1753" y="466"/>
                </a:cubicBezTo>
                <a:cubicBezTo>
                  <a:pt x="1778" y="466"/>
                  <a:pt x="1800" y="452"/>
                  <a:pt x="1822" y="469"/>
                </a:cubicBezTo>
                <a:cubicBezTo>
                  <a:pt x="1821" y="462"/>
                  <a:pt x="1820" y="455"/>
                  <a:pt x="1815" y="456"/>
                </a:cubicBezTo>
                <a:cubicBezTo>
                  <a:pt x="1819" y="447"/>
                  <a:pt x="1845" y="457"/>
                  <a:pt x="1854" y="463"/>
                </a:cubicBezTo>
                <a:cubicBezTo>
                  <a:pt x="1858" y="457"/>
                  <a:pt x="1882" y="448"/>
                  <a:pt x="1867" y="440"/>
                </a:cubicBezTo>
                <a:cubicBezTo>
                  <a:pt x="1897" y="437"/>
                  <a:pt x="1930" y="430"/>
                  <a:pt x="1962" y="425"/>
                </a:cubicBezTo>
                <a:cubicBezTo>
                  <a:pt x="1964" y="445"/>
                  <a:pt x="1946" y="443"/>
                  <a:pt x="1959" y="461"/>
                </a:cubicBezTo>
                <a:cubicBezTo>
                  <a:pt x="1926" y="462"/>
                  <a:pt x="1897" y="449"/>
                  <a:pt x="1879" y="484"/>
                </a:cubicBezTo>
                <a:cubicBezTo>
                  <a:pt x="1874" y="484"/>
                  <a:pt x="1874" y="475"/>
                  <a:pt x="1872" y="470"/>
                </a:cubicBezTo>
                <a:cubicBezTo>
                  <a:pt x="1868" y="472"/>
                  <a:pt x="1871" y="480"/>
                  <a:pt x="1866" y="481"/>
                </a:cubicBezTo>
                <a:cubicBezTo>
                  <a:pt x="1878" y="490"/>
                  <a:pt x="1923" y="500"/>
                  <a:pt x="1927" y="471"/>
                </a:cubicBezTo>
                <a:cubicBezTo>
                  <a:pt x="1938" y="476"/>
                  <a:pt x="1955" y="473"/>
                  <a:pt x="1965" y="480"/>
                </a:cubicBezTo>
                <a:cubicBezTo>
                  <a:pt x="1966" y="504"/>
                  <a:pt x="1968" y="518"/>
                  <a:pt x="1943" y="524"/>
                </a:cubicBezTo>
                <a:cubicBezTo>
                  <a:pt x="1942" y="514"/>
                  <a:pt x="1955" y="518"/>
                  <a:pt x="1953" y="507"/>
                </a:cubicBezTo>
                <a:cubicBezTo>
                  <a:pt x="1954" y="493"/>
                  <a:pt x="1943" y="498"/>
                  <a:pt x="1942" y="489"/>
                </a:cubicBezTo>
                <a:cubicBezTo>
                  <a:pt x="1934" y="493"/>
                  <a:pt x="1905" y="500"/>
                  <a:pt x="1921" y="512"/>
                </a:cubicBezTo>
                <a:cubicBezTo>
                  <a:pt x="1911" y="523"/>
                  <a:pt x="1911" y="503"/>
                  <a:pt x="1902" y="495"/>
                </a:cubicBezTo>
                <a:cubicBezTo>
                  <a:pt x="1896" y="508"/>
                  <a:pt x="1895" y="514"/>
                  <a:pt x="1883" y="503"/>
                </a:cubicBezTo>
                <a:cubicBezTo>
                  <a:pt x="1878" y="509"/>
                  <a:pt x="1877" y="518"/>
                  <a:pt x="1874" y="525"/>
                </a:cubicBezTo>
                <a:cubicBezTo>
                  <a:pt x="1845" y="523"/>
                  <a:pt x="1808" y="536"/>
                  <a:pt x="1766" y="550"/>
                </a:cubicBezTo>
                <a:cubicBezTo>
                  <a:pt x="1765" y="546"/>
                  <a:pt x="1768" y="544"/>
                  <a:pt x="1767" y="539"/>
                </a:cubicBezTo>
                <a:cubicBezTo>
                  <a:pt x="1754" y="553"/>
                  <a:pt x="1745" y="556"/>
                  <a:pt x="1716" y="563"/>
                </a:cubicBezTo>
                <a:cubicBezTo>
                  <a:pt x="1717" y="570"/>
                  <a:pt x="1719" y="577"/>
                  <a:pt x="1724" y="577"/>
                </a:cubicBezTo>
                <a:cubicBezTo>
                  <a:pt x="1698" y="582"/>
                  <a:pt x="1658" y="608"/>
                  <a:pt x="1637" y="625"/>
                </a:cubicBezTo>
                <a:cubicBezTo>
                  <a:pt x="1633" y="598"/>
                  <a:pt x="1612" y="637"/>
                  <a:pt x="1592" y="615"/>
                </a:cubicBezTo>
                <a:cubicBezTo>
                  <a:pt x="1590" y="627"/>
                  <a:pt x="1574" y="630"/>
                  <a:pt x="1579" y="646"/>
                </a:cubicBezTo>
                <a:cubicBezTo>
                  <a:pt x="1563" y="650"/>
                  <a:pt x="1582" y="634"/>
                  <a:pt x="1567" y="624"/>
                </a:cubicBezTo>
                <a:cubicBezTo>
                  <a:pt x="1550" y="636"/>
                  <a:pt x="1539" y="680"/>
                  <a:pt x="1522" y="648"/>
                </a:cubicBezTo>
                <a:cubicBezTo>
                  <a:pt x="1513" y="653"/>
                  <a:pt x="1513" y="668"/>
                  <a:pt x="1503" y="673"/>
                </a:cubicBezTo>
                <a:cubicBezTo>
                  <a:pt x="1504" y="672"/>
                  <a:pt x="1502" y="662"/>
                  <a:pt x="1502" y="662"/>
                </a:cubicBezTo>
                <a:cubicBezTo>
                  <a:pt x="1483" y="695"/>
                  <a:pt x="1474" y="673"/>
                  <a:pt x="1446" y="677"/>
                </a:cubicBezTo>
                <a:cubicBezTo>
                  <a:pt x="1436" y="683"/>
                  <a:pt x="1438" y="706"/>
                  <a:pt x="1429" y="713"/>
                </a:cubicBezTo>
                <a:cubicBezTo>
                  <a:pt x="1413" y="726"/>
                  <a:pt x="1384" y="707"/>
                  <a:pt x="1379" y="733"/>
                </a:cubicBezTo>
                <a:cubicBezTo>
                  <a:pt x="1369" y="738"/>
                  <a:pt x="1362" y="728"/>
                  <a:pt x="1352" y="731"/>
                </a:cubicBezTo>
                <a:cubicBezTo>
                  <a:pt x="1327" y="761"/>
                  <a:pt x="1296" y="778"/>
                  <a:pt x="1267" y="811"/>
                </a:cubicBezTo>
                <a:cubicBezTo>
                  <a:pt x="1270" y="823"/>
                  <a:pt x="1273" y="862"/>
                  <a:pt x="1288" y="850"/>
                </a:cubicBezTo>
                <a:cubicBezTo>
                  <a:pt x="1225" y="888"/>
                  <a:pt x="1284" y="922"/>
                  <a:pt x="1283" y="890"/>
                </a:cubicBezTo>
                <a:cubicBezTo>
                  <a:pt x="1308" y="883"/>
                  <a:pt x="1340" y="871"/>
                  <a:pt x="1351" y="835"/>
                </a:cubicBezTo>
                <a:cubicBezTo>
                  <a:pt x="1426" y="806"/>
                  <a:pt x="1488" y="753"/>
                  <a:pt x="1570" y="746"/>
                </a:cubicBezTo>
                <a:cubicBezTo>
                  <a:pt x="1586" y="794"/>
                  <a:pt x="1637" y="759"/>
                  <a:pt x="1652" y="736"/>
                </a:cubicBezTo>
                <a:cubicBezTo>
                  <a:pt x="1717" y="725"/>
                  <a:pt x="1773" y="692"/>
                  <a:pt x="1838" y="675"/>
                </a:cubicBezTo>
                <a:cubicBezTo>
                  <a:pt x="1844" y="681"/>
                  <a:pt x="1842" y="683"/>
                  <a:pt x="1842" y="690"/>
                </a:cubicBezTo>
                <a:cubicBezTo>
                  <a:pt x="1850" y="689"/>
                  <a:pt x="1852" y="683"/>
                  <a:pt x="1849" y="673"/>
                </a:cubicBezTo>
                <a:cubicBezTo>
                  <a:pt x="1865" y="686"/>
                  <a:pt x="1908" y="658"/>
                  <a:pt x="1908" y="691"/>
                </a:cubicBezTo>
                <a:cubicBezTo>
                  <a:pt x="1915" y="684"/>
                  <a:pt x="1913" y="669"/>
                  <a:pt x="1931" y="672"/>
                </a:cubicBezTo>
                <a:cubicBezTo>
                  <a:pt x="1929" y="688"/>
                  <a:pt x="1932" y="683"/>
                  <a:pt x="1936" y="702"/>
                </a:cubicBezTo>
                <a:cubicBezTo>
                  <a:pt x="1919" y="699"/>
                  <a:pt x="1919" y="691"/>
                  <a:pt x="1916" y="715"/>
                </a:cubicBezTo>
                <a:cubicBezTo>
                  <a:pt x="1935" y="716"/>
                  <a:pt x="1955" y="729"/>
                  <a:pt x="1975" y="725"/>
                </a:cubicBezTo>
                <a:cubicBezTo>
                  <a:pt x="1975" y="718"/>
                  <a:pt x="1989" y="695"/>
                  <a:pt x="1975" y="700"/>
                </a:cubicBezTo>
                <a:cubicBezTo>
                  <a:pt x="1982" y="684"/>
                  <a:pt x="1992" y="713"/>
                  <a:pt x="1996" y="722"/>
                </a:cubicBezTo>
                <a:cubicBezTo>
                  <a:pt x="2024" y="718"/>
                  <a:pt x="2046" y="744"/>
                  <a:pt x="2063" y="715"/>
                </a:cubicBezTo>
                <a:cubicBezTo>
                  <a:pt x="2076" y="739"/>
                  <a:pt x="2104" y="731"/>
                  <a:pt x="2105" y="761"/>
                </a:cubicBezTo>
                <a:cubicBezTo>
                  <a:pt x="2113" y="760"/>
                  <a:pt x="2099" y="753"/>
                  <a:pt x="2104" y="741"/>
                </a:cubicBezTo>
                <a:cubicBezTo>
                  <a:pt x="2130" y="737"/>
                  <a:pt x="2104" y="763"/>
                  <a:pt x="2119" y="765"/>
                </a:cubicBezTo>
                <a:cubicBezTo>
                  <a:pt x="2088" y="785"/>
                  <a:pt x="2066" y="723"/>
                  <a:pt x="2042" y="756"/>
                </a:cubicBezTo>
                <a:cubicBezTo>
                  <a:pt x="2046" y="750"/>
                  <a:pt x="2043" y="748"/>
                  <a:pt x="2041" y="741"/>
                </a:cubicBezTo>
                <a:cubicBezTo>
                  <a:pt x="2030" y="758"/>
                  <a:pt x="1999" y="717"/>
                  <a:pt x="2000" y="752"/>
                </a:cubicBezTo>
                <a:cubicBezTo>
                  <a:pt x="1978" y="738"/>
                  <a:pt x="1946" y="728"/>
                  <a:pt x="1918" y="745"/>
                </a:cubicBezTo>
                <a:cubicBezTo>
                  <a:pt x="1918" y="731"/>
                  <a:pt x="1911" y="733"/>
                  <a:pt x="1910" y="721"/>
                </a:cubicBezTo>
                <a:cubicBezTo>
                  <a:pt x="1873" y="735"/>
                  <a:pt x="1842" y="716"/>
                  <a:pt x="1815" y="717"/>
                </a:cubicBezTo>
                <a:cubicBezTo>
                  <a:pt x="1752" y="762"/>
                  <a:pt x="1677" y="725"/>
                  <a:pt x="1617" y="776"/>
                </a:cubicBezTo>
                <a:cubicBezTo>
                  <a:pt x="1646" y="815"/>
                  <a:pt x="1641" y="838"/>
                  <a:pt x="1652" y="869"/>
                </a:cubicBezTo>
                <a:cubicBezTo>
                  <a:pt x="1661" y="860"/>
                  <a:pt x="1671" y="844"/>
                  <a:pt x="1685" y="862"/>
                </a:cubicBezTo>
                <a:cubicBezTo>
                  <a:pt x="1663" y="858"/>
                  <a:pt x="1658" y="879"/>
                  <a:pt x="1642" y="889"/>
                </a:cubicBezTo>
                <a:cubicBezTo>
                  <a:pt x="1649" y="904"/>
                  <a:pt x="1643" y="914"/>
                  <a:pt x="1637" y="929"/>
                </a:cubicBezTo>
                <a:cubicBezTo>
                  <a:pt x="1645" y="941"/>
                  <a:pt x="1655" y="939"/>
                  <a:pt x="1664" y="944"/>
                </a:cubicBezTo>
                <a:cubicBezTo>
                  <a:pt x="1654" y="956"/>
                  <a:pt x="1646" y="953"/>
                  <a:pt x="1641" y="971"/>
                </a:cubicBezTo>
                <a:cubicBezTo>
                  <a:pt x="1683" y="959"/>
                  <a:pt x="1708" y="949"/>
                  <a:pt x="1754" y="954"/>
                </a:cubicBezTo>
                <a:cubicBezTo>
                  <a:pt x="1752" y="944"/>
                  <a:pt x="1749" y="939"/>
                  <a:pt x="1744" y="942"/>
                </a:cubicBezTo>
                <a:cubicBezTo>
                  <a:pt x="1746" y="930"/>
                  <a:pt x="1767" y="932"/>
                  <a:pt x="1773" y="942"/>
                </a:cubicBezTo>
                <a:cubicBezTo>
                  <a:pt x="1780" y="904"/>
                  <a:pt x="1807" y="927"/>
                  <a:pt x="1822" y="896"/>
                </a:cubicBezTo>
                <a:cubicBezTo>
                  <a:pt x="1814" y="878"/>
                  <a:pt x="1802" y="874"/>
                  <a:pt x="1787" y="880"/>
                </a:cubicBezTo>
                <a:cubicBezTo>
                  <a:pt x="1783" y="871"/>
                  <a:pt x="1780" y="860"/>
                  <a:pt x="1774" y="857"/>
                </a:cubicBezTo>
                <a:cubicBezTo>
                  <a:pt x="1770" y="842"/>
                  <a:pt x="1784" y="860"/>
                  <a:pt x="1783" y="853"/>
                </a:cubicBezTo>
                <a:cubicBezTo>
                  <a:pt x="1788" y="868"/>
                  <a:pt x="1818" y="888"/>
                  <a:pt x="1821" y="865"/>
                </a:cubicBezTo>
                <a:cubicBezTo>
                  <a:pt x="1810" y="847"/>
                  <a:pt x="1807" y="860"/>
                  <a:pt x="1791" y="858"/>
                </a:cubicBezTo>
                <a:cubicBezTo>
                  <a:pt x="1789" y="835"/>
                  <a:pt x="1811" y="868"/>
                  <a:pt x="1811" y="842"/>
                </a:cubicBezTo>
                <a:cubicBezTo>
                  <a:pt x="1801" y="816"/>
                  <a:pt x="1781" y="831"/>
                  <a:pt x="1769" y="828"/>
                </a:cubicBezTo>
                <a:cubicBezTo>
                  <a:pt x="1786" y="805"/>
                  <a:pt x="1835" y="822"/>
                  <a:pt x="1861" y="808"/>
                </a:cubicBezTo>
                <a:cubicBezTo>
                  <a:pt x="1872" y="814"/>
                  <a:pt x="1883" y="815"/>
                  <a:pt x="1891" y="817"/>
                </a:cubicBezTo>
                <a:cubicBezTo>
                  <a:pt x="1891" y="817"/>
                  <a:pt x="1891" y="818"/>
                  <a:pt x="1891" y="821"/>
                </a:cubicBezTo>
                <a:cubicBezTo>
                  <a:pt x="1895" y="821"/>
                  <a:pt x="1894" y="826"/>
                  <a:pt x="1893" y="831"/>
                </a:cubicBezTo>
                <a:cubicBezTo>
                  <a:pt x="1898" y="832"/>
                  <a:pt x="1901" y="837"/>
                  <a:pt x="1907" y="833"/>
                </a:cubicBezTo>
                <a:cubicBezTo>
                  <a:pt x="1904" y="820"/>
                  <a:pt x="1904" y="820"/>
                  <a:pt x="1904" y="820"/>
                </a:cubicBezTo>
                <a:cubicBezTo>
                  <a:pt x="1916" y="825"/>
                  <a:pt x="1923" y="835"/>
                  <a:pt x="1923" y="866"/>
                </a:cubicBezTo>
                <a:cubicBezTo>
                  <a:pt x="1908" y="878"/>
                  <a:pt x="1909" y="907"/>
                  <a:pt x="1880" y="906"/>
                </a:cubicBezTo>
                <a:cubicBezTo>
                  <a:pt x="1903" y="945"/>
                  <a:pt x="1923" y="881"/>
                  <a:pt x="1939" y="883"/>
                </a:cubicBezTo>
                <a:cubicBezTo>
                  <a:pt x="1946" y="900"/>
                  <a:pt x="1925" y="888"/>
                  <a:pt x="1935" y="909"/>
                </a:cubicBezTo>
                <a:cubicBezTo>
                  <a:pt x="1925" y="904"/>
                  <a:pt x="1916" y="908"/>
                  <a:pt x="1915" y="923"/>
                </a:cubicBezTo>
                <a:cubicBezTo>
                  <a:pt x="1921" y="924"/>
                  <a:pt x="1942" y="930"/>
                  <a:pt x="1937" y="904"/>
                </a:cubicBezTo>
                <a:cubicBezTo>
                  <a:pt x="1953" y="913"/>
                  <a:pt x="1968" y="914"/>
                  <a:pt x="1978" y="907"/>
                </a:cubicBezTo>
                <a:cubicBezTo>
                  <a:pt x="1979" y="922"/>
                  <a:pt x="1958" y="940"/>
                  <a:pt x="1984" y="941"/>
                </a:cubicBezTo>
                <a:cubicBezTo>
                  <a:pt x="1972" y="947"/>
                  <a:pt x="1977" y="973"/>
                  <a:pt x="1969" y="984"/>
                </a:cubicBezTo>
                <a:cubicBezTo>
                  <a:pt x="1979" y="989"/>
                  <a:pt x="1987" y="998"/>
                  <a:pt x="1984" y="1017"/>
                </a:cubicBezTo>
                <a:cubicBezTo>
                  <a:pt x="1974" y="1015"/>
                  <a:pt x="1981" y="1002"/>
                  <a:pt x="1969" y="1014"/>
                </a:cubicBezTo>
                <a:cubicBezTo>
                  <a:pt x="1971" y="1039"/>
                  <a:pt x="1989" y="1025"/>
                  <a:pt x="1996" y="1020"/>
                </a:cubicBezTo>
                <a:cubicBezTo>
                  <a:pt x="1993" y="1027"/>
                  <a:pt x="1996" y="1028"/>
                  <a:pt x="1998" y="1035"/>
                </a:cubicBezTo>
                <a:cubicBezTo>
                  <a:pt x="2023" y="1027"/>
                  <a:pt x="2044" y="1046"/>
                  <a:pt x="2058" y="1010"/>
                </a:cubicBezTo>
                <a:cubicBezTo>
                  <a:pt x="2056" y="994"/>
                  <a:pt x="2046" y="997"/>
                  <a:pt x="2043" y="982"/>
                </a:cubicBezTo>
                <a:cubicBezTo>
                  <a:pt x="2039" y="966"/>
                  <a:pt x="2052" y="974"/>
                  <a:pt x="2050" y="961"/>
                </a:cubicBezTo>
                <a:cubicBezTo>
                  <a:pt x="2069" y="954"/>
                  <a:pt x="2096" y="997"/>
                  <a:pt x="2100" y="952"/>
                </a:cubicBezTo>
                <a:cubicBezTo>
                  <a:pt x="2111" y="947"/>
                  <a:pt x="2125" y="966"/>
                  <a:pt x="2127" y="960"/>
                </a:cubicBezTo>
                <a:cubicBezTo>
                  <a:pt x="2123" y="995"/>
                  <a:pt x="2175" y="915"/>
                  <a:pt x="2196" y="932"/>
                </a:cubicBezTo>
                <a:cubicBezTo>
                  <a:pt x="2195" y="926"/>
                  <a:pt x="2191" y="924"/>
                  <a:pt x="2190" y="917"/>
                </a:cubicBezTo>
                <a:cubicBezTo>
                  <a:pt x="2138" y="917"/>
                  <a:pt x="2091" y="911"/>
                  <a:pt x="2038" y="912"/>
                </a:cubicBezTo>
                <a:cubicBezTo>
                  <a:pt x="2053" y="895"/>
                  <a:pt x="2090" y="908"/>
                  <a:pt x="2105" y="881"/>
                </a:cubicBezTo>
                <a:cubicBezTo>
                  <a:pt x="2118" y="879"/>
                  <a:pt x="2105" y="888"/>
                  <a:pt x="2109" y="901"/>
                </a:cubicBezTo>
                <a:cubicBezTo>
                  <a:pt x="2164" y="894"/>
                  <a:pt x="2212" y="880"/>
                  <a:pt x="2257" y="883"/>
                </a:cubicBezTo>
                <a:cubicBezTo>
                  <a:pt x="2267" y="851"/>
                  <a:pt x="2303" y="850"/>
                  <a:pt x="2317" y="857"/>
                </a:cubicBezTo>
                <a:cubicBezTo>
                  <a:pt x="2348" y="873"/>
                  <a:pt x="2408" y="830"/>
                  <a:pt x="2429" y="865"/>
                </a:cubicBezTo>
                <a:cubicBezTo>
                  <a:pt x="2474" y="843"/>
                  <a:pt x="2510" y="891"/>
                  <a:pt x="2546" y="895"/>
                </a:cubicBezTo>
                <a:cubicBezTo>
                  <a:pt x="2540" y="920"/>
                  <a:pt x="2529" y="927"/>
                  <a:pt x="2520" y="940"/>
                </a:cubicBezTo>
                <a:cubicBezTo>
                  <a:pt x="2487" y="942"/>
                  <a:pt x="2462" y="920"/>
                  <a:pt x="2444" y="944"/>
                </a:cubicBezTo>
                <a:cubicBezTo>
                  <a:pt x="2487" y="961"/>
                  <a:pt x="2491" y="1012"/>
                  <a:pt x="2526" y="1035"/>
                </a:cubicBezTo>
                <a:cubicBezTo>
                  <a:pt x="2528" y="1040"/>
                  <a:pt x="2522" y="1052"/>
                  <a:pt x="2531" y="1051"/>
                </a:cubicBezTo>
                <a:cubicBezTo>
                  <a:pt x="2524" y="1072"/>
                  <a:pt x="2514" y="1081"/>
                  <a:pt x="2503" y="1085"/>
                </a:cubicBezTo>
                <a:cubicBezTo>
                  <a:pt x="2517" y="1087"/>
                  <a:pt x="2520" y="1102"/>
                  <a:pt x="2541" y="1117"/>
                </a:cubicBezTo>
                <a:cubicBezTo>
                  <a:pt x="2526" y="1119"/>
                  <a:pt x="2543" y="1140"/>
                  <a:pt x="2527" y="1133"/>
                </a:cubicBezTo>
                <a:cubicBezTo>
                  <a:pt x="2526" y="1145"/>
                  <a:pt x="2543" y="1142"/>
                  <a:pt x="2547" y="1134"/>
                </a:cubicBezTo>
                <a:cubicBezTo>
                  <a:pt x="2556" y="1145"/>
                  <a:pt x="2551" y="1152"/>
                  <a:pt x="2563" y="1155"/>
                </a:cubicBezTo>
                <a:cubicBezTo>
                  <a:pt x="2558" y="1169"/>
                  <a:pt x="2566" y="1178"/>
                  <a:pt x="2558" y="1185"/>
                </a:cubicBezTo>
                <a:cubicBezTo>
                  <a:pt x="2562" y="1187"/>
                  <a:pt x="2566" y="1181"/>
                  <a:pt x="2570" y="1184"/>
                </a:cubicBezTo>
                <a:cubicBezTo>
                  <a:pt x="2567" y="1195"/>
                  <a:pt x="2562" y="1192"/>
                  <a:pt x="2559" y="1206"/>
                </a:cubicBezTo>
                <a:cubicBezTo>
                  <a:pt x="2546" y="1192"/>
                  <a:pt x="2557" y="1156"/>
                  <a:pt x="2541" y="1143"/>
                </a:cubicBezTo>
                <a:cubicBezTo>
                  <a:pt x="2535" y="1160"/>
                  <a:pt x="2554" y="1155"/>
                  <a:pt x="2544" y="1175"/>
                </a:cubicBezTo>
                <a:cubicBezTo>
                  <a:pt x="2539" y="1171"/>
                  <a:pt x="2537" y="1183"/>
                  <a:pt x="2533" y="1182"/>
                </a:cubicBezTo>
                <a:cubicBezTo>
                  <a:pt x="2530" y="1227"/>
                  <a:pt x="2544" y="1252"/>
                  <a:pt x="2573" y="1249"/>
                </a:cubicBezTo>
                <a:cubicBezTo>
                  <a:pt x="2576" y="1269"/>
                  <a:pt x="2567" y="1267"/>
                  <a:pt x="2556" y="1296"/>
                </a:cubicBezTo>
                <a:cubicBezTo>
                  <a:pt x="2547" y="1292"/>
                  <a:pt x="2547" y="1292"/>
                  <a:pt x="2547" y="1292"/>
                </a:cubicBezTo>
                <a:cubicBezTo>
                  <a:pt x="2549" y="1299"/>
                  <a:pt x="2547" y="1308"/>
                  <a:pt x="2539" y="1305"/>
                </a:cubicBezTo>
                <a:cubicBezTo>
                  <a:pt x="2535" y="1337"/>
                  <a:pt x="2522" y="1484"/>
                  <a:pt x="2481" y="1481"/>
                </a:cubicBezTo>
                <a:cubicBezTo>
                  <a:pt x="2474" y="1494"/>
                  <a:pt x="2458" y="1497"/>
                  <a:pt x="2457" y="1503"/>
                </a:cubicBezTo>
                <a:cubicBezTo>
                  <a:pt x="2438" y="1509"/>
                  <a:pt x="2418" y="1527"/>
                  <a:pt x="2400" y="1553"/>
                </a:cubicBezTo>
                <a:cubicBezTo>
                  <a:pt x="2386" y="1539"/>
                  <a:pt x="2362" y="1618"/>
                  <a:pt x="2349" y="1595"/>
                </a:cubicBezTo>
                <a:cubicBezTo>
                  <a:pt x="2355" y="1576"/>
                  <a:pt x="2355" y="1576"/>
                  <a:pt x="2355" y="1576"/>
                </a:cubicBezTo>
                <a:cubicBezTo>
                  <a:pt x="2331" y="1585"/>
                  <a:pt x="2335" y="1513"/>
                  <a:pt x="2304" y="1537"/>
                </a:cubicBezTo>
                <a:cubicBezTo>
                  <a:pt x="2304" y="1573"/>
                  <a:pt x="2322" y="1573"/>
                  <a:pt x="2311" y="1624"/>
                </a:cubicBezTo>
                <a:cubicBezTo>
                  <a:pt x="2309" y="1624"/>
                  <a:pt x="2306" y="1621"/>
                  <a:pt x="2304" y="1628"/>
                </a:cubicBezTo>
                <a:cubicBezTo>
                  <a:pt x="2300" y="1643"/>
                  <a:pt x="2308" y="1636"/>
                  <a:pt x="2307" y="1644"/>
                </a:cubicBezTo>
                <a:cubicBezTo>
                  <a:pt x="2304" y="1655"/>
                  <a:pt x="2301" y="1654"/>
                  <a:pt x="2300" y="1647"/>
                </a:cubicBezTo>
                <a:cubicBezTo>
                  <a:pt x="2297" y="1685"/>
                  <a:pt x="2282" y="1688"/>
                  <a:pt x="2275" y="1734"/>
                </a:cubicBezTo>
                <a:cubicBezTo>
                  <a:pt x="2272" y="1729"/>
                  <a:pt x="2269" y="1723"/>
                  <a:pt x="2264" y="1747"/>
                </a:cubicBezTo>
                <a:cubicBezTo>
                  <a:pt x="2261" y="1738"/>
                  <a:pt x="2254" y="1739"/>
                  <a:pt x="2250" y="1766"/>
                </a:cubicBezTo>
                <a:cubicBezTo>
                  <a:pt x="2238" y="1760"/>
                  <a:pt x="2247" y="1680"/>
                  <a:pt x="2232" y="1685"/>
                </a:cubicBezTo>
                <a:cubicBezTo>
                  <a:pt x="2232" y="1672"/>
                  <a:pt x="2226" y="1658"/>
                  <a:pt x="2234" y="1650"/>
                </a:cubicBezTo>
                <a:cubicBezTo>
                  <a:pt x="2234" y="1616"/>
                  <a:pt x="2216" y="1628"/>
                  <a:pt x="2214" y="1595"/>
                </a:cubicBezTo>
                <a:cubicBezTo>
                  <a:pt x="2203" y="1604"/>
                  <a:pt x="2195" y="1613"/>
                  <a:pt x="2185" y="1600"/>
                </a:cubicBezTo>
                <a:cubicBezTo>
                  <a:pt x="2182" y="1625"/>
                  <a:pt x="2195" y="1607"/>
                  <a:pt x="2189" y="1625"/>
                </a:cubicBezTo>
                <a:cubicBezTo>
                  <a:pt x="2191" y="1621"/>
                  <a:pt x="2193" y="1619"/>
                  <a:pt x="2195" y="1620"/>
                </a:cubicBezTo>
                <a:cubicBezTo>
                  <a:pt x="2197" y="1626"/>
                  <a:pt x="2195" y="1644"/>
                  <a:pt x="2198" y="1645"/>
                </a:cubicBezTo>
                <a:cubicBezTo>
                  <a:pt x="2198" y="1657"/>
                  <a:pt x="2194" y="1646"/>
                  <a:pt x="2193" y="1645"/>
                </a:cubicBezTo>
                <a:cubicBezTo>
                  <a:pt x="2192" y="1660"/>
                  <a:pt x="2195" y="1668"/>
                  <a:pt x="2192" y="1680"/>
                </a:cubicBezTo>
                <a:cubicBezTo>
                  <a:pt x="2199" y="1685"/>
                  <a:pt x="2198" y="1657"/>
                  <a:pt x="2204" y="1654"/>
                </a:cubicBezTo>
                <a:cubicBezTo>
                  <a:pt x="2206" y="1667"/>
                  <a:pt x="2198" y="1694"/>
                  <a:pt x="2207" y="1689"/>
                </a:cubicBezTo>
                <a:cubicBezTo>
                  <a:pt x="2207" y="1700"/>
                  <a:pt x="2205" y="1699"/>
                  <a:pt x="2203" y="1699"/>
                </a:cubicBezTo>
                <a:cubicBezTo>
                  <a:pt x="2203" y="1703"/>
                  <a:pt x="2203" y="1707"/>
                  <a:pt x="2203" y="1714"/>
                </a:cubicBezTo>
                <a:cubicBezTo>
                  <a:pt x="2214" y="1680"/>
                  <a:pt x="2199" y="1783"/>
                  <a:pt x="2212" y="1768"/>
                </a:cubicBezTo>
                <a:cubicBezTo>
                  <a:pt x="2205" y="1787"/>
                  <a:pt x="2218" y="1828"/>
                  <a:pt x="2210" y="1818"/>
                </a:cubicBezTo>
                <a:cubicBezTo>
                  <a:pt x="2206" y="1892"/>
                  <a:pt x="2225" y="1866"/>
                  <a:pt x="2238" y="1874"/>
                </a:cubicBezTo>
                <a:cubicBezTo>
                  <a:pt x="2239" y="1868"/>
                  <a:pt x="2239" y="1865"/>
                  <a:pt x="2239" y="1864"/>
                </a:cubicBezTo>
                <a:cubicBezTo>
                  <a:pt x="2240" y="1866"/>
                  <a:pt x="2245" y="1866"/>
                  <a:pt x="2246" y="1876"/>
                </a:cubicBezTo>
                <a:cubicBezTo>
                  <a:pt x="2247" y="1875"/>
                  <a:pt x="2249" y="1867"/>
                  <a:pt x="2250" y="1861"/>
                </a:cubicBezTo>
                <a:cubicBezTo>
                  <a:pt x="2267" y="1855"/>
                  <a:pt x="2286" y="1832"/>
                  <a:pt x="2306" y="1842"/>
                </a:cubicBezTo>
                <a:cubicBezTo>
                  <a:pt x="2307" y="1841"/>
                  <a:pt x="2310" y="1833"/>
                  <a:pt x="2312" y="1828"/>
                </a:cubicBezTo>
                <a:cubicBezTo>
                  <a:pt x="2328" y="1825"/>
                  <a:pt x="2347" y="1801"/>
                  <a:pt x="2363" y="1808"/>
                </a:cubicBezTo>
                <a:cubicBezTo>
                  <a:pt x="2368" y="1797"/>
                  <a:pt x="2368" y="1794"/>
                  <a:pt x="2368" y="1789"/>
                </a:cubicBezTo>
                <a:cubicBezTo>
                  <a:pt x="2374" y="1779"/>
                  <a:pt x="2375" y="1792"/>
                  <a:pt x="2383" y="1773"/>
                </a:cubicBezTo>
                <a:cubicBezTo>
                  <a:pt x="2384" y="1779"/>
                  <a:pt x="2383" y="1788"/>
                  <a:pt x="2389" y="1787"/>
                </a:cubicBezTo>
                <a:cubicBezTo>
                  <a:pt x="2393" y="1779"/>
                  <a:pt x="2394" y="1775"/>
                  <a:pt x="2394" y="1772"/>
                </a:cubicBezTo>
                <a:cubicBezTo>
                  <a:pt x="2413" y="1802"/>
                  <a:pt x="2415" y="1830"/>
                  <a:pt x="2390" y="1866"/>
                </a:cubicBezTo>
                <a:cubicBezTo>
                  <a:pt x="2417" y="1854"/>
                  <a:pt x="2428" y="1831"/>
                  <a:pt x="2433" y="1790"/>
                </a:cubicBezTo>
                <a:cubicBezTo>
                  <a:pt x="2449" y="1818"/>
                  <a:pt x="2433" y="1856"/>
                  <a:pt x="2407" y="1880"/>
                </a:cubicBezTo>
                <a:cubicBezTo>
                  <a:pt x="2388" y="1896"/>
                  <a:pt x="2382" y="1899"/>
                  <a:pt x="2369" y="1905"/>
                </a:cubicBezTo>
                <a:cubicBezTo>
                  <a:pt x="2376" y="1947"/>
                  <a:pt x="2370" y="1981"/>
                  <a:pt x="2358" y="2008"/>
                </a:cubicBezTo>
                <a:cubicBezTo>
                  <a:pt x="2366" y="2010"/>
                  <a:pt x="2396" y="2003"/>
                  <a:pt x="2402" y="1985"/>
                </a:cubicBezTo>
                <a:cubicBezTo>
                  <a:pt x="2415" y="2041"/>
                  <a:pt x="2358" y="2098"/>
                  <a:pt x="2361" y="2167"/>
                </a:cubicBezTo>
                <a:cubicBezTo>
                  <a:pt x="2336" y="2186"/>
                  <a:pt x="2325" y="2210"/>
                  <a:pt x="2327" y="2238"/>
                </a:cubicBezTo>
                <a:cubicBezTo>
                  <a:pt x="2316" y="2245"/>
                  <a:pt x="2306" y="2247"/>
                  <a:pt x="2297" y="2245"/>
                </a:cubicBezTo>
                <a:cubicBezTo>
                  <a:pt x="2320" y="2262"/>
                  <a:pt x="2302" y="2257"/>
                  <a:pt x="2305" y="2263"/>
                </a:cubicBezTo>
                <a:cubicBezTo>
                  <a:pt x="2306" y="2266"/>
                  <a:pt x="2318" y="2274"/>
                  <a:pt x="2307" y="2270"/>
                </a:cubicBezTo>
                <a:cubicBezTo>
                  <a:pt x="2312" y="2274"/>
                  <a:pt x="2322" y="2285"/>
                  <a:pt x="2322" y="2292"/>
                </a:cubicBezTo>
                <a:cubicBezTo>
                  <a:pt x="2317" y="2288"/>
                  <a:pt x="2317" y="2286"/>
                  <a:pt x="2311" y="2282"/>
                </a:cubicBezTo>
                <a:cubicBezTo>
                  <a:pt x="2306" y="2284"/>
                  <a:pt x="2324" y="2300"/>
                  <a:pt x="2342" y="2316"/>
                </a:cubicBezTo>
                <a:cubicBezTo>
                  <a:pt x="2350" y="2322"/>
                  <a:pt x="2339" y="2311"/>
                  <a:pt x="2348" y="2315"/>
                </a:cubicBezTo>
                <a:cubicBezTo>
                  <a:pt x="2349" y="2324"/>
                  <a:pt x="2361" y="2328"/>
                  <a:pt x="2376" y="2346"/>
                </a:cubicBezTo>
                <a:cubicBezTo>
                  <a:pt x="2373" y="2351"/>
                  <a:pt x="2362" y="2353"/>
                  <a:pt x="2383" y="2370"/>
                </a:cubicBezTo>
                <a:cubicBezTo>
                  <a:pt x="2385" y="2382"/>
                  <a:pt x="2373" y="2380"/>
                  <a:pt x="2386" y="2399"/>
                </a:cubicBezTo>
                <a:cubicBezTo>
                  <a:pt x="2360" y="2383"/>
                  <a:pt x="2377" y="2410"/>
                  <a:pt x="2383" y="2425"/>
                </a:cubicBezTo>
                <a:cubicBezTo>
                  <a:pt x="2392" y="2428"/>
                  <a:pt x="2400" y="2431"/>
                  <a:pt x="2399" y="2422"/>
                </a:cubicBezTo>
                <a:cubicBezTo>
                  <a:pt x="2411" y="2432"/>
                  <a:pt x="2412" y="2442"/>
                  <a:pt x="2405" y="2437"/>
                </a:cubicBezTo>
                <a:cubicBezTo>
                  <a:pt x="2406" y="2441"/>
                  <a:pt x="2413" y="2449"/>
                  <a:pt x="2421" y="2457"/>
                </a:cubicBezTo>
                <a:cubicBezTo>
                  <a:pt x="2435" y="2462"/>
                  <a:pt x="2416" y="2434"/>
                  <a:pt x="2437" y="2447"/>
                </a:cubicBezTo>
                <a:cubicBezTo>
                  <a:pt x="2439" y="2457"/>
                  <a:pt x="2442" y="2476"/>
                  <a:pt x="2435" y="2486"/>
                </a:cubicBezTo>
                <a:cubicBezTo>
                  <a:pt x="2433" y="2491"/>
                  <a:pt x="2409" y="2487"/>
                  <a:pt x="2428" y="2501"/>
                </a:cubicBezTo>
                <a:cubicBezTo>
                  <a:pt x="2433" y="2512"/>
                  <a:pt x="2398" y="2492"/>
                  <a:pt x="2428" y="2528"/>
                </a:cubicBezTo>
                <a:cubicBezTo>
                  <a:pt x="2412" y="2550"/>
                  <a:pt x="2403" y="2573"/>
                  <a:pt x="2386" y="2596"/>
                </a:cubicBezTo>
                <a:cubicBezTo>
                  <a:pt x="2392" y="2605"/>
                  <a:pt x="2392" y="2594"/>
                  <a:pt x="2395" y="2595"/>
                </a:cubicBezTo>
                <a:cubicBezTo>
                  <a:pt x="2400" y="2608"/>
                  <a:pt x="2399" y="2597"/>
                  <a:pt x="2407" y="2611"/>
                </a:cubicBezTo>
                <a:cubicBezTo>
                  <a:pt x="2400" y="2609"/>
                  <a:pt x="2393" y="2606"/>
                  <a:pt x="2384" y="2598"/>
                </a:cubicBezTo>
                <a:cubicBezTo>
                  <a:pt x="2389" y="2628"/>
                  <a:pt x="2349" y="2603"/>
                  <a:pt x="2364" y="2641"/>
                </a:cubicBezTo>
                <a:cubicBezTo>
                  <a:pt x="2356" y="2638"/>
                  <a:pt x="2353" y="2640"/>
                  <a:pt x="2362" y="2655"/>
                </a:cubicBezTo>
                <a:cubicBezTo>
                  <a:pt x="2345" y="2645"/>
                  <a:pt x="2355" y="2679"/>
                  <a:pt x="2342" y="2673"/>
                </a:cubicBezTo>
                <a:cubicBezTo>
                  <a:pt x="2365" y="2716"/>
                  <a:pt x="2367" y="2675"/>
                  <a:pt x="2381" y="2684"/>
                </a:cubicBezTo>
                <a:cubicBezTo>
                  <a:pt x="2379" y="2706"/>
                  <a:pt x="2353" y="2704"/>
                  <a:pt x="2347" y="2726"/>
                </a:cubicBezTo>
                <a:cubicBezTo>
                  <a:pt x="2334" y="2723"/>
                  <a:pt x="2313" y="2731"/>
                  <a:pt x="2306" y="2737"/>
                </a:cubicBezTo>
                <a:cubicBezTo>
                  <a:pt x="2313" y="2754"/>
                  <a:pt x="2320" y="2759"/>
                  <a:pt x="2325" y="2754"/>
                </a:cubicBezTo>
                <a:cubicBezTo>
                  <a:pt x="2329" y="2765"/>
                  <a:pt x="2320" y="2760"/>
                  <a:pt x="2318" y="2764"/>
                </a:cubicBezTo>
                <a:cubicBezTo>
                  <a:pt x="2312" y="2749"/>
                  <a:pt x="2306" y="2747"/>
                  <a:pt x="2300" y="2745"/>
                </a:cubicBezTo>
                <a:cubicBezTo>
                  <a:pt x="2299" y="2773"/>
                  <a:pt x="2275" y="2746"/>
                  <a:pt x="2269" y="2773"/>
                </a:cubicBezTo>
                <a:cubicBezTo>
                  <a:pt x="2266" y="2764"/>
                  <a:pt x="2266" y="2764"/>
                  <a:pt x="2266" y="2764"/>
                </a:cubicBezTo>
                <a:cubicBezTo>
                  <a:pt x="2229" y="2770"/>
                  <a:pt x="2191" y="2768"/>
                  <a:pt x="2154" y="2771"/>
                </a:cubicBezTo>
                <a:cubicBezTo>
                  <a:pt x="2128" y="2775"/>
                  <a:pt x="2097" y="2794"/>
                  <a:pt x="2070" y="2773"/>
                </a:cubicBezTo>
                <a:cubicBezTo>
                  <a:pt x="2065" y="2785"/>
                  <a:pt x="2073" y="2798"/>
                  <a:pt x="2076" y="2798"/>
                </a:cubicBezTo>
                <a:cubicBezTo>
                  <a:pt x="2072" y="2802"/>
                  <a:pt x="2057" y="2807"/>
                  <a:pt x="2049" y="2805"/>
                </a:cubicBezTo>
                <a:cubicBezTo>
                  <a:pt x="2049" y="2783"/>
                  <a:pt x="2054" y="2808"/>
                  <a:pt x="2055" y="2795"/>
                </a:cubicBezTo>
                <a:cubicBezTo>
                  <a:pt x="2055" y="2784"/>
                  <a:pt x="2049" y="2793"/>
                  <a:pt x="2046" y="2790"/>
                </a:cubicBezTo>
                <a:cubicBezTo>
                  <a:pt x="2044" y="2793"/>
                  <a:pt x="2047" y="2797"/>
                  <a:pt x="2046" y="2805"/>
                </a:cubicBezTo>
                <a:cubicBezTo>
                  <a:pt x="2010" y="2803"/>
                  <a:pt x="1985" y="2795"/>
                  <a:pt x="1949" y="2797"/>
                </a:cubicBezTo>
                <a:cubicBezTo>
                  <a:pt x="1949" y="2835"/>
                  <a:pt x="1986" y="2790"/>
                  <a:pt x="1982" y="2830"/>
                </a:cubicBezTo>
                <a:cubicBezTo>
                  <a:pt x="1976" y="2809"/>
                  <a:pt x="1966" y="2835"/>
                  <a:pt x="1959" y="2828"/>
                </a:cubicBezTo>
                <a:cubicBezTo>
                  <a:pt x="1958" y="2852"/>
                  <a:pt x="1974" y="2834"/>
                  <a:pt x="1977" y="2830"/>
                </a:cubicBezTo>
                <a:cubicBezTo>
                  <a:pt x="1977" y="2835"/>
                  <a:pt x="1976" y="2840"/>
                  <a:pt x="1976" y="2844"/>
                </a:cubicBezTo>
                <a:cubicBezTo>
                  <a:pt x="1979" y="2832"/>
                  <a:pt x="1982" y="2836"/>
                  <a:pt x="1986" y="2841"/>
                </a:cubicBezTo>
                <a:cubicBezTo>
                  <a:pt x="1987" y="2829"/>
                  <a:pt x="1987" y="2829"/>
                  <a:pt x="1992" y="2811"/>
                </a:cubicBezTo>
                <a:cubicBezTo>
                  <a:pt x="1996" y="2825"/>
                  <a:pt x="2006" y="2807"/>
                  <a:pt x="2004" y="2830"/>
                </a:cubicBezTo>
                <a:cubicBezTo>
                  <a:pt x="2011" y="2837"/>
                  <a:pt x="2010" y="2814"/>
                  <a:pt x="2017" y="2820"/>
                </a:cubicBezTo>
                <a:cubicBezTo>
                  <a:pt x="2018" y="2834"/>
                  <a:pt x="2013" y="2830"/>
                  <a:pt x="2013" y="2840"/>
                </a:cubicBezTo>
                <a:cubicBezTo>
                  <a:pt x="2017" y="2844"/>
                  <a:pt x="2018" y="2833"/>
                  <a:pt x="2021" y="2835"/>
                </a:cubicBezTo>
                <a:cubicBezTo>
                  <a:pt x="2021" y="2827"/>
                  <a:pt x="2016" y="2831"/>
                  <a:pt x="2019" y="2815"/>
                </a:cubicBezTo>
                <a:cubicBezTo>
                  <a:pt x="2027" y="2819"/>
                  <a:pt x="2037" y="2830"/>
                  <a:pt x="2044" y="2820"/>
                </a:cubicBezTo>
                <a:cubicBezTo>
                  <a:pt x="2042" y="2830"/>
                  <a:pt x="2045" y="2827"/>
                  <a:pt x="2044" y="2840"/>
                </a:cubicBezTo>
                <a:cubicBezTo>
                  <a:pt x="2050" y="2844"/>
                  <a:pt x="2048" y="2827"/>
                  <a:pt x="2053" y="2830"/>
                </a:cubicBezTo>
                <a:cubicBezTo>
                  <a:pt x="2053" y="2835"/>
                  <a:pt x="2051" y="2834"/>
                  <a:pt x="2049" y="2835"/>
                </a:cubicBezTo>
                <a:cubicBezTo>
                  <a:pt x="2095" y="2851"/>
                  <a:pt x="2135" y="2833"/>
                  <a:pt x="2180" y="2837"/>
                </a:cubicBezTo>
                <a:cubicBezTo>
                  <a:pt x="2183" y="2834"/>
                  <a:pt x="2177" y="2830"/>
                  <a:pt x="2179" y="2822"/>
                </a:cubicBezTo>
                <a:cubicBezTo>
                  <a:pt x="2187" y="2821"/>
                  <a:pt x="2194" y="2802"/>
                  <a:pt x="2201" y="2832"/>
                </a:cubicBezTo>
                <a:cubicBezTo>
                  <a:pt x="2208" y="2823"/>
                  <a:pt x="2219" y="2834"/>
                  <a:pt x="2219" y="2811"/>
                </a:cubicBezTo>
                <a:cubicBezTo>
                  <a:pt x="2226" y="2826"/>
                  <a:pt x="2228" y="2805"/>
                  <a:pt x="2234" y="2822"/>
                </a:cubicBezTo>
                <a:cubicBezTo>
                  <a:pt x="2237" y="2820"/>
                  <a:pt x="2233" y="2808"/>
                  <a:pt x="2233" y="2802"/>
                </a:cubicBezTo>
                <a:cubicBezTo>
                  <a:pt x="2239" y="2806"/>
                  <a:pt x="2264" y="2820"/>
                  <a:pt x="2260" y="2798"/>
                </a:cubicBezTo>
                <a:cubicBezTo>
                  <a:pt x="2274" y="2819"/>
                  <a:pt x="2279" y="2794"/>
                  <a:pt x="2289" y="2813"/>
                </a:cubicBezTo>
                <a:cubicBezTo>
                  <a:pt x="2290" y="2807"/>
                  <a:pt x="2295" y="2805"/>
                  <a:pt x="2287" y="2787"/>
                </a:cubicBezTo>
                <a:cubicBezTo>
                  <a:pt x="2289" y="2787"/>
                  <a:pt x="2292" y="2795"/>
                  <a:pt x="2294" y="2801"/>
                </a:cubicBezTo>
                <a:cubicBezTo>
                  <a:pt x="2315" y="2768"/>
                  <a:pt x="2368" y="2786"/>
                  <a:pt x="2389" y="2755"/>
                </a:cubicBezTo>
                <a:cubicBezTo>
                  <a:pt x="2396" y="2775"/>
                  <a:pt x="2397" y="2751"/>
                  <a:pt x="2403" y="2764"/>
                </a:cubicBezTo>
                <a:cubicBezTo>
                  <a:pt x="2445" y="2719"/>
                  <a:pt x="2497" y="2694"/>
                  <a:pt x="2544" y="2658"/>
                </a:cubicBezTo>
                <a:cubicBezTo>
                  <a:pt x="2500" y="2716"/>
                  <a:pt x="2430" y="2774"/>
                  <a:pt x="2359" y="2782"/>
                </a:cubicBezTo>
                <a:cubicBezTo>
                  <a:pt x="2358" y="2789"/>
                  <a:pt x="2373" y="2804"/>
                  <a:pt x="2368" y="2811"/>
                </a:cubicBezTo>
                <a:cubicBezTo>
                  <a:pt x="2359" y="2797"/>
                  <a:pt x="2352" y="2797"/>
                  <a:pt x="2350" y="2803"/>
                </a:cubicBezTo>
                <a:cubicBezTo>
                  <a:pt x="2342" y="2789"/>
                  <a:pt x="2337" y="2794"/>
                  <a:pt x="2331" y="2802"/>
                </a:cubicBezTo>
                <a:cubicBezTo>
                  <a:pt x="2333" y="2808"/>
                  <a:pt x="2336" y="2815"/>
                  <a:pt x="2338" y="2815"/>
                </a:cubicBezTo>
                <a:cubicBezTo>
                  <a:pt x="2323" y="2805"/>
                  <a:pt x="2313" y="2815"/>
                  <a:pt x="2309" y="2838"/>
                </a:cubicBezTo>
                <a:cubicBezTo>
                  <a:pt x="2307" y="2833"/>
                  <a:pt x="2306" y="2828"/>
                  <a:pt x="2304" y="2824"/>
                </a:cubicBezTo>
                <a:cubicBezTo>
                  <a:pt x="2294" y="2839"/>
                  <a:pt x="2276" y="2847"/>
                  <a:pt x="2257" y="2831"/>
                </a:cubicBezTo>
                <a:cubicBezTo>
                  <a:pt x="2265" y="2853"/>
                  <a:pt x="2264" y="2843"/>
                  <a:pt x="2270" y="2863"/>
                </a:cubicBezTo>
                <a:cubicBezTo>
                  <a:pt x="2265" y="2856"/>
                  <a:pt x="2259" y="2843"/>
                  <a:pt x="2254" y="2837"/>
                </a:cubicBezTo>
                <a:cubicBezTo>
                  <a:pt x="2225" y="2848"/>
                  <a:pt x="2194" y="2866"/>
                  <a:pt x="2164" y="2845"/>
                </a:cubicBezTo>
                <a:cubicBezTo>
                  <a:pt x="2165" y="2852"/>
                  <a:pt x="2167" y="2854"/>
                  <a:pt x="2168" y="2854"/>
                </a:cubicBezTo>
                <a:cubicBezTo>
                  <a:pt x="2120" y="2854"/>
                  <a:pt x="2069" y="2877"/>
                  <a:pt x="2019" y="2887"/>
                </a:cubicBezTo>
                <a:cubicBezTo>
                  <a:pt x="2057" y="2897"/>
                  <a:pt x="2098" y="2905"/>
                  <a:pt x="2121" y="2921"/>
                </a:cubicBezTo>
                <a:cubicBezTo>
                  <a:pt x="2114" y="2919"/>
                  <a:pt x="2131" y="2939"/>
                  <a:pt x="2145" y="2935"/>
                </a:cubicBezTo>
                <a:cubicBezTo>
                  <a:pt x="2123" y="2959"/>
                  <a:pt x="2079" y="2951"/>
                  <a:pt x="2048" y="2974"/>
                </a:cubicBezTo>
                <a:cubicBezTo>
                  <a:pt x="2032" y="2968"/>
                  <a:pt x="2017" y="2971"/>
                  <a:pt x="2005" y="2981"/>
                </a:cubicBezTo>
                <a:cubicBezTo>
                  <a:pt x="1999" y="2978"/>
                  <a:pt x="1994" y="2974"/>
                  <a:pt x="1992" y="2969"/>
                </a:cubicBezTo>
                <a:cubicBezTo>
                  <a:pt x="1970" y="3003"/>
                  <a:pt x="1889" y="2951"/>
                  <a:pt x="1885" y="2980"/>
                </a:cubicBezTo>
                <a:cubicBezTo>
                  <a:pt x="1876" y="2966"/>
                  <a:pt x="1872" y="2949"/>
                  <a:pt x="1852" y="2939"/>
                </a:cubicBezTo>
                <a:cubicBezTo>
                  <a:pt x="1857" y="2928"/>
                  <a:pt x="1864" y="2933"/>
                  <a:pt x="1868" y="2920"/>
                </a:cubicBezTo>
                <a:cubicBezTo>
                  <a:pt x="1857" y="2915"/>
                  <a:pt x="1851" y="2908"/>
                  <a:pt x="1852" y="2899"/>
                </a:cubicBezTo>
                <a:cubicBezTo>
                  <a:pt x="1874" y="2910"/>
                  <a:pt x="1865" y="2932"/>
                  <a:pt x="1882" y="2945"/>
                </a:cubicBezTo>
                <a:cubicBezTo>
                  <a:pt x="1887" y="2928"/>
                  <a:pt x="1901" y="2928"/>
                  <a:pt x="1903" y="2940"/>
                </a:cubicBezTo>
                <a:cubicBezTo>
                  <a:pt x="1900" y="2958"/>
                  <a:pt x="1889" y="2936"/>
                  <a:pt x="1885" y="2947"/>
                </a:cubicBezTo>
                <a:cubicBezTo>
                  <a:pt x="1890" y="2950"/>
                  <a:pt x="1882" y="2959"/>
                  <a:pt x="1891" y="2961"/>
                </a:cubicBezTo>
                <a:cubicBezTo>
                  <a:pt x="1894" y="2931"/>
                  <a:pt x="1951" y="3003"/>
                  <a:pt x="1942" y="2944"/>
                </a:cubicBezTo>
                <a:cubicBezTo>
                  <a:pt x="1912" y="2937"/>
                  <a:pt x="1932" y="2929"/>
                  <a:pt x="1926" y="2914"/>
                </a:cubicBezTo>
                <a:cubicBezTo>
                  <a:pt x="1916" y="2906"/>
                  <a:pt x="1910" y="2920"/>
                  <a:pt x="1901" y="2917"/>
                </a:cubicBezTo>
                <a:cubicBezTo>
                  <a:pt x="1909" y="2899"/>
                  <a:pt x="1899" y="2889"/>
                  <a:pt x="1886" y="2884"/>
                </a:cubicBezTo>
                <a:cubicBezTo>
                  <a:pt x="1866" y="2884"/>
                  <a:pt x="1844" y="2891"/>
                  <a:pt x="1826" y="2897"/>
                </a:cubicBezTo>
                <a:cubicBezTo>
                  <a:pt x="1831" y="2877"/>
                  <a:pt x="1831" y="2877"/>
                  <a:pt x="1831" y="2877"/>
                </a:cubicBezTo>
                <a:cubicBezTo>
                  <a:pt x="1799" y="2896"/>
                  <a:pt x="1761" y="2886"/>
                  <a:pt x="1741" y="2863"/>
                </a:cubicBezTo>
                <a:cubicBezTo>
                  <a:pt x="1739" y="2868"/>
                  <a:pt x="1741" y="2868"/>
                  <a:pt x="1742" y="2869"/>
                </a:cubicBezTo>
                <a:cubicBezTo>
                  <a:pt x="1726" y="2875"/>
                  <a:pt x="1718" y="2842"/>
                  <a:pt x="1691" y="2870"/>
                </a:cubicBezTo>
                <a:cubicBezTo>
                  <a:pt x="1692" y="2863"/>
                  <a:pt x="1694" y="2863"/>
                  <a:pt x="1698" y="2857"/>
                </a:cubicBezTo>
                <a:cubicBezTo>
                  <a:pt x="1672" y="2857"/>
                  <a:pt x="1635" y="2855"/>
                  <a:pt x="1631" y="2833"/>
                </a:cubicBezTo>
                <a:cubicBezTo>
                  <a:pt x="1624" y="2830"/>
                  <a:pt x="1626" y="2848"/>
                  <a:pt x="1621" y="2844"/>
                </a:cubicBezTo>
                <a:cubicBezTo>
                  <a:pt x="1611" y="2825"/>
                  <a:pt x="1590" y="2820"/>
                  <a:pt x="1560" y="2821"/>
                </a:cubicBezTo>
                <a:cubicBezTo>
                  <a:pt x="1582" y="2835"/>
                  <a:pt x="1588" y="2895"/>
                  <a:pt x="1628" y="2882"/>
                </a:cubicBezTo>
                <a:cubicBezTo>
                  <a:pt x="1627" y="2901"/>
                  <a:pt x="1613" y="2893"/>
                  <a:pt x="1605" y="2909"/>
                </a:cubicBezTo>
                <a:cubicBezTo>
                  <a:pt x="1629" y="2918"/>
                  <a:pt x="1678" y="2875"/>
                  <a:pt x="1688" y="2917"/>
                </a:cubicBezTo>
                <a:cubicBezTo>
                  <a:pt x="1677" y="2904"/>
                  <a:pt x="1657" y="2907"/>
                  <a:pt x="1645" y="2925"/>
                </a:cubicBezTo>
                <a:cubicBezTo>
                  <a:pt x="1645" y="2909"/>
                  <a:pt x="1629" y="2920"/>
                  <a:pt x="1623" y="2913"/>
                </a:cubicBezTo>
                <a:cubicBezTo>
                  <a:pt x="1617" y="2949"/>
                  <a:pt x="1644" y="2917"/>
                  <a:pt x="1651" y="2945"/>
                </a:cubicBezTo>
                <a:cubicBezTo>
                  <a:pt x="1647" y="2956"/>
                  <a:pt x="1640" y="2961"/>
                  <a:pt x="1649" y="2944"/>
                </a:cubicBezTo>
                <a:cubicBezTo>
                  <a:pt x="1634" y="2945"/>
                  <a:pt x="1618" y="2940"/>
                  <a:pt x="1597" y="2939"/>
                </a:cubicBezTo>
                <a:cubicBezTo>
                  <a:pt x="1589" y="2960"/>
                  <a:pt x="1611" y="2962"/>
                  <a:pt x="1624" y="2959"/>
                </a:cubicBezTo>
                <a:cubicBezTo>
                  <a:pt x="1620" y="2964"/>
                  <a:pt x="1617" y="2964"/>
                  <a:pt x="1613" y="2970"/>
                </a:cubicBezTo>
                <a:cubicBezTo>
                  <a:pt x="1620" y="2980"/>
                  <a:pt x="1629" y="2958"/>
                  <a:pt x="1636" y="2965"/>
                </a:cubicBezTo>
                <a:cubicBezTo>
                  <a:pt x="1626" y="2977"/>
                  <a:pt x="1616" y="2981"/>
                  <a:pt x="1606" y="2978"/>
                </a:cubicBezTo>
                <a:cubicBezTo>
                  <a:pt x="1609" y="3000"/>
                  <a:pt x="1636" y="2972"/>
                  <a:pt x="1650" y="2987"/>
                </a:cubicBezTo>
                <a:cubicBezTo>
                  <a:pt x="1643" y="3007"/>
                  <a:pt x="1654" y="3010"/>
                  <a:pt x="1664" y="3010"/>
                </a:cubicBezTo>
                <a:cubicBezTo>
                  <a:pt x="1649" y="3045"/>
                  <a:pt x="1647" y="3010"/>
                  <a:pt x="1645" y="3002"/>
                </a:cubicBezTo>
                <a:cubicBezTo>
                  <a:pt x="1633" y="3009"/>
                  <a:pt x="1613" y="2983"/>
                  <a:pt x="1610" y="2996"/>
                </a:cubicBezTo>
                <a:cubicBezTo>
                  <a:pt x="1590" y="2987"/>
                  <a:pt x="1612" y="2962"/>
                  <a:pt x="1576" y="2961"/>
                </a:cubicBezTo>
                <a:cubicBezTo>
                  <a:pt x="1570" y="2994"/>
                  <a:pt x="1607" y="2972"/>
                  <a:pt x="1585" y="3017"/>
                </a:cubicBezTo>
                <a:cubicBezTo>
                  <a:pt x="1592" y="3027"/>
                  <a:pt x="1617" y="3015"/>
                  <a:pt x="1617" y="3033"/>
                </a:cubicBezTo>
                <a:cubicBezTo>
                  <a:pt x="1604" y="3034"/>
                  <a:pt x="1584" y="3030"/>
                  <a:pt x="1565" y="3018"/>
                </a:cubicBezTo>
                <a:cubicBezTo>
                  <a:pt x="1575" y="3004"/>
                  <a:pt x="1570" y="3018"/>
                  <a:pt x="1578" y="3019"/>
                </a:cubicBezTo>
                <a:cubicBezTo>
                  <a:pt x="1597" y="2990"/>
                  <a:pt x="1569" y="3010"/>
                  <a:pt x="1580" y="2986"/>
                </a:cubicBezTo>
                <a:cubicBezTo>
                  <a:pt x="1568" y="2982"/>
                  <a:pt x="1565" y="3026"/>
                  <a:pt x="1554" y="3012"/>
                </a:cubicBezTo>
                <a:cubicBezTo>
                  <a:pt x="1557" y="3008"/>
                  <a:pt x="1559" y="3010"/>
                  <a:pt x="1561" y="3010"/>
                </a:cubicBezTo>
                <a:cubicBezTo>
                  <a:pt x="1562" y="3005"/>
                  <a:pt x="1561" y="3001"/>
                  <a:pt x="1560" y="2998"/>
                </a:cubicBezTo>
                <a:cubicBezTo>
                  <a:pt x="1543" y="3018"/>
                  <a:pt x="1534" y="3005"/>
                  <a:pt x="1516" y="2996"/>
                </a:cubicBezTo>
                <a:cubicBezTo>
                  <a:pt x="1513" y="3002"/>
                  <a:pt x="1519" y="3012"/>
                  <a:pt x="1514" y="3012"/>
                </a:cubicBezTo>
                <a:cubicBezTo>
                  <a:pt x="1513" y="3011"/>
                  <a:pt x="1511" y="3010"/>
                  <a:pt x="1509" y="3010"/>
                </a:cubicBezTo>
                <a:cubicBezTo>
                  <a:pt x="1512" y="3011"/>
                  <a:pt x="1513" y="3012"/>
                  <a:pt x="1514" y="3012"/>
                </a:cubicBezTo>
                <a:cubicBezTo>
                  <a:pt x="1529" y="3018"/>
                  <a:pt x="1555" y="3031"/>
                  <a:pt x="1567" y="3024"/>
                </a:cubicBezTo>
                <a:cubicBezTo>
                  <a:pt x="1572" y="3043"/>
                  <a:pt x="1603" y="3047"/>
                  <a:pt x="1626" y="3031"/>
                </a:cubicBezTo>
                <a:cubicBezTo>
                  <a:pt x="1715" y="3042"/>
                  <a:pt x="1798" y="3090"/>
                  <a:pt x="1891" y="3090"/>
                </a:cubicBezTo>
                <a:cubicBezTo>
                  <a:pt x="1965" y="3076"/>
                  <a:pt x="2065" y="3150"/>
                  <a:pt x="2119" y="3099"/>
                </a:cubicBezTo>
                <a:cubicBezTo>
                  <a:pt x="2120" y="3111"/>
                  <a:pt x="2102" y="3123"/>
                  <a:pt x="2119" y="3124"/>
                </a:cubicBezTo>
                <a:cubicBezTo>
                  <a:pt x="2084" y="3186"/>
                  <a:pt x="2151" y="3142"/>
                  <a:pt x="2176" y="3167"/>
                </a:cubicBezTo>
                <a:cubicBezTo>
                  <a:pt x="2173" y="3176"/>
                  <a:pt x="2179" y="3197"/>
                  <a:pt x="2185" y="3201"/>
                </a:cubicBezTo>
                <a:cubicBezTo>
                  <a:pt x="2185" y="3161"/>
                  <a:pt x="2211" y="3159"/>
                  <a:pt x="2216" y="3129"/>
                </a:cubicBezTo>
                <a:cubicBezTo>
                  <a:pt x="2223" y="3124"/>
                  <a:pt x="2225" y="3136"/>
                  <a:pt x="2229" y="3137"/>
                </a:cubicBezTo>
                <a:cubicBezTo>
                  <a:pt x="2216" y="3143"/>
                  <a:pt x="2214" y="3165"/>
                  <a:pt x="2198" y="3168"/>
                </a:cubicBezTo>
                <a:cubicBezTo>
                  <a:pt x="2198" y="3188"/>
                  <a:pt x="2207" y="3180"/>
                  <a:pt x="2211" y="3186"/>
                </a:cubicBezTo>
                <a:cubicBezTo>
                  <a:pt x="2208" y="3194"/>
                  <a:pt x="2201" y="3196"/>
                  <a:pt x="2195" y="3199"/>
                </a:cubicBezTo>
                <a:cubicBezTo>
                  <a:pt x="2197" y="3212"/>
                  <a:pt x="2201" y="3208"/>
                  <a:pt x="2198" y="3219"/>
                </a:cubicBezTo>
                <a:cubicBezTo>
                  <a:pt x="2207" y="3220"/>
                  <a:pt x="2212" y="3214"/>
                  <a:pt x="2211" y="3201"/>
                </a:cubicBezTo>
                <a:cubicBezTo>
                  <a:pt x="2227" y="3200"/>
                  <a:pt x="2241" y="3204"/>
                  <a:pt x="2255" y="3193"/>
                </a:cubicBezTo>
                <a:cubicBezTo>
                  <a:pt x="2284" y="3224"/>
                  <a:pt x="2314" y="3188"/>
                  <a:pt x="2334" y="3177"/>
                </a:cubicBezTo>
                <a:cubicBezTo>
                  <a:pt x="2379" y="3204"/>
                  <a:pt x="2429" y="3113"/>
                  <a:pt x="2484" y="3136"/>
                </a:cubicBezTo>
                <a:cubicBezTo>
                  <a:pt x="2488" y="3124"/>
                  <a:pt x="2499" y="3128"/>
                  <a:pt x="2508" y="3147"/>
                </a:cubicBezTo>
                <a:cubicBezTo>
                  <a:pt x="2507" y="3168"/>
                  <a:pt x="2486" y="3173"/>
                  <a:pt x="2487" y="3196"/>
                </a:cubicBezTo>
                <a:cubicBezTo>
                  <a:pt x="2494" y="3209"/>
                  <a:pt x="2501" y="3221"/>
                  <a:pt x="2510" y="3218"/>
                </a:cubicBezTo>
                <a:cubicBezTo>
                  <a:pt x="2508" y="3198"/>
                  <a:pt x="2533" y="3217"/>
                  <a:pt x="2517" y="3187"/>
                </a:cubicBezTo>
                <a:cubicBezTo>
                  <a:pt x="2514" y="3171"/>
                  <a:pt x="2530" y="3207"/>
                  <a:pt x="2527" y="3210"/>
                </a:cubicBezTo>
                <a:cubicBezTo>
                  <a:pt x="2550" y="3196"/>
                  <a:pt x="2578" y="3225"/>
                  <a:pt x="2594" y="3216"/>
                </a:cubicBezTo>
                <a:cubicBezTo>
                  <a:pt x="2592" y="3247"/>
                  <a:pt x="2498" y="3204"/>
                  <a:pt x="2537" y="3266"/>
                </a:cubicBezTo>
                <a:cubicBezTo>
                  <a:pt x="2546" y="3284"/>
                  <a:pt x="2559" y="3265"/>
                  <a:pt x="2570" y="3272"/>
                </a:cubicBezTo>
                <a:cubicBezTo>
                  <a:pt x="2577" y="3294"/>
                  <a:pt x="2548" y="3274"/>
                  <a:pt x="2552" y="3302"/>
                </a:cubicBezTo>
                <a:cubicBezTo>
                  <a:pt x="2531" y="3297"/>
                  <a:pt x="2487" y="3301"/>
                  <a:pt x="2504" y="3339"/>
                </a:cubicBezTo>
                <a:cubicBezTo>
                  <a:pt x="2350" y="3380"/>
                  <a:pt x="2211" y="3510"/>
                  <a:pt x="2044" y="3483"/>
                </a:cubicBezTo>
                <a:cubicBezTo>
                  <a:pt x="2036" y="3486"/>
                  <a:pt x="2047" y="3491"/>
                  <a:pt x="2040" y="3498"/>
                </a:cubicBezTo>
                <a:cubicBezTo>
                  <a:pt x="2030" y="3485"/>
                  <a:pt x="2018" y="3503"/>
                  <a:pt x="2008" y="3493"/>
                </a:cubicBezTo>
                <a:cubicBezTo>
                  <a:pt x="2017" y="3519"/>
                  <a:pt x="2041" y="3507"/>
                  <a:pt x="2056" y="3503"/>
                </a:cubicBezTo>
                <a:cubicBezTo>
                  <a:pt x="2112" y="3506"/>
                  <a:pt x="2175" y="3498"/>
                  <a:pt x="2234" y="3490"/>
                </a:cubicBezTo>
                <a:cubicBezTo>
                  <a:pt x="2250" y="3520"/>
                  <a:pt x="2269" y="3492"/>
                  <a:pt x="2287" y="3496"/>
                </a:cubicBezTo>
                <a:close/>
                <a:moveTo>
                  <a:pt x="1415" y="3358"/>
                </a:moveTo>
                <a:cubicBezTo>
                  <a:pt x="1406" y="3354"/>
                  <a:pt x="1406" y="3348"/>
                  <a:pt x="1412" y="3340"/>
                </a:cubicBezTo>
                <a:cubicBezTo>
                  <a:pt x="1370" y="3324"/>
                  <a:pt x="1365" y="3364"/>
                  <a:pt x="1350" y="3305"/>
                </a:cubicBezTo>
                <a:cubicBezTo>
                  <a:pt x="1327" y="3307"/>
                  <a:pt x="1303" y="3276"/>
                  <a:pt x="1267" y="3268"/>
                </a:cubicBezTo>
                <a:cubicBezTo>
                  <a:pt x="1256" y="3263"/>
                  <a:pt x="1268" y="3281"/>
                  <a:pt x="1257" y="3278"/>
                </a:cubicBezTo>
                <a:cubicBezTo>
                  <a:pt x="1256" y="3274"/>
                  <a:pt x="1253" y="3271"/>
                  <a:pt x="1247" y="3268"/>
                </a:cubicBezTo>
                <a:cubicBezTo>
                  <a:pt x="1258" y="3256"/>
                  <a:pt x="1212" y="3244"/>
                  <a:pt x="1196" y="3225"/>
                </a:cubicBezTo>
                <a:cubicBezTo>
                  <a:pt x="1181" y="3223"/>
                  <a:pt x="1203" y="3242"/>
                  <a:pt x="1187" y="3237"/>
                </a:cubicBezTo>
                <a:cubicBezTo>
                  <a:pt x="1178" y="3218"/>
                  <a:pt x="1156" y="3202"/>
                  <a:pt x="1155" y="3219"/>
                </a:cubicBezTo>
                <a:cubicBezTo>
                  <a:pt x="1159" y="3215"/>
                  <a:pt x="1112" y="3196"/>
                  <a:pt x="1130" y="3192"/>
                </a:cubicBezTo>
                <a:cubicBezTo>
                  <a:pt x="1072" y="3162"/>
                  <a:pt x="1079" y="3158"/>
                  <a:pt x="1034" y="3139"/>
                </a:cubicBezTo>
                <a:cubicBezTo>
                  <a:pt x="1037" y="3155"/>
                  <a:pt x="1033" y="3149"/>
                  <a:pt x="1037" y="3165"/>
                </a:cubicBezTo>
                <a:cubicBezTo>
                  <a:pt x="1059" y="3169"/>
                  <a:pt x="1065" y="3184"/>
                  <a:pt x="1080" y="3184"/>
                </a:cubicBezTo>
                <a:cubicBezTo>
                  <a:pt x="1077" y="3174"/>
                  <a:pt x="1050" y="3169"/>
                  <a:pt x="1049" y="3159"/>
                </a:cubicBezTo>
                <a:cubicBezTo>
                  <a:pt x="1083" y="3163"/>
                  <a:pt x="1103" y="3203"/>
                  <a:pt x="1138" y="3221"/>
                </a:cubicBezTo>
                <a:cubicBezTo>
                  <a:pt x="1139" y="3217"/>
                  <a:pt x="1138" y="3209"/>
                  <a:pt x="1145" y="3212"/>
                </a:cubicBezTo>
                <a:cubicBezTo>
                  <a:pt x="1149" y="3221"/>
                  <a:pt x="1152" y="3229"/>
                  <a:pt x="1158" y="3237"/>
                </a:cubicBezTo>
                <a:cubicBezTo>
                  <a:pt x="1194" y="3247"/>
                  <a:pt x="1254" y="3299"/>
                  <a:pt x="1289" y="3300"/>
                </a:cubicBezTo>
                <a:cubicBezTo>
                  <a:pt x="1289" y="3303"/>
                  <a:pt x="1290" y="3306"/>
                  <a:pt x="1291" y="3308"/>
                </a:cubicBezTo>
                <a:cubicBezTo>
                  <a:pt x="1313" y="3305"/>
                  <a:pt x="1319" y="3322"/>
                  <a:pt x="1339" y="3316"/>
                </a:cubicBezTo>
                <a:cubicBezTo>
                  <a:pt x="1334" y="3324"/>
                  <a:pt x="1337" y="3327"/>
                  <a:pt x="1345" y="3325"/>
                </a:cubicBezTo>
                <a:cubicBezTo>
                  <a:pt x="1339" y="3335"/>
                  <a:pt x="1334" y="3346"/>
                  <a:pt x="1344" y="3351"/>
                </a:cubicBezTo>
                <a:cubicBezTo>
                  <a:pt x="1360" y="3344"/>
                  <a:pt x="1382" y="3352"/>
                  <a:pt x="1398" y="3344"/>
                </a:cubicBezTo>
                <a:cubicBezTo>
                  <a:pt x="1400" y="3353"/>
                  <a:pt x="1399" y="3362"/>
                  <a:pt x="1404" y="3369"/>
                </a:cubicBezTo>
                <a:cubicBezTo>
                  <a:pt x="1406" y="3363"/>
                  <a:pt x="1410" y="3360"/>
                  <a:pt x="1415" y="3358"/>
                </a:cubicBezTo>
                <a:close/>
                <a:moveTo>
                  <a:pt x="1561" y="3412"/>
                </a:moveTo>
                <a:cubicBezTo>
                  <a:pt x="1540" y="3418"/>
                  <a:pt x="1517" y="3395"/>
                  <a:pt x="1531" y="3379"/>
                </a:cubicBezTo>
                <a:cubicBezTo>
                  <a:pt x="1528" y="3387"/>
                  <a:pt x="1517" y="3377"/>
                  <a:pt x="1513" y="3383"/>
                </a:cubicBezTo>
                <a:cubicBezTo>
                  <a:pt x="1522" y="3384"/>
                  <a:pt x="1522" y="3406"/>
                  <a:pt x="1511" y="3403"/>
                </a:cubicBezTo>
                <a:cubicBezTo>
                  <a:pt x="1505" y="3393"/>
                  <a:pt x="1497" y="3406"/>
                  <a:pt x="1483" y="3410"/>
                </a:cubicBezTo>
                <a:cubicBezTo>
                  <a:pt x="1510" y="3408"/>
                  <a:pt x="1548" y="3426"/>
                  <a:pt x="1561" y="3412"/>
                </a:cubicBezTo>
                <a:close/>
                <a:moveTo>
                  <a:pt x="1605" y="3422"/>
                </a:moveTo>
                <a:cubicBezTo>
                  <a:pt x="1592" y="3418"/>
                  <a:pt x="1575" y="3407"/>
                  <a:pt x="1569" y="3420"/>
                </a:cubicBezTo>
                <a:cubicBezTo>
                  <a:pt x="1581" y="3420"/>
                  <a:pt x="1603" y="3442"/>
                  <a:pt x="1605" y="3422"/>
                </a:cubicBezTo>
                <a:close/>
                <a:moveTo>
                  <a:pt x="1963" y="3505"/>
                </a:moveTo>
                <a:cubicBezTo>
                  <a:pt x="1961" y="3487"/>
                  <a:pt x="1964" y="3493"/>
                  <a:pt x="1961" y="3475"/>
                </a:cubicBezTo>
                <a:cubicBezTo>
                  <a:pt x="1942" y="3483"/>
                  <a:pt x="1936" y="3468"/>
                  <a:pt x="1923" y="3476"/>
                </a:cubicBezTo>
                <a:cubicBezTo>
                  <a:pt x="1925" y="3487"/>
                  <a:pt x="1949" y="3477"/>
                  <a:pt x="1950" y="3489"/>
                </a:cubicBezTo>
                <a:cubicBezTo>
                  <a:pt x="1919" y="3504"/>
                  <a:pt x="1902" y="3466"/>
                  <a:pt x="1871" y="3464"/>
                </a:cubicBezTo>
                <a:cubicBezTo>
                  <a:pt x="1870" y="3470"/>
                  <a:pt x="1870" y="3478"/>
                  <a:pt x="1864" y="3478"/>
                </a:cubicBezTo>
                <a:cubicBezTo>
                  <a:pt x="1860" y="3471"/>
                  <a:pt x="1858" y="3462"/>
                  <a:pt x="1853" y="3457"/>
                </a:cubicBezTo>
                <a:cubicBezTo>
                  <a:pt x="1819" y="3465"/>
                  <a:pt x="1761" y="3433"/>
                  <a:pt x="1731" y="3457"/>
                </a:cubicBezTo>
                <a:cubicBezTo>
                  <a:pt x="1737" y="3465"/>
                  <a:pt x="1765" y="3466"/>
                  <a:pt x="1746" y="3480"/>
                </a:cubicBezTo>
                <a:cubicBezTo>
                  <a:pt x="1769" y="3486"/>
                  <a:pt x="1751" y="3466"/>
                  <a:pt x="1764" y="3463"/>
                </a:cubicBezTo>
                <a:cubicBezTo>
                  <a:pt x="1764" y="3467"/>
                  <a:pt x="1767" y="3469"/>
                  <a:pt x="1773" y="3469"/>
                </a:cubicBezTo>
                <a:cubicBezTo>
                  <a:pt x="1762" y="3490"/>
                  <a:pt x="1804" y="3478"/>
                  <a:pt x="1818" y="3492"/>
                </a:cubicBezTo>
                <a:cubicBezTo>
                  <a:pt x="1831" y="3487"/>
                  <a:pt x="1812" y="3476"/>
                  <a:pt x="1826" y="3473"/>
                </a:cubicBezTo>
                <a:cubicBezTo>
                  <a:pt x="1834" y="3491"/>
                  <a:pt x="1854" y="3497"/>
                  <a:pt x="1855" y="3477"/>
                </a:cubicBezTo>
                <a:cubicBezTo>
                  <a:pt x="1851" y="3484"/>
                  <a:pt x="1893" y="3480"/>
                  <a:pt x="1877" y="3495"/>
                </a:cubicBezTo>
                <a:cubicBezTo>
                  <a:pt x="1929" y="3499"/>
                  <a:pt x="1923" y="3507"/>
                  <a:pt x="1963" y="3505"/>
                </a:cubicBezTo>
                <a:close/>
                <a:moveTo>
                  <a:pt x="596" y="641"/>
                </a:moveTo>
                <a:cubicBezTo>
                  <a:pt x="606" y="631"/>
                  <a:pt x="625" y="621"/>
                  <a:pt x="616" y="610"/>
                </a:cubicBezTo>
                <a:cubicBezTo>
                  <a:pt x="609" y="620"/>
                  <a:pt x="580" y="630"/>
                  <a:pt x="596" y="641"/>
                </a:cubicBezTo>
                <a:close/>
                <a:moveTo>
                  <a:pt x="1903" y="820"/>
                </a:moveTo>
                <a:cubicBezTo>
                  <a:pt x="1903" y="820"/>
                  <a:pt x="1904" y="820"/>
                  <a:pt x="1904" y="820"/>
                </a:cubicBezTo>
                <a:cubicBezTo>
                  <a:pt x="1904" y="819"/>
                  <a:pt x="1904" y="819"/>
                  <a:pt x="1904" y="819"/>
                </a:cubicBezTo>
                <a:cubicBezTo>
                  <a:pt x="1904" y="819"/>
                  <a:pt x="1903" y="819"/>
                  <a:pt x="1903" y="820"/>
                </a:cubicBezTo>
                <a:close/>
                <a:moveTo>
                  <a:pt x="1276" y="3273"/>
                </a:moveTo>
                <a:cubicBezTo>
                  <a:pt x="1260" y="3274"/>
                  <a:pt x="1277" y="3285"/>
                  <a:pt x="1288" y="3294"/>
                </a:cubicBezTo>
                <a:cubicBezTo>
                  <a:pt x="1286" y="3286"/>
                  <a:pt x="1283" y="3279"/>
                  <a:pt x="1276" y="3273"/>
                </a:cubicBezTo>
                <a:close/>
                <a:moveTo>
                  <a:pt x="1903" y="820"/>
                </a:moveTo>
                <a:cubicBezTo>
                  <a:pt x="1900" y="819"/>
                  <a:pt x="1897" y="818"/>
                  <a:pt x="1893" y="817"/>
                </a:cubicBezTo>
                <a:cubicBezTo>
                  <a:pt x="1896" y="819"/>
                  <a:pt x="1899" y="822"/>
                  <a:pt x="1903" y="820"/>
                </a:cubicBezTo>
                <a:close/>
                <a:moveTo>
                  <a:pt x="1608" y="3915"/>
                </a:moveTo>
                <a:cubicBezTo>
                  <a:pt x="1600" y="3935"/>
                  <a:pt x="1627" y="3936"/>
                  <a:pt x="1633" y="3925"/>
                </a:cubicBezTo>
                <a:cubicBezTo>
                  <a:pt x="1622" y="3924"/>
                  <a:pt x="1612" y="3922"/>
                  <a:pt x="1608" y="3915"/>
                </a:cubicBezTo>
                <a:close/>
                <a:moveTo>
                  <a:pt x="1247" y="3797"/>
                </a:moveTo>
                <a:cubicBezTo>
                  <a:pt x="1249" y="3794"/>
                  <a:pt x="1250" y="3790"/>
                  <a:pt x="1252" y="3786"/>
                </a:cubicBezTo>
                <a:cubicBezTo>
                  <a:pt x="1248" y="3790"/>
                  <a:pt x="1247" y="3793"/>
                  <a:pt x="1247" y="3797"/>
                </a:cubicBezTo>
                <a:close/>
                <a:moveTo>
                  <a:pt x="2165" y="3615"/>
                </a:moveTo>
                <a:cubicBezTo>
                  <a:pt x="2174" y="3614"/>
                  <a:pt x="2182" y="3611"/>
                  <a:pt x="2185" y="3603"/>
                </a:cubicBezTo>
                <a:cubicBezTo>
                  <a:pt x="2179" y="3596"/>
                  <a:pt x="2163" y="3599"/>
                  <a:pt x="2165" y="3615"/>
                </a:cubicBezTo>
                <a:close/>
                <a:moveTo>
                  <a:pt x="1839" y="3782"/>
                </a:moveTo>
                <a:cubicBezTo>
                  <a:pt x="1838" y="3791"/>
                  <a:pt x="1836" y="3798"/>
                  <a:pt x="1833" y="3802"/>
                </a:cubicBezTo>
                <a:cubicBezTo>
                  <a:pt x="1845" y="3795"/>
                  <a:pt x="1863" y="3779"/>
                  <a:pt x="1873" y="3801"/>
                </a:cubicBezTo>
                <a:cubicBezTo>
                  <a:pt x="1874" y="3792"/>
                  <a:pt x="1874" y="3785"/>
                  <a:pt x="1871" y="3781"/>
                </a:cubicBezTo>
                <a:cubicBezTo>
                  <a:pt x="1861" y="3783"/>
                  <a:pt x="1852" y="3786"/>
                  <a:pt x="1839" y="3782"/>
                </a:cubicBezTo>
                <a:close/>
                <a:moveTo>
                  <a:pt x="2198" y="3887"/>
                </a:moveTo>
                <a:cubicBezTo>
                  <a:pt x="2198" y="3881"/>
                  <a:pt x="2205" y="3882"/>
                  <a:pt x="2206" y="3877"/>
                </a:cubicBezTo>
                <a:cubicBezTo>
                  <a:pt x="2201" y="3872"/>
                  <a:pt x="2182" y="3860"/>
                  <a:pt x="2177" y="3874"/>
                </a:cubicBezTo>
                <a:cubicBezTo>
                  <a:pt x="2187" y="3877"/>
                  <a:pt x="2190" y="3874"/>
                  <a:pt x="2198" y="3887"/>
                </a:cubicBezTo>
                <a:close/>
                <a:moveTo>
                  <a:pt x="2023" y="3797"/>
                </a:moveTo>
                <a:cubicBezTo>
                  <a:pt x="2008" y="3796"/>
                  <a:pt x="1995" y="3792"/>
                  <a:pt x="1984" y="3786"/>
                </a:cubicBezTo>
                <a:cubicBezTo>
                  <a:pt x="1985" y="3801"/>
                  <a:pt x="2015" y="3806"/>
                  <a:pt x="2023" y="3797"/>
                </a:cubicBezTo>
                <a:close/>
                <a:moveTo>
                  <a:pt x="1961" y="3886"/>
                </a:moveTo>
                <a:cubicBezTo>
                  <a:pt x="1971" y="3885"/>
                  <a:pt x="1974" y="3876"/>
                  <a:pt x="1977" y="3891"/>
                </a:cubicBezTo>
                <a:cubicBezTo>
                  <a:pt x="1975" y="3891"/>
                  <a:pt x="1972" y="3895"/>
                  <a:pt x="1977" y="3896"/>
                </a:cubicBezTo>
                <a:cubicBezTo>
                  <a:pt x="1979" y="3890"/>
                  <a:pt x="1982" y="3885"/>
                  <a:pt x="1985" y="3881"/>
                </a:cubicBezTo>
                <a:cubicBezTo>
                  <a:pt x="1986" y="3884"/>
                  <a:pt x="1986" y="3887"/>
                  <a:pt x="1989" y="3886"/>
                </a:cubicBezTo>
                <a:cubicBezTo>
                  <a:pt x="1992" y="3871"/>
                  <a:pt x="1981" y="3870"/>
                  <a:pt x="1969" y="3871"/>
                </a:cubicBezTo>
                <a:cubicBezTo>
                  <a:pt x="1977" y="3887"/>
                  <a:pt x="1946" y="3877"/>
                  <a:pt x="1961" y="3886"/>
                </a:cubicBezTo>
                <a:close/>
                <a:moveTo>
                  <a:pt x="2189" y="4178"/>
                </a:moveTo>
                <a:cubicBezTo>
                  <a:pt x="2200" y="4174"/>
                  <a:pt x="2229" y="4184"/>
                  <a:pt x="2223" y="4165"/>
                </a:cubicBezTo>
                <a:cubicBezTo>
                  <a:pt x="2209" y="4167"/>
                  <a:pt x="2189" y="4164"/>
                  <a:pt x="2189" y="4178"/>
                </a:cubicBezTo>
                <a:close/>
                <a:moveTo>
                  <a:pt x="1876" y="4017"/>
                </a:moveTo>
                <a:cubicBezTo>
                  <a:pt x="1864" y="4016"/>
                  <a:pt x="1854" y="4017"/>
                  <a:pt x="1848" y="4024"/>
                </a:cubicBezTo>
                <a:cubicBezTo>
                  <a:pt x="1856" y="4034"/>
                  <a:pt x="1871" y="4027"/>
                  <a:pt x="1876" y="4017"/>
                </a:cubicBezTo>
                <a:close/>
                <a:moveTo>
                  <a:pt x="2217" y="3991"/>
                </a:moveTo>
                <a:cubicBezTo>
                  <a:pt x="2208" y="3980"/>
                  <a:pt x="2176" y="4003"/>
                  <a:pt x="2189" y="4013"/>
                </a:cubicBezTo>
                <a:cubicBezTo>
                  <a:pt x="2187" y="3995"/>
                  <a:pt x="2211" y="4001"/>
                  <a:pt x="2217" y="3991"/>
                </a:cubicBezTo>
                <a:close/>
                <a:moveTo>
                  <a:pt x="1372" y="4049"/>
                </a:moveTo>
                <a:cubicBezTo>
                  <a:pt x="1386" y="4054"/>
                  <a:pt x="1386" y="4054"/>
                  <a:pt x="1386" y="4054"/>
                </a:cubicBezTo>
                <a:cubicBezTo>
                  <a:pt x="1392" y="4043"/>
                  <a:pt x="1381" y="4040"/>
                  <a:pt x="1389" y="4028"/>
                </a:cubicBezTo>
                <a:cubicBezTo>
                  <a:pt x="1375" y="4023"/>
                  <a:pt x="1368" y="4043"/>
                  <a:pt x="1372" y="4049"/>
                </a:cubicBezTo>
                <a:close/>
                <a:moveTo>
                  <a:pt x="2137" y="4157"/>
                </a:moveTo>
                <a:cubicBezTo>
                  <a:pt x="2138" y="4165"/>
                  <a:pt x="2124" y="4160"/>
                  <a:pt x="2123" y="4168"/>
                </a:cubicBezTo>
                <a:cubicBezTo>
                  <a:pt x="2131" y="4165"/>
                  <a:pt x="2141" y="4185"/>
                  <a:pt x="2129" y="4187"/>
                </a:cubicBezTo>
                <a:cubicBezTo>
                  <a:pt x="2120" y="4180"/>
                  <a:pt x="2118" y="4195"/>
                  <a:pt x="2106" y="4204"/>
                </a:cubicBezTo>
                <a:cubicBezTo>
                  <a:pt x="2131" y="4192"/>
                  <a:pt x="2173" y="4193"/>
                  <a:pt x="2179" y="4174"/>
                </a:cubicBezTo>
                <a:cubicBezTo>
                  <a:pt x="2162" y="4188"/>
                  <a:pt x="2131" y="4177"/>
                  <a:pt x="2137" y="4157"/>
                </a:cubicBezTo>
                <a:close/>
                <a:moveTo>
                  <a:pt x="2369" y="562"/>
                </a:moveTo>
                <a:cubicBezTo>
                  <a:pt x="2360" y="530"/>
                  <a:pt x="2316" y="516"/>
                  <a:pt x="2298" y="481"/>
                </a:cubicBezTo>
                <a:cubicBezTo>
                  <a:pt x="2280" y="479"/>
                  <a:pt x="2269" y="470"/>
                  <a:pt x="2262" y="455"/>
                </a:cubicBezTo>
                <a:cubicBezTo>
                  <a:pt x="2255" y="454"/>
                  <a:pt x="2249" y="456"/>
                  <a:pt x="2245" y="459"/>
                </a:cubicBezTo>
                <a:cubicBezTo>
                  <a:pt x="2240" y="418"/>
                  <a:pt x="2141" y="428"/>
                  <a:pt x="2152" y="399"/>
                </a:cubicBezTo>
                <a:cubicBezTo>
                  <a:pt x="2136" y="408"/>
                  <a:pt x="2125" y="421"/>
                  <a:pt x="2102" y="422"/>
                </a:cubicBezTo>
                <a:cubicBezTo>
                  <a:pt x="2101" y="434"/>
                  <a:pt x="2110" y="432"/>
                  <a:pt x="2107" y="447"/>
                </a:cubicBezTo>
                <a:cubicBezTo>
                  <a:pt x="2095" y="446"/>
                  <a:pt x="2086" y="449"/>
                  <a:pt x="2083" y="458"/>
                </a:cubicBezTo>
                <a:cubicBezTo>
                  <a:pt x="2108" y="459"/>
                  <a:pt x="2110" y="434"/>
                  <a:pt x="2132" y="430"/>
                </a:cubicBezTo>
                <a:cubicBezTo>
                  <a:pt x="2129" y="448"/>
                  <a:pt x="2141" y="455"/>
                  <a:pt x="2149" y="444"/>
                </a:cubicBezTo>
                <a:cubicBezTo>
                  <a:pt x="2155" y="426"/>
                  <a:pt x="2135" y="442"/>
                  <a:pt x="2136" y="430"/>
                </a:cubicBezTo>
                <a:cubicBezTo>
                  <a:pt x="2142" y="429"/>
                  <a:pt x="2139" y="417"/>
                  <a:pt x="2148" y="419"/>
                </a:cubicBezTo>
                <a:cubicBezTo>
                  <a:pt x="2137" y="449"/>
                  <a:pt x="2222" y="408"/>
                  <a:pt x="2187" y="459"/>
                </a:cubicBezTo>
                <a:cubicBezTo>
                  <a:pt x="2156" y="452"/>
                  <a:pt x="2171" y="468"/>
                  <a:pt x="2158" y="479"/>
                </a:cubicBezTo>
                <a:cubicBezTo>
                  <a:pt x="2145" y="482"/>
                  <a:pt x="2147" y="466"/>
                  <a:pt x="2137" y="465"/>
                </a:cubicBezTo>
                <a:cubicBezTo>
                  <a:pt x="2135" y="490"/>
                  <a:pt x="2114" y="491"/>
                  <a:pt x="2097" y="487"/>
                </a:cubicBezTo>
                <a:cubicBezTo>
                  <a:pt x="2063" y="505"/>
                  <a:pt x="2039" y="557"/>
                  <a:pt x="2011" y="564"/>
                </a:cubicBezTo>
                <a:cubicBezTo>
                  <a:pt x="2041" y="568"/>
                  <a:pt x="2067" y="545"/>
                  <a:pt x="2086" y="578"/>
                </a:cubicBezTo>
                <a:cubicBezTo>
                  <a:pt x="2077" y="591"/>
                  <a:pt x="2066" y="576"/>
                  <a:pt x="2052" y="580"/>
                </a:cubicBezTo>
                <a:cubicBezTo>
                  <a:pt x="2056" y="594"/>
                  <a:pt x="2045" y="591"/>
                  <a:pt x="2046" y="601"/>
                </a:cubicBezTo>
                <a:cubicBezTo>
                  <a:pt x="2058" y="596"/>
                  <a:pt x="2112" y="588"/>
                  <a:pt x="2097" y="622"/>
                </a:cubicBezTo>
                <a:cubicBezTo>
                  <a:pt x="2110" y="617"/>
                  <a:pt x="2117" y="630"/>
                  <a:pt x="2123" y="620"/>
                </a:cubicBezTo>
                <a:cubicBezTo>
                  <a:pt x="2128" y="599"/>
                  <a:pt x="2103" y="621"/>
                  <a:pt x="2103" y="607"/>
                </a:cubicBezTo>
                <a:cubicBezTo>
                  <a:pt x="2129" y="592"/>
                  <a:pt x="2132" y="569"/>
                  <a:pt x="2152" y="554"/>
                </a:cubicBezTo>
                <a:cubicBezTo>
                  <a:pt x="2124" y="546"/>
                  <a:pt x="2114" y="578"/>
                  <a:pt x="2102" y="572"/>
                </a:cubicBezTo>
                <a:cubicBezTo>
                  <a:pt x="2154" y="501"/>
                  <a:pt x="2275" y="573"/>
                  <a:pt x="2341" y="564"/>
                </a:cubicBezTo>
                <a:cubicBezTo>
                  <a:pt x="2334" y="563"/>
                  <a:pt x="2359" y="552"/>
                  <a:pt x="2369" y="562"/>
                </a:cubicBezTo>
                <a:close/>
                <a:moveTo>
                  <a:pt x="2043" y="866"/>
                </a:moveTo>
                <a:cubicBezTo>
                  <a:pt x="2032" y="870"/>
                  <a:pt x="2025" y="867"/>
                  <a:pt x="2017" y="865"/>
                </a:cubicBezTo>
                <a:cubicBezTo>
                  <a:pt x="2024" y="908"/>
                  <a:pt x="1988" y="856"/>
                  <a:pt x="1989" y="895"/>
                </a:cubicBezTo>
                <a:cubicBezTo>
                  <a:pt x="1996" y="890"/>
                  <a:pt x="2011" y="878"/>
                  <a:pt x="2012" y="901"/>
                </a:cubicBezTo>
                <a:cubicBezTo>
                  <a:pt x="2004" y="918"/>
                  <a:pt x="1979" y="894"/>
                  <a:pt x="1984" y="921"/>
                </a:cubicBezTo>
                <a:cubicBezTo>
                  <a:pt x="2002" y="912"/>
                  <a:pt x="2016" y="911"/>
                  <a:pt x="2033" y="918"/>
                </a:cubicBezTo>
                <a:cubicBezTo>
                  <a:pt x="2017" y="898"/>
                  <a:pt x="2039" y="896"/>
                  <a:pt x="2025" y="879"/>
                </a:cubicBezTo>
                <a:cubicBezTo>
                  <a:pt x="2031" y="875"/>
                  <a:pt x="2048" y="884"/>
                  <a:pt x="2043" y="866"/>
                </a:cubicBezTo>
                <a:close/>
                <a:moveTo>
                  <a:pt x="2255" y="853"/>
                </a:moveTo>
                <a:cubicBezTo>
                  <a:pt x="2241" y="844"/>
                  <a:pt x="2226" y="845"/>
                  <a:pt x="2213" y="843"/>
                </a:cubicBezTo>
                <a:cubicBezTo>
                  <a:pt x="2215" y="861"/>
                  <a:pt x="2252" y="853"/>
                  <a:pt x="2255" y="853"/>
                </a:cubicBezTo>
                <a:close/>
                <a:moveTo>
                  <a:pt x="2281" y="635"/>
                </a:moveTo>
                <a:cubicBezTo>
                  <a:pt x="2267" y="622"/>
                  <a:pt x="2241" y="624"/>
                  <a:pt x="2217" y="623"/>
                </a:cubicBezTo>
                <a:cubicBezTo>
                  <a:pt x="2238" y="631"/>
                  <a:pt x="2276" y="678"/>
                  <a:pt x="2281" y="635"/>
                </a:cubicBezTo>
                <a:close/>
                <a:moveTo>
                  <a:pt x="2078" y="858"/>
                </a:moveTo>
                <a:cubicBezTo>
                  <a:pt x="2092" y="859"/>
                  <a:pt x="2088" y="872"/>
                  <a:pt x="2092" y="882"/>
                </a:cubicBezTo>
                <a:cubicBezTo>
                  <a:pt x="2096" y="870"/>
                  <a:pt x="2098" y="872"/>
                  <a:pt x="2094" y="857"/>
                </a:cubicBezTo>
                <a:cubicBezTo>
                  <a:pt x="2086" y="864"/>
                  <a:pt x="2077" y="847"/>
                  <a:pt x="2078" y="858"/>
                </a:cubicBezTo>
                <a:close/>
                <a:moveTo>
                  <a:pt x="2021" y="945"/>
                </a:moveTo>
                <a:cubicBezTo>
                  <a:pt x="2018" y="934"/>
                  <a:pt x="2046" y="956"/>
                  <a:pt x="2036" y="943"/>
                </a:cubicBezTo>
                <a:cubicBezTo>
                  <a:pt x="2027" y="939"/>
                  <a:pt x="2022" y="928"/>
                  <a:pt x="2012" y="926"/>
                </a:cubicBezTo>
                <a:cubicBezTo>
                  <a:pt x="2013" y="936"/>
                  <a:pt x="2018" y="935"/>
                  <a:pt x="2020" y="940"/>
                </a:cubicBezTo>
                <a:cubicBezTo>
                  <a:pt x="2019" y="940"/>
                  <a:pt x="2017" y="945"/>
                  <a:pt x="2021" y="945"/>
                </a:cubicBezTo>
                <a:close/>
                <a:moveTo>
                  <a:pt x="2151" y="72"/>
                </a:moveTo>
                <a:cubicBezTo>
                  <a:pt x="2130" y="79"/>
                  <a:pt x="2106" y="58"/>
                  <a:pt x="2119" y="41"/>
                </a:cubicBezTo>
                <a:cubicBezTo>
                  <a:pt x="2116" y="49"/>
                  <a:pt x="2105" y="39"/>
                  <a:pt x="2102" y="46"/>
                </a:cubicBezTo>
                <a:cubicBezTo>
                  <a:pt x="2110" y="46"/>
                  <a:pt x="2112" y="69"/>
                  <a:pt x="2100" y="66"/>
                </a:cubicBezTo>
                <a:cubicBezTo>
                  <a:pt x="2094" y="56"/>
                  <a:pt x="2087" y="70"/>
                  <a:pt x="2072" y="75"/>
                </a:cubicBezTo>
                <a:cubicBezTo>
                  <a:pt x="2099" y="71"/>
                  <a:pt x="2139" y="88"/>
                  <a:pt x="2151" y="72"/>
                </a:cubicBezTo>
                <a:close/>
                <a:moveTo>
                  <a:pt x="641" y="725"/>
                </a:moveTo>
                <a:cubicBezTo>
                  <a:pt x="643" y="740"/>
                  <a:pt x="616" y="742"/>
                  <a:pt x="607" y="739"/>
                </a:cubicBezTo>
                <a:cubicBezTo>
                  <a:pt x="611" y="751"/>
                  <a:pt x="590" y="795"/>
                  <a:pt x="598" y="785"/>
                </a:cubicBezTo>
                <a:cubicBezTo>
                  <a:pt x="606" y="762"/>
                  <a:pt x="634" y="771"/>
                  <a:pt x="631" y="757"/>
                </a:cubicBezTo>
                <a:cubicBezTo>
                  <a:pt x="623" y="758"/>
                  <a:pt x="616" y="766"/>
                  <a:pt x="607" y="760"/>
                </a:cubicBezTo>
                <a:cubicBezTo>
                  <a:pt x="622" y="742"/>
                  <a:pt x="666" y="738"/>
                  <a:pt x="641" y="725"/>
                </a:cubicBezTo>
                <a:close/>
                <a:moveTo>
                  <a:pt x="2196" y="80"/>
                </a:moveTo>
                <a:cubicBezTo>
                  <a:pt x="2182" y="77"/>
                  <a:pt x="2164" y="66"/>
                  <a:pt x="2159" y="80"/>
                </a:cubicBezTo>
                <a:cubicBezTo>
                  <a:pt x="2171" y="80"/>
                  <a:pt x="2195" y="100"/>
                  <a:pt x="2196" y="80"/>
                </a:cubicBezTo>
                <a:close/>
                <a:moveTo>
                  <a:pt x="2266" y="834"/>
                </a:moveTo>
                <a:cubicBezTo>
                  <a:pt x="2251" y="853"/>
                  <a:pt x="2262" y="816"/>
                  <a:pt x="2257" y="814"/>
                </a:cubicBezTo>
                <a:cubicBezTo>
                  <a:pt x="2244" y="818"/>
                  <a:pt x="2227" y="791"/>
                  <a:pt x="2211" y="808"/>
                </a:cubicBezTo>
                <a:cubicBezTo>
                  <a:pt x="2206" y="805"/>
                  <a:pt x="2210" y="789"/>
                  <a:pt x="2204" y="788"/>
                </a:cubicBezTo>
                <a:cubicBezTo>
                  <a:pt x="2198" y="819"/>
                  <a:pt x="2181" y="775"/>
                  <a:pt x="2174" y="808"/>
                </a:cubicBezTo>
                <a:cubicBezTo>
                  <a:pt x="2153" y="785"/>
                  <a:pt x="2104" y="790"/>
                  <a:pt x="2087" y="783"/>
                </a:cubicBezTo>
                <a:cubicBezTo>
                  <a:pt x="2089" y="787"/>
                  <a:pt x="2086" y="802"/>
                  <a:pt x="2083" y="803"/>
                </a:cubicBezTo>
                <a:cubicBezTo>
                  <a:pt x="2072" y="791"/>
                  <a:pt x="2043" y="827"/>
                  <a:pt x="2053" y="800"/>
                </a:cubicBezTo>
                <a:cubicBezTo>
                  <a:pt x="2040" y="799"/>
                  <a:pt x="2039" y="812"/>
                  <a:pt x="2035" y="822"/>
                </a:cubicBezTo>
                <a:cubicBezTo>
                  <a:pt x="2061" y="809"/>
                  <a:pt x="2087" y="817"/>
                  <a:pt x="2103" y="796"/>
                </a:cubicBezTo>
                <a:cubicBezTo>
                  <a:pt x="2122" y="834"/>
                  <a:pt x="2173" y="779"/>
                  <a:pt x="2167" y="832"/>
                </a:cubicBezTo>
                <a:cubicBezTo>
                  <a:pt x="2183" y="819"/>
                  <a:pt x="2185" y="829"/>
                  <a:pt x="2204" y="833"/>
                </a:cubicBezTo>
                <a:cubicBezTo>
                  <a:pt x="2201" y="793"/>
                  <a:pt x="2228" y="832"/>
                  <a:pt x="2247" y="823"/>
                </a:cubicBezTo>
                <a:cubicBezTo>
                  <a:pt x="2248" y="844"/>
                  <a:pt x="2271" y="855"/>
                  <a:pt x="2266" y="834"/>
                </a:cubicBezTo>
                <a:close/>
                <a:moveTo>
                  <a:pt x="2458" y="840"/>
                </a:moveTo>
                <a:cubicBezTo>
                  <a:pt x="2467" y="841"/>
                  <a:pt x="2477" y="861"/>
                  <a:pt x="2484" y="851"/>
                </a:cubicBezTo>
                <a:cubicBezTo>
                  <a:pt x="2482" y="843"/>
                  <a:pt x="2466" y="829"/>
                  <a:pt x="2458" y="840"/>
                </a:cubicBezTo>
                <a:close/>
                <a:moveTo>
                  <a:pt x="1943" y="143"/>
                </a:moveTo>
                <a:cubicBezTo>
                  <a:pt x="1949" y="174"/>
                  <a:pt x="1931" y="164"/>
                  <a:pt x="1922" y="146"/>
                </a:cubicBezTo>
                <a:cubicBezTo>
                  <a:pt x="1931" y="146"/>
                  <a:pt x="1952" y="133"/>
                  <a:pt x="1936" y="129"/>
                </a:cubicBezTo>
                <a:cubicBezTo>
                  <a:pt x="1937" y="143"/>
                  <a:pt x="1900" y="129"/>
                  <a:pt x="1901" y="144"/>
                </a:cubicBezTo>
                <a:cubicBezTo>
                  <a:pt x="1912" y="141"/>
                  <a:pt x="1918" y="146"/>
                  <a:pt x="1919" y="157"/>
                </a:cubicBezTo>
                <a:cubicBezTo>
                  <a:pt x="1904" y="146"/>
                  <a:pt x="1909" y="168"/>
                  <a:pt x="1888" y="166"/>
                </a:cubicBezTo>
                <a:cubicBezTo>
                  <a:pt x="1889" y="179"/>
                  <a:pt x="1890" y="193"/>
                  <a:pt x="1884" y="201"/>
                </a:cubicBezTo>
                <a:cubicBezTo>
                  <a:pt x="1855" y="171"/>
                  <a:pt x="1852" y="266"/>
                  <a:pt x="1803" y="181"/>
                </a:cubicBezTo>
                <a:cubicBezTo>
                  <a:pt x="1788" y="187"/>
                  <a:pt x="1783" y="184"/>
                  <a:pt x="1779" y="191"/>
                </a:cubicBezTo>
                <a:cubicBezTo>
                  <a:pt x="1790" y="190"/>
                  <a:pt x="1792" y="202"/>
                  <a:pt x="1798" y="207"/>
                </a:cubicBezTo>
                <a:cubicBezTo>
                  <a:pt x="1770" y="224"/>
                  <a:pt x="1758" y="222"/>
                  <a:pt x="1724" y="223"/>
                </a:cubicBezTo>
                <a:cubicBezTo>
                  <a:pt x="1721" y="238"/>
                  <a:pt x="1713" y="247"/>
                  <a:pt x="1699" y="244"/>
                </a:cubicBezTo>
                <a:cubicBezTo>
                  <a:pt x="1717" y="255"/>
                  <a:pt x="1767" y="217"/>
                  <a:pt x="1784" y="241"/>
                </a:cubicBezTo>
                <a:cubicBezTo>
                  <a:pt x="1796" y="238"/>
                  <a:pt x="1797" y="229"/>
                  <a:pt x="1813" y="230"/>
                </a:cubicBezTo>
                <a:cubicBezTo>
                  <a:pt x="1812" y="237"/>
                  <a:pt x="1808" y="243"/>
                  <a:pt x="1807" y="251"/>
                </a:cubicBezTo>
                <a:cubicBezTo>
                  <a:pt x="1885" y="210"/>
                  <a:pt x="1996" y="245"/>
                  <a:pt x="2072" y="200"/>
                </a:cubicBezTo>
                <a:cubicBezTo>
                  <a:pt x="2101" y="232"/>
                  <a:pt x="2132" y="175"/>
                  <a:pt x="2149" y="208"/>
                </a:cubicBezTo>
                <a:cubicBezTo>
                  <a:pt x="2145" y="192"/>
                  <a:pt x="2145" y="198"/>
                  <a:pt x="2149" y="183"/>
                </a:cubicBezTo>
                <a:cubicBezTo>
                  <a:pt x="2117" y="200"/>
                  <a:pt x="2069" y="190"/>
                  <a:pt x="2057" y="169"/>
                </a:cubicBezTo>
                <a:cubicBezTo>
                  <a:pt x="2056" y="169"/>
                  <a:pt x="2055" y="168"/>
                  <a:pt x="2054" y="162"/>
                </a:cubicBezTo>
                <a:cubicBezTo>
                  <a:pt x="2055" y="164"/>
                  <a:pt x="2056" y="167"/>
                  <a:pt x="2057" y="169"/>
                </a:cubicBezTo>
                <a:cubicBezTo>
                  <a:pt x="2060" y="167"/>
                  <a:pt x="2065" y="136"/>
                  <a:pt x="2080" y="155"/>
                </a:cubicBezTo>
                <a:cubicBezTo>
                  <a:pt x="2086" y="144"/>
                  <a:pt x="2065" y="137"/>
                  <a:pt x="2078" y="135"/>
                </a:cubicBezTo>
                <a:cubicBezTo>
                  <a:pt x="2089" y="142"/>
                  <a:pt x="2098" y="150"/>
                  <a:pt x="2106" y="159"/>
                </a:cubicBezTo>
                <a:cubicBezTo>
                  <a:pt x="2118" y="157"/>
                  <a:pt x="2127" y="152"/>
                  <a:pt x="2137" y="148"/>
                </a:cubicBezTo>
                <a:cubicBezTo>
                  <a:pt x="2138" y="154"/>
                  <a:pt x="2137" y="162"/>
                  <a:pt x="2143" y="163"/>
                </a:cubicBezTo>
                <a:cubicBezTo>
                  <a:pt x="2137" y="134"/>
                  <a:pt x="2170" y="155"/>
                  <a:pt x="2179" y="157"/>
                </a:cubicBezTo>
                <a:cubicBezTo>
                  <a:pt x="2170" y="140"/>
                  <a:pt x="2139" y="142"/>
                  <a:pt x="2131" y="123"/>
                </a:cubicBezTo>
                <a:cubicBezTo>
                  <a:pt x="2127" y="140"/>
                  <a:pt x="2121" y="126"/>
                  <a:pt x="2105" y="129"/>
                </a:cubicBezTo>
                <a:cubicBezTo>
                  <a:pt x="2103" y="123"/>
                  <a:pt x="2105" y="115"/>
                  <a:pt x="2099" y="115"/>
                </a:cubicBezTo>
                <a:cubicBezTo>
                  <a:pt x="2095" y="120"/>
                  <a:pt x="2074" y="104"/>
                  <a:pt x="2062" y="121"/>
                </a:cubicBezTo>
                <a:cubicBezTo>
                  <a:pt x="2073" y="123"/>
                  <a:pt x="2073" y="128"/>
                  <a:pt x="2068" y="136"/>
                </a:cubicBezTo>
                <a:cubicBezTo>
                  <a:pt x="2042" y="130"/>
                  <a:pt x="2013" y="148"/>
                  <a:pt x="1983" y="129"/>
                </a:cubicBezTo>
                <a:cubicBezTo>
                  <a:pt x="1984" y="157"/>
                  <a:pt x="1963" y="145"/>
                  <a:pt x="1943" y="143"/>
                </a:cubicBezTo>
                <a:close/>
                <a:moveTo>
                  <a:pt x="2355" y="136"/>
                </a:moveTo>
                <a:cubicBezTo>
                  <a:pt x="2379" y="141"/>
                  <a:pt x="2360" y="122"/>
                  <a:pt x="2372" y="118"/>
                </a:cubicBezTo>
                <a:cubicBezTo>
                  <a:pt x="2373" y="122"/>
                  <a:pt x="2376" y="124"/>
                  <a:pt x="2381" y="124"/>
                </a:cubicBezTo>
                <a:cubicBezTo>
                  <a:pt x="2372" y="146"/>
                  <a:pt x="2413" y="131"/>
                  <a:pt x="2428" y="144"/>
                </a:cubicBezTo>
                <a:cubicBezTo>
                  <a:pt x="2441" y="138"/>
                  <a:pt x="2421" y="128"/>
                  <a:pt x="2435" y="124"/>
                </a:cubicBezTo>
                <a:cubicBezTo>
                  <a:pt x="2444" y="142"/>
                  <a:pt x="2464" y="147"/>
                  <a:pt x="2464" y="127"/>
                </a:cubicBezTo>
                <a:cubicBezTo>
                  <a:pt x="2461" y="134"/>
                  <a:pt x="2503" y="128"/>
                  <a:pt x="2487" y="144"/>
                </a:cubicBezTo>
                <a:cubicBezTo>
                  <a:pt x="2539" y="145"/>
                  <a:pt x="2533" y="153"/>
                  <a:pt x="2574" y="148"/>
                </a:cubicBezTo>
                <a:cubicBezTo>
                  <a:pt x="2570" y="131"/>
                  <a:pt x="2574" y="136"/>
                  <a:pt x="2570" y="118"/>
                </a:cubicBezTo>
                <a:cubicBezTo>
                  <a:pt x="2551" y="128"/>
                  <a:pt x="2545" y="113"/>
                  <a:pt x="2532" y="122"/>
                </a:cubicBezTo>
                <a:cubicBezTo>
                  <a:pt x="2535" y="133"/>
                  <a:pt x="2558" y="122"/>
                  <a:pt x="2560" y="133"/>
                </a:cubicBezTo>
                <a:cubicBezTo>
                  <a:pt x="2530" y="150"/>
                  <a:pt x="2510" y="113"/>
                  <a:pt x="2479" y="113"/>
                </a:cubicBezTo>
                <a:cubicBezTo>
                  <a:pt x="2478" y="119"/>
                  <a:pt x="2479" y="127"/>
                  <a:pt x="2473" y="128"/>
                </a:cubicBezTo>
                <a:cubicBezTo>
                  <a:pt x="2469" y="121"/>
                  <a:pt x="2467" y="112"/>
                  <a:pt x="2461" y="107"/>
                </a:cubicBezTo>
                <a:cubicBezTo>
                  <a:pt x="2427" y="117"/>
                  <a:pt x="2368" y="88"/>
                  <a:pt x="2339" y="114"/>
                </a:cubicBezTo>
                <a:cubicBezTo>
                  <a:pt x="2346" y="121"/>
                  <a:pt x="2374" y="121"/>
                  <a:pt x="2355" y="136"/>
                </a:cubicBezTo>
                <a:close/>
                <a:moveTo>
                  <a:pt x="2457" y="169"/>
                </a:moveTo>
                <a:cubicBezTo>
                  <a:pt x="2443" y="168"/>
                  <a:pt x="2441" y="165"/>
                  <a:pt x="2449" y="158"/>
                </a:cubicBezTo>
                <a:cubicBezTo>
                  <a:pt x="2444" y="157"/>
                  <a:pt x="2439" y="156"/>
                  <a:pt x="2435" y="155"/>
                </a:cubicBezTo>
                <a:cubicBezTo>
                  <a:pt x="2432" y="164"/>
                  <a:pt x="2438" y="167"/>
                  <a:pt x="2436" y="176"/>
                </a:cubicBezTo>
                <a:cubicBezTo>
                  <a:pt x="2445" y="177"/>
                  <a:pt x="2453" y="175"/>
                  <a:pt x="2457" y="169"/>
                </a:cubicBezTo>
                <a:close/>
                <a:moveTo>
                  <a:pt x="2571" y="324"/>
                </a:moveTo>
                <a:cubicBezTo>
                  <a:pt x="2567" y="308"/>
                  <a:pt x="2567" y="288"/>
                  <a:pt x="2556" y="276"/>
                </a:cubicBezTo>
                <a:cubicBezTo>
                  <a:pt x="2551" y="286"/>
                  <a:pt x="2549" y="302"/>
                  <a:pt x="2537" y="302"/>
                </a:cubicBezTo>
                <a:cubicBezTo>
                  <a:pt x="2533" y="295"/>
                  <a:pt x="2490" y="282"/>
                  <a:pt x="2490" y="300"/>
                </a:cubicBezTo>
                <a:cubicBezTo>
                  <a:pt x="2503" y="308"/>
                  <a:pt x="2516" y="305"/>
                  <a:pt x="2532" y="306"/>
                </a:cubicBezTo>
                <a:cubicBezTo>
                  <a:pt x="2518" y="317"/>
                  <a:pt x="2561" y="331"/>
                  <a:pt x="2571" y="324"/>
                </a:cubicBezTo>
                <a:close/>
                <a:moveTo>
                  <a:pt x="2085" y="783"/>
                </a:moveTo>
                <a:cubicBezTo>
                  <a:pt x="2086" y="783"/>
                  <a:pt x="2087" y="783"/>
                  <a:pt x="2087" y="783"/>
                </a:cubicBezTo>
                <a:cubicBezTo>
                  <a:pt x="2087" y="783"/>
                  <a:pt x="2086" y="782"/>
                  <a:pt x="2085" y="783"/>
                </a:cubicBezTo>
                <a:close/>
                <a:moveTo>
                  <a:pt x="1496" y="3901"/>
                </a:moveTo>
                <a:cubicBezTo>
                  <a:pt x="1498" y="3907"/>
                  <a:pt x="1546" y="3916"/>
                  <a:pt x="1541" y="3909"/>
                </a:cubicBezTo>
                <a:cubicBezTo>
                  <a:pt x="1527" y="3908"/>
                  <a:pt x="1505" y="3892"/>
                  <a:pt x="1496" y="3901"/>
                </a:cubicBezTo>
                <a:close/>
                <a:moveTo>
                  <a:pt x="2304" y="636"/>
                </a:moveTo>
                <a:cubicBezTo>
                  <a:pt x="2297" y="634"/>
                  <a:pt x="2295" y="641"/>
                  <a:pt x="2288" y="640"/>
                </a:cubicBezTo>
                <a:cubicBezTo>
                  <a:pt x="2290" y="658"/>
                  <a:pt x="2298" y="657"/>
                  <a:pt x="2287" y="670"/>
                </a:cubicBezTo>
                <a:cubicBezTo>
                  <a:pt x="2304" y="677"/>
                  <a:pt x="2297" y="645"/>
                  <a:pt x="2304" y="636"/>
                </a:cubicBezTo>
                <a:close/>
                <a:moveTo>
                  <a:pt x="2364" y="401"/>
                </a:moveTo>
                <a:cubicBezTo>
                  <a:pt x="2370" y="377"/>
                  <a:pt x="2351" y="379"/>
                  <a:pt x="2343" y="389"/>
                </a:cubicBezTo>
                <a:cubicBezTo>
                  <a:pt x="2357" y="386"/>
                  <a:pt x="2350" y="403"/>
                  <a:pt x="2364" y="401"/>
                </a:cubicBezTo>
                <a:close/>
                <a:moveTo>
                  <a:pt x="1113" y="438"/>
                </a:moveTo>
                <a:cubicBezTo>
                  <a:pt x="1073" y="471"/>
                  <a:pt x="1122" y="446"/>
                  <a:pt x="1130" y="440"/>
                </a:cubicBezTo>
                <a:cubicBezTo>
                  <a:pt x="1124" y="440"/>
                  <a:pt x="1118" y="440"/>
                  <a:pt x="1113" y="438"/>
                </a:cubicBezTo>
                <a:close/>
                <a:moveTo>
                  <a:pt x="716" y="720"/>
                </a:moveTo>
                <a:cubicBezTo>
                  <a:pt x="724" y="736"/>
                  <a:pt x="732" y="716"/>
                  <a:pt x="740" y="712"/>
                </a:cubicBezTo>
                <a:cubicBezTo>
                  <a:pt x="726" y="693"/>
                  <a:pt x="727" y="665"/>
                  <a:pt x="703" y="665"/>
                </a:cubicBezTo>
                <a:cubicBezTo>
                  <a:pt x="711" y="671"/>
                  <a:pt x="705" y="676"/>
                  <a:pt x="706" y="682"/>
                </a:cubicBezTo>
                <a:cubicBezTo>
                  <a:pt x="725" y="682"/>
                  <a:pt x="740" y="705"/>
                  <a:pt x="716" y="720"/>
                </a:cubicBezTo>
                <a:close/>
                <a:moveTo>
                  <a:pt x="1069" y="464"/>
                </a:moveTo>
                <a:cubicBezTo>
                  <a:pt x="1077" y="452"/>
                  <a:pt x="1083" y="440"/>
                  <a:pt x="1097" y="430"/>
                </a:cubicBezTo>
                <a:cubicBezTo>
                  <a:pt x="1084" y="417"/>
                  <a:pt x="1090" y="420"/>
                  <a:pt x="1078" y="407"/>
                </a:cubicBezTo>
                <a:cubicBezTo>
                  <a:pt x="1085" y="404"/>
                  <a:pt x="1085" y="394"/>
                  <a:pt x="1076" y="396"/>
                </a:cubicBezTo>
                <a:cubicBezTo>
                  <a:pt x="1078" y="411"/>
                  <a:pt x="1058" y="419"/>
                  <a:pt x="1061" y="434"/>
                </a:cubicBezTo>
                <a:cubicBezTo>
                  <a:pt x="1066" y="432"/>
                  <a:pt x="1072" y="426"/>
                  <a:pt x="1076" y="431"/>
                </a:cubicBezTo>
                <a:cubicBezTo>
                  <a:pt x="1074" y="446"/>
                  <a:pt x="1051" y="427"/>
                  <a:pt x="1048" y="448"/>
                </a:cubicBezTo>
                <a:cubicBezTo>
                  <a:pt x="1054" y="459"/>
                  <a:pt x="1061" y="464"/>
                  <a:pt x="1069" y="464"/>
                </a:cubicBezTo>
                <a:close/>
                <a:moveTo>
                  <a:pt x="1051" y="399"/>
                </a:moveTo>
                <a:cubicBezTo>
                  <a:pt x="1027" y="404"/>
                  <a:pt x="996" y="416"/>
                  <a:pt x="987" y="440"/>
                </a:cubicBezTo>
                <a:cubicBezTo>
                  <a:pt x="995" y="437"/>
                  <a:pt x="988" y="446"/>
                  <a:pt x="988" y="451"/>
                </a:cubicBezTo>
                <a:cubicBezTo>
                  <a:pt x="1014" y="427"/>
                  <a:pt x="1030" y="419"/>
                  <a:pt x="1051" y="399"/>
                </a:cubicBezTo>
                <a:close/>
                <a:moveTo>
                  <a:pt x="1047" y="455"/>
                </a:moveTo>
                <a:cubicBezTo>
                  <a:pt x="1044" y="470"/>
                  <a:pt x="1032" y="484"/>
                  <a:pt x="1032" y="500"/>
                </a:cubicBezTo>
                <a:cubicBezTo>
                  <a:pt x="1048" y="486"/>
                  <a:pt x="1058" y="481"/>
                  <a:pt x="1047" y="455"/>
                </a:cubicBezTo>
                <a:close/>
                <a:moveTo>
                  <a:pt x="669" y="596"/>
                </a:moveTo>
                <a:cubicBezTo>
                  <a:pt x="664" y="589"/>
                  <a:pt x="678" y="584"/>
                  <a:pt x="674" y="578"/>
                </a:cubicBezTo>
                <a:cubicBezTo>
                  <a:pt x="670" y="585"/>
                  <a:pt x="649" y="575"/>
                  <a:pt x="657" y="566"/>
                </a:cubicBezTo>
                <a:cubicBezTo>
                  <a:pt x="669" y="566"/>
                  <a:pt x="661" y="553"/>
                  <a:pt x="665" y="539"/>
                </a:cubicBezTo>
                <a:cubicBezTo>
                  <a:pt x="653" y="564"/>
                  <a:pt x="619" y="589"/>
                  <a:pt x="626" y="607"/>
                </a:cubicBezTo>
                <a:cubicBezTo>
                  <a:pt x="631" y="586"/>
                  <a:pt x="662" y="576"/>
                  <a:pt x="669" y="596"/>
                </a:cubicBezTo>
                <a:close/>
                <a:moveTo>
                  <a:pt x="677" y="767"/>
                </a:moveTo>
                <a:cubicBezTo>
                  <a:pt x="685" y="758"/>
                  <a:pt x="700" y="750"/>
                  <a:pt x="682" y="740"/>
                </a:cubicBezTo>
                <a:cubicBezTo>
                  <a:pt x="676" y="749"/>
                  <a:pt x="672" y="758"/>
                  <a:pt x="677" y="767"/>
                </a:cubicBezTo>
                <a:close/>
                <a:moveTo>
                  <a:pt x="717" y="525"/>
                </a:moveTo>
                <a:cubicBezTo>
                  <a:pt x="705" y="525"/>
                  <a:pt x="689" y="546"/>
                  <a:pt x="681" y="520"/>
                </a:cubicBezTo>
                <a:cubicBezTo>
                  <a:pt x="652" y="544"/>
                  <a:pt x="717" y="546"/>
                  <a:pt x="717" y="525"/>
                </a:cubicBezTo>
                <a:close/>
                <a:moveTo>
                  <a:pt x="1627" y="171"/>
                </a:moveTo>
                <a:cubicBezTo>
                  <a:pt x="1613" y="188"/>
                  <a:pt x="1597" y="180"/>
                  <a:pt x="1587" y="198"/>
                </a:cubicBezTo>
                <a:cubicBezTo>
                  <a:pt x="1585" y="189"/>
                  <a:pt x="1580" y="189"/>
                  <a:pt x="1576" y="197"/>
                </a:cubicBezTo>
                <a:cubicBezTo>
                  <a:pt x="1573" y="185"/>
                  <a:pt x="1570" y="173"/>
                  <a:pt x="1559" y="176"/>
                </a:cubicBezTo>
                <a:cubicBezTo>
                  <a:pt x="1552" y="193"/>
                  <a:pt x="1530" y="202"/>
                  <a:pt x="1524" y="218"/>
                </a:cubicBezTo>
                <a:cubicBezTo>
                  <a:pt x="1517" y="214"/>
                  <a:pt x="1511" y="207"/>
                  <a:pt x="1503" y="204"/>
                </a:cubicBezTo>
                <a:cubicBezTo>
                  <a:pt x="1505" y="211"/>
                  <a:pt x="1504" y="215"/>
                  <a:pt x="1503" y="220"/>
                </a:cubicBezTo>
                <a:cubicBezTo>
                  <a:pt x="1511" y="217"/>
                  <a:pt x="1516" y="221"/>
                  <a:pt x="1517" y="231"/>
                </a:cubicBezTo>
                <a:cubicBezTo>
                  <a:pt x="1558" y="214"/>
                  <a:pt x="1534" y="181"/>
                  <a:pt x="1586" y="214"/>
                </a:cubicBezTo>
                <a:cubicBezTo>
                  <a:pt x="1602" y="197"/>
                  <a:pt x="1641" y="203"/>
                  <a:pt x="1673" y="184"/>
                </a:cubicBezTo>
                <a:cubicBezTo>
                  <a:pt x="1649" y="193"/>
                  <a:pt x="1640" y="179"/>
                  <a:pt x="1627" y="171"/>
                </a:cubicBezTo>
                <a:close/>
                <a:moveTo>
                  <a:pt x="1184" y="444"/>
                </a:moveTo>
                <a:cubicBezTo>
                  <a:pt x="1183" y="445"/>
                  <a:pt x="1183" y="447"/>
                  <a:pt x="1183" y="449"/>
                </a:cubicBezTo>
                <a:cubicBezTo>
                  <a:pt x="1183" y="447"/>
                  <a:pt x="1184" y="446"/>
                  <a:pt x="1184" y="444"/>
                </a:cubicBezTo>
                <a:close/>
                <a:moveTo>
                  <a:pt x="787" y="480"/>
                </a:moveTo>
                <a:cubicBezTo>
                  <a:pt x="786" y="461"/>
                  <a:pt x="835" y="424"/>
                  <a:pt x="849" y="429"/>
                </a:cubicBezTo>
                <a:cubicBezTo>
                  <a:pt x="839" y="447"/>
                  <a:pt x="841" y="460"/>
                  <a:pt x="817" y="458"/>
                </a:cubicBezTo>
                <a:cubicBezTo>
                  <a:pt x="822" y="471"/>
                  <a:pt x="832" y="460"/>
                  <a:pt x="838" y="468"/>
                </a:cubicBezTo>
                <a:cubicBezTo>
                  <a:pt x="852" y="457"/>
                  <a:pt x="842" y="444"/>
                  <a:pt x="859" y="434"/>
                </a:cubicBezTo>
                <a:cubicBezTo>
                  <a:pt x="864" y="447"/>
                  <a:pt x="857" y="458"/>
                  <a:pt x="859" y="470"/>
                </a:cubicBezTo>
                <a:cubicBezTo>
                  <a:pt x="875" y="461"/>
                  <a:pt x="859" y="446"/>
                  <a:pt x="873" y="436"/>
                </a:cubicBezTo>
                <a:cubicBezTo>
                  <a:pt x="883" y="441"/>
                  <a:pt x="870" y="459"/>
                  <a:pt x="885" y="452"/>
                </a:cubicBezTo>
                <a:cubicBezTo>
                  <a:pt x="885" y="434"/>
                  <a:pt x="911" y="442"/>
                  <a:pt x="920" y="440"/>
                </a:cubicBezTo>
                <a:cubicBezTo>
                  <a:pt x="901" y="418"/>
                  <a:pt x="943" y="427"/>
                  <a:pt x="942" y="407"/>
                </a:cubicBezTo>
                <a:cubicBezTo>
                  <a:pt x="932" y="421"/>
                  <a:pt x="910" y="412"/>
                  <a:pt x="918" y="399"/>
                </a:cubicBezTo>
                <a:cubicBezTo>
                  <a:pt x="938" y="406"/>
                  <a:pt x="939" y="391"/>
                  <a:pt x="961" y="388"/>
                </a:cubicBezTo>
                <a:cubicBezTo>
                  <a:pt x="964" y="393"/>
                  <a:pt x="968" y="391"/>
                  <a:pt x="971" y="394"/>
                </a:cubicBezTo>
                <a:cubicBezTo>
                  <a:pt x="951" y="407"/>
                  <a:pt x="968" y="428"/>
                  <a:pt x="969" y="401"/>
                </a:cubicBezTo>
                <a:cubicBezTo>
                  <a:pt x="1000" y="388"/>
                  <a:pt x="1033" y="376"/>
                  <a:pt x="1054" y="369"/>
                </a:cubicBezTo>
                <a:cubicBezTo>
                  <a:pt x="1047" y="370"/>
                  <a:pt x="1041" y="370"/>
                  <a:pt x="1035" y="368"/>
                </a:cubicBezTo>
                <a:cubicBezTo>
                  <a:pt x="1062" y="351"/>
                  <a:pt x="1067" y="371"/>
                  <a:pt x="1060" y="348"/>
                </a:cubicBezTo>
                <a:cubicBezTo>
                  <a:pt x="1076" y="339"/>
                  <a:pt x="1084" y="352"/>
                  <a:pt x="1094" y="357"/>
                </a:cubicBezTo>
                <a:cubicBezTo>
                  <a:pt x="1085" y="364"/>
                  <a:pt x="1069" y="363"/>
                  <a:pt x="1073" y="381"/>
                </a:cubicBezTo>
                <a:cubicBezTo>
                  <a:pt x="1083" y="369"/>
                  <a:pt x="1093" y="366"/>
                  <a:pt x="1102" y="359"/>
                </a:cubicBezTo>
                <a:cubicBezTo>
                  <a:pt x="1102" y="359"/>
                  <a:pt x="1102" y="360"/>
                  <a:pt x="1102" y="360"/>
                </a:cubicBezTo>
                <a:cubicBezTo>
                  <a:pt x="1102" y="359"/>
                  <a:pt x="1102" y="359"/>
                  <a:pt x="1102" y="359"/>
                </a:cubicBezTo>
                <a:cubicBezTo>
                  <a:pt x="1106" y="356"/>
                  <a:pt x="1110" y="352"/>
                  <a:pt x="1113" y="345"/>
                </a:cubicBezTo>
                <a:cubicBezTo>
                  <a:pt x="1111" y="345"/>
                  <a:pt x="1110" y="344"/>
                  <a:pt x="1108" y="344"/>
                </a:cubicBezTo>
                <a:cubicBezTo>
                  <a:pt x="1112" y="341"/>
                  <a:pt x="1115" y="337"/>
                  <a:pt x="1111" y="332"/>
                </a:cubicBezTo>
                <a:cubicBezTo>
                  <a:pt x="1107" y="333"/>
                  <a:pt x="1102" y="337"/>
                  <a:pt x="1098" y="340"/>
                </a:cubicBezTo>
                <a:cubicBezTo>
                  <a:pt x="1095" y="339"/>
                  <a:pt x="1096" y="339"/>
                  <a:pt x="1097" y="340"/>
                </a:cubicBezTo>
                <a:cubicBezTo>
                  <a:pt x="1091" y="344"/>
                  <a:pt x="1085" y="345"/>
                  <a:pt x="1083" y="336"/>
                </a:cubicBezTo>
                <a:cubicBezTo>
                  <a:pt x="1115" y="322"/>
                  <a:pt x="1119" y="320"/>
                  <a:pt x="1142" y="299"/>
                </a:cubicBezTo>
                <a:cubicBezTo>
                  <a:pt x="1145" y="308"/>
                  <a:pt x="1152" y="307"/>
                  <a:pt x="1155" y="315"/>
                </a:cubicBezTo>
                <a:cubicBezTo>
                  <a:pt x="1138" y="315"/>
                  <a:pt x="1118" y="326"/>
                  <a:pt x="1123" y="343"/>
                </a:cubicBezTo>
                <a:cubicBezTo>
                  <a:pt x="1151" y="335"/>
                  <a:pt x="1160" y="319"/>
                  <a:pt x="1170" y="297"/>
                </a:cubicBezTo>
                <a:cubicBezTo>
                  <a:pt x="1189" y="307"/>
                  <a:pt x="1202" y="288"/>
                  <a:pt x="1197" y="280"/>
                </a:cubicBezTo>
                <a:cubicBezTo>
                  <a:pt x="1210" y="281"/>
                  <a:pt x="1211" y="288"/>
                  <a:pt x="1210" y="298"/>
                </a:cubicBezTo>
                <a:cubicBezTo>
                  <a:pt x="1203" y="303"/>
                  <a:pt x="1199" y="307"/>
                  <a:pt x="1202" y="308"/>
                </a:cubicBezTo>
                <a:cubicBezTo>
                  <a:pt x="1204" y="307"/>
                  <a:pt x="1207" y="306"/>
                  <a:pt x="1209" y="305"/>
                </a:cubicBezTo>
                <a:cubicBezTo>
                  <a:pt x="1209" y="305"/>
                  <a:pt x="1209" y="306"/>
                  <a:pt x="1209" y="307"/>
                </a:cubicBezTo>
                <a:cubicBezTo>
                  <a:pt x="1235" y="290"/>
                  <a:pt x="1244" y="286"/>
                  <a:pt x="1270" y="292"/>
                </a:cubicBezTo>
                <a:cubicBezTo>
                  <a:pt x="1264" y="296"/>
                  <a:pt x="1269" y="304"/>
                  <a:pt x="1266" y="309"/>
                </a:cubicBezTo>
                <a:cubicBezTo>
                  <a:pt x="1281" y="290"/>
                  <a:pt x="1286" y="294"/>
                  <a:pt x="1306" y="298"/>
                </a:cubicBezTo>
                <a:cubicBezTo>
                  <a:pt x="1317" y="276"/>
                  <a:pt x="1359" y="252"/>
                  <a:pt x="1392" y="248"/>
                </a:cubicBezTo>
                <a:cubicBezTo>
                  <a:pt x="1375" y="259"/>
                  <a:pt x="1359" y="269"/>
                  <a:pt x="1359" y="281"/>
                </a:cubicBezTo>
                <a:cubicBezTo>
                  <a:pt x="1370" y="262"/>
                  <a:pt x="1403" y="263"/>
                  <a:pt x="1404" y="284"/>
                </a:cubicBezTo>
                <a:cubicBezTo>
                  <a:pt x="1401" y="277"/>
                  <a:pt x="1415" y="276"/>
                  <a:pt x="1414" y="269"/>
                </a:cubicBezTo>
                <a:cubicBezTo>
                  <a:pt x="1407" y="274"/>
                  <a:pt x="1391" y="258"/>
                  <a:pt x="1402" y="253"/>
                </a:cubicBezTo>
                <a:cubicBezTo>
                  <a:pt x="1406" y="254"/>
                  <a:pt x="1408" y="252"/>
                  <a:pt x="1410" y="249"/>
                </a:cubicBezTo>
                <a:cubicBezTo>
                  <a:pt x="1411" y="249"/>
                  <a:pt x="1413" y="249"/>
                  <a:pt x="1414" y="250"/>
                </a:cubicBezTo>
                <a:cubicBezTo>
                  <a:pt x="1427" y="225"/>
                  <a:pt x="1448" y="225"/>
                  <a:pt x="1492" y="206"/>
                </a:cubicBezTo>
                <a:cubicBezTo>
                  <a:pt x="1494" y="182"/>
                  <a:pt x="1462" y="214"/>
                  <a:pt x="1458" y="200"/>
                </a:cubicBezTo>
                <a:cubicBezTo>
                  <a:pt x="1460" y="182"/>
                  <a:pt x="1492" y="158"/>
                  <a:pt x="1511" y="175"/>
                </a:cubicBezTo>
                <a:cubicBezTo>
                  <a:pt x="1516" y="185"/>
                  <a:pt x="1487" y="178"/>
                  <a:pt x="1500" y="193"/>
                </a:cubicBezTo>
                <a:cubicBezTo>
                  <a:pt x="1554" y="163"/>
                  <a:pt x="1478" y="149"/>
                  <a:pt x="1450" y="150"/>
                </a:cubicBezTo>
                <a:cubicBezTo>
                  <a:pt x="1460" y="147"/>
                  <a:pt x="1452" y="135"/>
                  <a:pt x="1468" y="135"/>
                </a:cubicBezTo>
                <a:cubicBezTo>
                  <a:pt x="1492" y="137"/>
                  <a:pt x="1521" y="130"/>
                  <a:pt x="1533" y="107"/>
                </a:cubicBezTo>
                <a:cubicBezTo>
                  <a:pt x="1545" y="108"/>
                  <a:pt x="1546" y="113"/>
                  <a:pt x="1542" y="121"/>
                </a:cubicBezTo>
                <a:cubicBezTo>
                  <a:pt x="1600" y="92"/>
                  <a:pt x="1649" y="96"/>
                  <a:pt x="1702" y="61"/>
                </a:cubicBezTo>
                <a:cubicBezTo>
                  <a:pt x="1691" y="81"/>
                  <a:pt x="1757" y="65"/>
                  <a:pt x="1739" y="50"/>
                </a:cubicBezTo>
                <a:cubicBezTo>
                  <a:pt x="1817" y="57"/>
                  <a:pt x="1923" y="44"/>
                  <a:pt x="1998" y="12"/>
                </a:cubicBezTo>
                <a:cubicBezTo>
                  <a:pt x="1971" y="18"/>
                  <a:pt x="1921" y="0"/>
                  <a:pt x="1898" y="23"/>
                </a:cubicBezTo>
                <a:cubicBezTo>
                  <a:pt x="1910" y="1"/>
                  <a:pt x="1873" y="21"/>
                  <a:pt x="1871" y="30"/>
                </a:cubicBezTo>
                <a:cubicBezTo>
                  <a:pt x="1870" y="15"/>
                  <a:pt x="1870" y="15"/>
                  <a:pt x="1870" y="15"/>
                </a:cubicBezTo>
                <a:cubicBezTo>
                  <a:pt x="1614" y="28"/>
                  <a:pt x="1198" y="137"/>
                  <a:pt x="1022" y="290"/>
                </a:cubicBezTo>
                <a:cubicBezTo>
                  <a:pt x="1019" y="259"/>
                  <a:pt x="991" y="304"/>
                  <a:pt x="985" y="282"/>
                </a:cubicBezTo>
                <a:cubicBezTo>
                  <a:pt x="969" y="303"/>
                  <a:pt x="931" y="298"/>
                  <a:pt x="931" y="319"/>
                </a:cubicBezTo>
                <a:cubicBezTo>
                  <a:pt x="963" y="306"/>
                  <a:pt x="975" y="283"/>
                  <a:pt x="995" y="299"/>
                </a:cubicBezTo>
                <a:cubicBezTo>
                  <a:pt x="965" y="310"/>
                  <a:pt x="942" y="338"/>
                  <a:pt x="912" y="331"/>
                </a:cubicBezTo>
                <a:cubicBezTo>
                  <a:pt x="895" y="350"/>
                  <a:pt x="866" y="392"/>
                  <a:pt x="839" y="387"/>
                </a:cubicBezTo>
                <a:cubicBezTo>
                  <a:pt x="850" y="408"/>
                  <a:pt x="812" y="400"/>
                  <a:pt x="809" y="421"/>
                </a:cubicBezTo>
                <a:cubicBezTo>
                  <a:pt x="841" y="445"/>
                  <a:pt x="770" y="450"/>
                  <a:pt x="766" y="471"/>
                </a:cubicBezTo>
                <a:cubicBezTo>
                  <a:pt x="772" y="467"/>
                  <a:pt x="777" y="464"/>
                  <a:pt x="781" y="472"/>
                </a:cubicBezTo>
                <a:cubicBezTo>
                  <a:pt x="770" y="485"/>
                  <a:pt x="764" y="475"/>
                  <a:pt x="753" y="488"/>
                </a:cubicBezTo>
                <a:cubicBezTo>
                  <a:pt x="762" y="502"/>
                  <a:pt x="776" y="480"/>
                  <a:pt x="787" y="480"/>
                </a:cubicBezTo>
                <a:close/>
                <a:moveTo>
                  <a:pt x="1632" y="231"/>
                </a:moveTo>
                <a:cubicBezTo>
                  <a:pt x="1615" y="209"/>
                  <a:pt x="1607" y="216"/>
                  <a:pt x="1582" y="214"/>
                </a:cubicBezTo>
                <a:cubicBezTo>
                  <a:pt x="1582" y="231"/>
                  <a:pt x="1597" y="221"/>
                  <a:pt x="1601" y="229"/>
                </a:cubicBezTo>
                <a:cubicBezTo>
                  <a:pt x="1595" y="231"/>
                  <a:pt x="1592" y="235"/>
                  <a:pt x="1589" y="238"/>
                </a:cubicBezTo>
                <a:cubicBezTo>
                  <a:pt x="1589" y="215"/>
                  <a:pt x="1561" y="231"/>
                  <a:pt x="1571" y="212"/>
                </a:cubicBezTo>
                <a:cubicBezTo>
                  <a:pt x="1498" y="250"/>
                  <a:pt x="1425" y="287"/>
                  <a:pt x="1340" y="315"/>
                </a:cubicBezTo>
                <a:cubicBezTo>
                  <a:pt x="1343" y="323"/>
                  <a:pt x="1341" y="328"/>
                  <a:pt x="1337" y="333"/>
                </a:cubicBezTo>
                <a:cubicBezTo>
                  <a:pt x="1322" y="326"/>
                  <a:pt x="1324" y="334"/>
                  <a:pt x="1305" y="342"/>
                </a:cubicBezTo>
                <a:cubicBezTo>
                  <a:pt x="1304" y="326"/>
                  <a:pt x="1300" y="324"/>
                  <a:pt x="1286" y="323"/>
                </a:cubicBezTo>
                <a:cubicBezTo>
                  <a:pt x="1288" y="329"/>
                  <a:pt x="1293" y="336"/>
                  <a:pt x="1288" y="339"/>
                </a:cubicBezTo>
                <a:cubicBezTo>
                  <a:pt x="1253" y="355"/>
                  <a:pt x="1195" y="406"/>
                  <a:pt x="1184" y="444"/>
                </a:cubicBezTo>
                <a:cubicBezTo>
                  <a:pt x="1189" y="435"/>
                  <a:pt x="1208" y="432"/>
                  <a:pt x="1216" y="424"/>
                </a:cubicBezTo>
                <a:cubicBezTo>
                  <a:pt x="1210" y="414"/>
                  <a:pt x="1215" y="407"/>
                  <a:pt x="1219" y="400"/>
                </a:cubicBezTo>
                <a:cubicBezTo>
                  <a:pt x="1225" y="409"/>
                  <a:pt x="1238" y="392"/>
                  <a:pt x="1244" y="399"/>
                </a:cubicBezTo>
                <a:cubicBezTo>
                  <a:pt x="1247" y="392"/>
                  <a:pt x="1237" y="382"/>
                  <a:pt x="1250" y="379"/>
                </a:cubicBezTo>
                <a:cubicBezTo>
                  <a:pt x="1397" y="311"/>
                  <a:pt x="1474" y="289"/>
                  <a:pt x="1611" y="247"/>
                </a:cubicBezTo>
                <a:cubicBezTo>
                  <a:pt x="1600" y="216"/>
                  <a:pt x="1628" y="247"/>
                  <a:pt x="1632" y="231"/>
                </a:cubicBezTo>
                <a:close/>
                <a:moveTo>
                  <a:pt x="1694" y="141"/>
                </a:moveTo>
                <a:cubicBezTo>
                  <a:pt x="1708" y="140"/>
                  <a:pt x="1714" y="148"/>
                  <a:pt x="1723" y="152"/>
                </a:cubicBezTo>
                <a:cubicBezTo>
                  <a:pt x="1719" y="156"/>
                  <a:pt x="1710" y="178"/>
                  <a:pt x="1721" y="178"/>
                </a:cubicBezTo>
                <a:cubicBezTo>
                  <a:pt x="1728" y="159"/>
                  <a:pt x="1739" y="170"/>
                  <a:pt x="1744" y="154"/>
                </a:cubicBezTo>
                <a:cubicBezTo>
                  <a:pt x="1735" y="156"/>
                  <a:pt x="1730" y="152"/>
                  <a:pt x="1727" y="147"/>
                </a:cubicBezTo>
                <a:cubicBezTo>
                  <a:pt x="1743" y="137"/>
                  <a:pt x="1745" y="143"/>
                  <a:pt x="1764" y="141"/>
                </a:cubicBezTo>
                <a:cubicBezTo>
                  <a:pt x="1764" y="132"/>
                  <a:pt x="1757" y="131"/>
                  <a:pt x="1756" y="122"/>
                </a:cubicBezTo>
                <a:cubicBezTo>
                  <a:pt x="1776" y="127"/>
                  <a:pt x="1786" y="109"/>
                  <a:pt x="1798" y="103"/>
                </a:cubicBezTo>
                <a:cubicBezTo>
                  <a:pt x="1782" y="106"/>
                  <a:pt x="1780" y="93"/>
                  <a:pt x="1764" y="96"/>
                </a:cubicBezTo>
                <a:cubicBezTo>
                  <a:pt x="1752" y="118"/>
                  <a:pt x="1736" y="114"/>
                  <a:pt x="1703" y="125"/>
                </a:cubicBezTo>
                <a:cubicBezTo>
                  <a:pt x="1706" y="134"/>
                  <a:pt x="1697" y="136"/>
                  <a:pt x="1694" y="141"/>
                </a:cubicBezTo>
                <a:close/>
                <a:moveTo>
                  <a:pt x="1327" y="301"/>
                </a:moveTo>
                <a:cubicBezTo>
                  <a:pt x="1339" y="296"/>
                  <a:pt x="1352" y="292"/>
                  <a:pt x="1348" y="281"/>
                </a:cubicBezTo>
                <a:cubicBezTo>
                  <a:pt x="1343" y="285"/>
                  <a:pt x="1333" y="286"/>
                  <a:pt x="1326" y="289"/>
                </a:cubicBezTo>
                <a:cubicBezTo>
                  <a:pt x="1325" y="289"/>
                  <a:pt x="1325" y="289"/>
                  <a:pt x="1325" y="288"/>
                </a:cubicBezTo>
                <a:cubicBezTo>
                  <a:pt x="1314" y="294"/>
                  <a:pt x="1315" y="303"/>
                  <a:pt x="1303" y="298"/>
                </a:cubicBezTo>
                <a:cubicBezTo>
                  <a:pt x="1306" y="313"/>
                  <a:pt x="1323" y="310"/>
                  <a:pt x="1327" y="301"/>
                </a:cubicBezTo>
                <a:close/>
                <a:moveTo>
                  <a:pt x="1804" y="274"/>
                </a:moveTo>
                <a:cubicBezTo>
                  <a:pt x="1816" y="275"/>
                  <a:pt x="1830" y="270"/>
                  <a:pt x="1850" y="271"/>
                </a:cubicBezTo>
                <a:cubicBezTo>
                  <a:pt x="1852" y="279"/>
                  <a:pt x="1853" y="288"/>
                  <a:pt x="1862" y="285"/>
                </a:cubicBezTo>
                <a:cubicBezTo>
                  <a:pt x="1860" y="249"/>
                  <a:pt x="1816" y="280"/>
                  <a:pt x="1806" y="259"/>
                </a:cubicBezTo>
                <a:cubicBezTo>
                  <a:pt x="1808" y="269"/>
                  <a:pt x="1808" y="269"/>
                  <a:pt x="1808" y="269"/>
                </a:cubicBezTo>
                <a:cubicBezTo>
                  <a:pt x="1805" y="270"/>
                  <a:pt x="1802" y="270"/>
                  <a:pt x="1804" y="274"/>
                </a:cubicBezTo>
                <a:close/>
                <a:moveTo>
                  <a:pt x="1380" y="356"/>
                </a:moveTo>
                <a:cubicBezTo>
                  <a:pt x="1385" y="359"/>
                  <a:pt x="1414" y="356"/>
                  <a:pt x="1403" y="341"/>
                </a:cubicBezTo>
                <a:cubicBezTo>
                  <a:pt x="1391" y="352"/>
                  <a:pt x="1384" y="345"/>
                  <a:pt x="1380" y="356"/>
                </a:cubicBezTo>
                <a:close/>
                <a:moveTo>
                  <a:pt x="1168" y="395"/>
                </a:moveTo>
                <a:cubicBezTo>
                  <a:pt x="1147" y="387"/>
                  <a:pt x="1170" y="372"/>
                  <a:pt x="1160" y="370"/>
                </a:cubicBezTo>
                <a:cubicBezTo>
                  <a:pt x="1158" y="379"/>
                  <a:pt x="1144" y="387"/>
                  <a:pt x="1135" y="384"/>
                </a:cubicBezTo>
                <a:cubicBezTo>
                  <a:pt x="1136" y="398"/>
                  <a:pt x="1145" y="397"/>
                  <a:pt x="1141" y="404"/>
                </a:cubicBezTo>
                <a:cubicBezTo>
                  <a:pt x="1130" y="393"/>
                  <a:pt x="1110" y="401"/>
                  <a:pt x="1101" y="410"/>
                </a:cubicBezTo>
                <a:cubicBezTo>
                  <a:pt x="1110" y="417"/>
                  <a:pt x="1128" y="415"/>
                  <a:pt x="1125" y="431"/>
                </a:cubicBezTo>
                <a:cubicBezTo>
                  <a:pt x="1148" y="422"/>
                  <a:pt x="1157" y="408"/>
                  <a:pt x="1168" y="395"/>
                </a:cubicBezTo>
                <a:close/>
                <a:moveTo>
                  <a:pt x="2012" y="4170"/>
                </a:moveTo>
                <a:cubicBezTo>
                  <a:pt x="1968" y="4173"/>
                  <a:pt x="1981" y="4212"/>
                  <a:pt x="1942" y="4164"/>
                </a:cubicBezTo>
                <a:cubicBezTo>
                  <a:pt x="1921" y="4175"/>
                  <a:pt x="1887" y="4157"/>
                  <a:pt x="1850" y="4164"/>
                </a:cubicBezTo>
                <a:cubicBezTo>
                  <a:pt x="1875" y="4164"/>
                  <a:pt x="1879" y="4180"/>
                  <a:pt x="1889" y="4192"/>
                </a:cubicBezTo>
                <a:cubicBezTo>
                  <a:pt x="1909" y="4180"/>
                  <a:pt x="1920" y="4192"/>
                  <a:pt x="1936" y="4179"/>
                </a:cubicBezTo>
                <a:cubicBezTo>
                  <a:pt x="1935" y="4188"/>
                  <a:pt x="1940" y="4189"/>
                  <a:pt x="1946" y="4184"/>
                </a:cubicBezTo>
                <a:cubicBezTo>
                  <a:pt x="1945" y="4196"/>
                  <a:pt x="1944" y="4208"/>
                  <a:pt x="1956" y="4209"/>
                </a:cubicBezTo>
                <a:cubicBezTo>
                  <a:pt x="1967" y="4195"/>
                  <a:pt x="1991" y="4194"/>
                  <a:pt x="2002" y="4180"/>
                </a:cubicBezTo>
                <a:cubicBezTo>
                  <a:pt x="2007" y="4187"/>
                  <a:pt x="2011" y="4195"/>
                  <a:pt x="2018" y="4200"/>
                </a:cubicBezTo>
                <a:cubicBezTo>
                  <a:pt x="2017" y="4193"/>
                  <a:pt x="2020" y="4189"/>
                  <a:pt x="2023" y="4185"/>
                </a:cubicBezTo>
                <a:cubicBezTo>
                  <a:pt x="2014" y="4186"/>
                  <a:pt x="2011" y="4180"/>
                  <a:pt x="2012" y="4170"/>
                </a:cubicBezTo>
                <a:close/>
                <a:moveTo>
                  <a:pt x="2346" y="2270"/>
                </a:moveTo>
                <a:cubicBezTo>
                  <a:pt x="2349" y="2259"/>
                  <a:pt x="2350" y="2263"/>
                  <a:pt x="2338" y="2250"/>
                </a:cubicBezTo>
                <a:cubicBezTo>
                  <a:pt x="2337" y="2255"/>
                  <a:pt x="2331" y="2258"/>
                  <a:pt x="2346" y="2270"/>
                </a:cubicBezTo>
                <a:close/>
                <a:moveTo>
                  <a:pt x="2337" y="2266"/>
                </a:moveTo>
                <a:cubicBezTo>
                  <a:pt x="2336" y="2269"/>
                  <a:pt x="2340" y="2272"/>
                  <a:pt x="2334" y="2271"/>
                </a:cubicBezTo>
                <a:cubicBezTo>
                  <a:pt x="2352" y="2283"/>
                  <a:pt x="2340" y="2269"/>
                  <a:pt x="2337" y="2266"/>
                </a:cubicBezTo>
                <a:close/>
                <a:moveTo>
                  <a:pt x="2335" y="2245"/>
                </a:moveTo>
                <a:cubicBezTo>
                  <a:pt x="2352" y="2255"/>
                  <a:pt x="2344" y="2245"/>
                  <a:pt x="2337" y="2241"/>
                </a:cubicBezTo>
                <a:cubicBezTo>
                  <a:pt x="2337" y="2244"/>
                  <a:pt x="2342" y="2246"/>
                  <a:pt x="2335" y="2245"/>
                </a:cubicBezTo>
                <a:close/>
                <a:moveTo>
                  <a:pt x="2350" y="2284"/>
                </a:moveTo>
                <a:cubicBezTo>
                  <a:pt x="2317" y="2264"/>
                  <a:pt x="2325" y="2278"/>
                  <a:pt x="2336" y="2289"/>
                </a:cubicBezTo>
                <a:cubicBezTo>
                  <a:pt x="2338" y="2285"/>
                  <a:pt x="2331" y="2274"/>
                  <a:pt x="2350" y="2284"/>
                </a:cubicBezTo>
                <a:close/>
                <a:moveTo>
                  <a:pt x="2514" y="3089"/>
                </a:moveTo>
                <a:cubicBezTo>
                  <a:pt x="2518" y="3105"/>
                  <a:pt x="2537" y="3104"/>
                  <a:pt x="2527" y="3088"/>
                </a:cubicBezTo>
                <a:cubicBezTo>
                  <a:pt x="2523" y="3092"/>
                  <a:pt x="2518" y="3091"/>
                  <a:pt x="2514" y="3089"/>
                </a:cubicBezTo>
                <a:close/>
                <a:moveTo>
                  <a:pt x="2318" y="3140"/>
                </a:moveTo>
                <a:cubicBezTo>
                  <a:pt x="2308" y="3135"/>
                  <a:pt x="2298" y="3142"/>
                  <a:pt x="2293" y="3147"/>
                </a:cubicBezTo>
                <a:cubicBezTo>
                  <a:pt x="2304" y="3148"/>
                  <a:pt x="2313" y="3146"/>
                  <a:pt x="2318" y="3140"/>
                </a:cubicBezTo>
                <a:close/>
                <a:moveTo>
                  <a:pt x="2376" y="2336"/>
                </a:moveTo>
                <a:cubicBezTo>
                  <a:pt x="2375" y="2336"/>
                  <a:pt x="2373" y="2334"/>
                  <a:pt x="2368" y="2331"/>
                </a:cubicBezTo>
                <a:cubicBezTo>
                  <a:pt x="2364" y="2338"/>
                  <a:pt x="2397" y="2354"/>
                  <a:pt x="2384" y="2343"/>
                </a:cubicBezTo>
                <a:cubicBezTo>
                  <a:pt x="2381" y="2343"/>
                  <a:pt x="2380" y="2339"/>
                  <a:pt x="2376" y="2336"/>
                </a:cubicBezTo>
                <a:close/>
                <a:moveTo>
                  <a:pt x="2399" y="2666"/>
                </a:moveTo>
                <a:cubicBezTo>
                  <a:pt x="2392" y="2653"/>
                  <a:pt x="2390" y="2660"/>
                  <a:pt x="2385" y="2657"/>
                </a:cubicBezTo>
                <a:cubicBezTo>
                  <a:pt x="2390" y="2666"/>
                  <a:pt x="2387" y="2668"/>
                  <a:pt x="2393" y="2675"/>
                </a:cubicBezTo>
                <a:cubicBezTo>
                  <a:pt x="2385" y="2668"/>
                  <a:pt x="2376" y="2669"/>
                  <a:pt x="2385" y="2687"/>
                </a:cubicBezTo>
                <a:cubicBezTo>
                  <a:pt x="2382" y="2670"/>
                  <a:pt x="2402" y="2693"/>
                  <a:pt x="2398" y="2679"/>
                </a:cubicBezTo>
                <a:cubicBezTo>
                  <a:pt x="2397" y="2677"/>
                  <a:pt x="2396" y="2676"/>
                  <a:pt x="2394" y="2675"/>
                </a:cubicBezTo>
                <a:cubicBezTo>
                  <a:pt x="2397" y="2675"/>
                  <a:pt x="2393" y="2668"/>
                  <a:pt x="2393" y="2664"/>
                </a:cubicBezTo>
                <a:cubicBezTo>
                  <a:pt x="2395" y="2663"/>
                  <a:pt x="2397" y="2665"/>
                  <a:pt x="2399" y="2666"/>
                </a:cubicBezTo>
                <a:close/>
                <a:moveTo>
                  <a:pt x="2406" y="2643"/>
                </a:moveTo>
                <a:cubicBezTo>
                  <a:pt x="2405" y="2648"/>
                  <a:pt x="2390" y="2634"/>
                  <a:pt x="2395" y="2645"/>
                </a:cubicBezTo>
                <a:cubicBezTo>
                  <a:pt x="2406" y="2652"/>
                  <a:pt x="2394" y="2654"/>
                  <a:pt x="2402" y="2665"/>
                </a:cubicBezTo>
                <a:cubicBezTo>
                  <a:pt x="2407" y="2660"/>
                  <a:pt x="2415" y="2659"/>
                  <a:pt x="2406" y="2643"/>
                </a:cubicBezTo>
                <a:close/>
                <a:moveTo>
                  <a:pt x="2459" y="2025"/>
                </a:moveTo>
                <a:cubicBezTo>
                  <a:pt x="2449" y="2037"/>
                  <a:pt x="2442" y="2044"/>
                  <a:pt x="2471" y="2038"/>
                </a:cubicBezTo>
                <a:cubicBezTo>
                  <a:pt x="2474" y="2032"/>
                  <a:pt x="2454" y="2038"/>
                  <a:pt x="2457" y="2031"/>
                </a:cubicBezTo>
                <a:cubicBezTo>
                  <a:pt x="2462" y="2030"/>
                  <a:pt x="2467" y="2028"/>
                  <a:pt x="2471" y="2026"/>
                </a:cubicBezTo>
                <a:cubicBezTo>
                  <a:pt x="2465" y="2028"/>
                  <a:pt x="2466" y="2021"/>
                  <a:pt x="2459" y="2025"/>
                </a:cubicBezTo>
                <a:close/>
                <a:moveTo>
                  <a:pt x="1078" y="3698"/>
                </a:moveTo>
                <a:cubicBezTo>
                  <a:pt x="1066" y="3694"/>
                  <a:pt x="1076" y="3684"/>
                  <a:pt x="1074" y="3678"/>
                </a:cubicBezTo>
                <a:cubicBezTo>
                  <a:pt x="1061" y="3675"/>
                  <a:pt x="1043" y="3645"/>
                  <a:pt x="1034" y="3663"/>
                </a:cubicBezTo>
                <a:cubicBezTo>
                  <a:pt x="1047" y="3674"/>
                  <a:pt x="1069" y="3683"/>
                  <a:pt x="1054" y="3700"/>
                </a:cubicBezTo>
                <a:cubicBezTo>
                  <a:pt x="1064" y="3708"/>
                  <a:pt x="1070" y="3697"/>
                  <a:pt x="1078" y="3698"/>
                </a:cubicBezTo>
                <a:close/>
                <a:moveTo>
                  <a:pt x="2381" y="2195"/>
                </a:moveTo>
                <a:cubicBezTo>
                  <a:pt x="2391" y="2202"/>
                  <a:pt x="2367" y="2199"/>
                  <a:pt x="2388" y="2209"/>
                </a:cubicBezTo>
                <a:cubicBezTo>
                  <a:pt x="2395" y="2206"/>
                  <a:pt x="2406" y="2205"/>
                  <a:pt x="2381" y="2195"/>
                </a:cubicBezTo>
                <a:close/>
                <a:moveTo>
                  <a:pt x="2449" y="2136"/>
                </a:moveTo>
                <a:cubicBezTo>
                  <a:pt x="2456" y="2136"/>
                  <a:pt x="2455" y="2130"/>
                  <a:pt x="2448" y="2132"/>
                </a:cubicBezTo>
                <a:cubicBezTo>
                  <a:pt x="2454" y="2135"/>
                  <a:pt x="2427" y="2134"/>
                  <a:pt x="2449" y="2136"/>
                </a:cubicBezTo>
                <a:close/>
                <a:moveTo>
                  <a:pt x="2463" y="2057"/>
                </a:moveTo>
                <a:cubicBezTo>
                  <a:pt x="2469" y="2054"/>
                  <a:pt x="2485" y="2045"/>
                  <a:pt x="2464" y="2048"/>
                </a:cubicBezTo>
                <a:cubicBezTo>
                  <a:pt x="2470" y="2050"/>
                  <a:pt x="2452" y="2058"/>
                  <a:pt x="2463" y="2057"/>
                </a:cubicBezTo>
                <a:close/>
                <a:moveTo>
                  <a:pt x="2498" y="1504"/>
                </a:moveTo>
                <a:cubicBezTo>
                  <a:pt x="2521" y="1510"/>
                  <a:pt x="2514" y="1557"/>
                  <a:pt x="2523" y="1570"/>
                </a:cubicBezTo>
                <a:cubicBezTo>
                  <a:pt x="2533" y="1543"/>
                  <a:pt x="2536" y="1488"/>
                  <a:pt x="2498" y="1504"/>
                </a:cubicBezTo>
                <a:close/>
                <a:moveTo>
                  <a:pt x="2417" y="2194"/>
                </a:moveTo>
                <a:cubicBezTo>
                  <a:pt x="2410" y="2189"/>
                  <a:pt x="2382" y="2187"/>
                  <a:pt x="2407" y="2196"/>
                </a:cubicBezTo>
                <a:cubicBezTo>
                  <a:pt x="2400" y="2191"/>
                  <a:pt x="2406" y="2192"/>
                  <a:pt x="2417" y="2194"/>
                </a:cubicBezTo>
                <a:close/>
                <a:moveTo>
                  <a:pt x="2222" y="1804"/>
                </a:moveTo>
                <a:cubicBezTo>
                  <a:pt x="2219" y="1824"/>
                  <a:pt x="2226" y="1837"/>
                  <a:pt x="2225" y="1829"/>
                </a:cubicBezTo>
                <a:cubicBezTo>
                  <a:pt x="2223" y="1825"/>
                  <a:pt x="2226" y="1802"/>
                  <a:pt x="2222" y="1804"/>
                </a:cubicBezTo>
                <a:close/>
                <a:moveTo>
                  <a:pt x="2343" y="1707"/>
                </a:moveTo>
                <a:cubicBezTo>
                  <a:pt x="2350" y="1696"/>
                  <a:pt x="2346" y="1693"/>
                  <a:pt x="2351" y="1679"/>
                </a:cubicBezTo>
                <a:cubicBezTo>
                  <a:pt x="2347" y="1681"/>
                  <a:pt x="2343" y="1684"/>
                  <a:pt x="2338" y="1696"/>
                </a:cubicBezTo>
                <a:cubicBezTo>
                  <a:pt x="2345" y="1692"/>
                  <a:pt x="2338" y="1709"/>
                  <a:pt x="2343" y="1707"/>
                </a:cubicBezTo>
                <a:close/>
                <a:moveTo>
                  <a:pt x="2347" y="1641"/>
                </a:moveTo>
                <a:cubicBezTo>
                  <a:pt x="2342" y="1656"/>
                  <a:pt x="2342" y="1656"/>
                  <a:pt x="2342" y="1656"/>
                </a:cubicBezTo>
                <a:cubicBezTo>
                  <a:pt x="2346" y="1654"/>
                  <a:pt x="2348" y="1665"/>
                  <a:pt x="2352" y="1648"/>
                </a:cubicBezTo>
                <a:cubicBezTo>
                  <a:pt x="2356" y="1638"/>
                  <a:pt x="2348" y="1645"/>
                  <a:pt x="2347" y="1641"/>
                </a:cubicBezTo>
                <a:close/>
                <a:moveTo>
                  <a:pt x="2388" y="3827"/>
                </a:moveTo>
                <a:cubicBezTo>
                  <a:pt x="2386" y="3848"/>
                  <a:pt x="2427" y="3827"/>
                  <a:pt x="2407" y="3822"/>
                </a:cubicBezTo>
                <a:cubicBezTo>
                  <a:pt x="2407" y="3837"/>
                  <a:pt x="2396" y="3818"/>
                  <a:pt x="2388" y="3827"/>
                </a:cubicBezTo>
                <a:close/>
                <a:moveTo>
                  <a:pt x="2288" y="3855"/>
                </a:moveTo>
                <a:cubicBezTo>
                  <a:pt x="2298" y="3856"/>
                  <a:pt x="2320" y="3851"/>
                  <a:pt x="2322" y="3839"/>
                </a:cubicBezTo>
                <a:cubicBezTo>
                  <a:pt x="2312" y="3846"/>
                  <a:pt x="2294" y="3846"/>
                  <a:pt x="2288" y="3855"/>
                </a:cubicBezTo>
                <a:close/>
                <a:moveTo>
                  <a:pt x="2487" y="4146"/>
                </a:moveTo>
                <a:cubicBezTo>
                  <a:pt x="2482" y="4147"/>
                  <a:pt x="2478" y="4148"/>
                  <a:pt x="2473" y="4149"/>
                </a:cubicBezTo>
                <a:cubicBezTo>
                  <a:pt x="2474" y="4159"/>
                  <a:pt x="2481" y="4159"/>
                  <a:pt x="2482" y="4168"/>
                </a:cubicBezTo>
                <a:cubicBezTo>
                  <a:pt x="2491" y="4165"/>
                  <a:pt x="2497" y="4161"/>
                  <a:pt x="2499" y="4154"/>
                </a:cubicBezTo>
                <a:cubicBezTo>
                  <a:pt x="2485" y="4158"/>
                  <a:pt x="2482" y="4156"/>
                  <a:pt x="2487" y="4146"/>
                </a:cubicBezTo>
                <a:close/>
                <a:moveTo>
                  <a:pt x="2381" y="3829"/>
                </a:moveTo>
                <a:cubicBezTo>
                  <a:pt x="2363" y="3830"/>
                  <a:pt x="2362" y="3839"/>
                  <a:pt x="2349" y="3835"/>
                </a:cubicBezTo>
                <a:cubicBezTo>
                  <a:pt x="2350" y="3853"/>
                  <a:pt x="2385" y="3841"/>
                  <a:pt x="2381" y="3829"/>
                </a:cubicBezTo>
                <a:close/>
                <a:moveTo>
                  <a:pt x="2480" y="2012"/>
                </a:moveTo>
                <a:cubicBezTo>
                  <a:pt x="2481" y="2013"/>
                  <a:pt x="2473" y="2021"/>
                  <a:pt x="2492" y="2013"/>
                </a:cubicBezTo>
                <a:cubicBezTo>
                  <a:pt x="2490" y="2012"/>
                  <a:pt x="2494" y="2006"/>
                  <a:pt x="2480" y="2012"/>
                </a:cubicBezTo>
                <a:close/>
                <a:moveTo>
                  <a:pt x="2602" y="3167"/>
                </a:moveTo>
                <a:cubicBezTo>
                  <a:pt x="2603" y="3159"/>
                  <a:pt x="2606" y="3152"/>
                  <a:pt x="2599" y="3139"/>
                </a:cubicBezTo>
                <a:cubicBezTo>
                  <a:pt x="2606" y="3168"/>
                  <a:pt x="2561" y="3173"/>
                  <a:pt x="2602" y="3167"/>
                </a:cubicBezTo>
                <a:close/>
                <a:moveTo>
                  <a:pt x="2419" y="3768"/>
                </a:moveTo>
                <a:cubicBezTo>
                  <a:pt x="2431" y="3766"/>
                  <a:pt x="2439" y="3761"/>
                  <a:pt x="2442" y="3752"/>
                </a:cubicBezTo>
                <a:cubicBezTo>
                  <a:pt x="2435" y="3757"/>
                  <a:pt x="2412" y="3750"/>
                  <a:pt x="2419" y="3768"/>
                </a:cubicBezTo>
                <a:close/>
                <a:moveTo>
                  <a:pt x="2181" y="3151"/>
                </a:moveTo>
                <a:cubicBezTo>
                  <a:pt x="2186" y="3149"/>
                  <a:pt x="2207" y="3150"/>
                  <a:pt x="2196" y="3138"/>
                </a:cubicBezTo>
                <a:cubicBezTo>
                  <a:pt x="2196" y="3149"/>
                  <a:pt x="2186" y="3133"/>
                  <a:pt x="2181" y="3136"/>
                </a:cubicBezTo>
                <a:cubicBezTo>
                  <a:pt x="2183" y="3145"/>
                  <a:pt x="2183" y="3145"/>
                  <a:pt x="2183" y="3145"/>
                </a:cubicBezTo>
                <a:cubicBezTo>
                  <a:pt x="2181" y="3146"/>
                  <a:pt x="2180" y="3147"/>
                  <a:pt x="2181" y="3151"/>
                </a:cubicBezTo>
                <a:close/>
                <a:moveTo>
                  <a:pt x="2534" y="4083"/>
                </a:moveTo>
                <a:cubicBezTo>
                  <a:pt x="2541" y="4092"/>
                  <a:pt x="2559" y="4073"/>
                  <a:pt x="2565" y="4083"/>
                </a:cubicBezTo>
                <a:cubicBezTo>
                  <a:pt x="2543" y="4110"/>
                  <a:pt x="2511" y="4083"/>
                  <a:pt x="2482" y="4094"/>
                </a:cubicBezTo>
                <a:cubicBezTo>
                  <a:pt x="2483" y="4100"/>
                  <a:pt x="2487" y="4107"/>
                  <a:pt x="2482" y="4109"/>
                </a:cubicBezTo>
                <a:cubicBezTo>
                  <a:pt x="2476" y="4104"/>
                  <a:pt x="2470" y="4097"/>
                  <a:pt x="2463" y="4094"/>
                </a:cubicBezTo>
                <a:cubicBezTo>
                  <a:pt x="2435" y="4116"/>
                  <a:pt x="2369" y="4111"/>
                  <a:pt x="2351" y="4145"/>
                </a:cubicBezTo>
                <a:cubicBezTo>
                  <a:pt x="2361" y="4150"/>
                  <a:pt x="2387" y="4139"/>
                  <a:pt x="2375" y="4160"/>
                </a:cubicBezTo>
                <a:cubicBezTo>
                  <a:pt x="2399" y="4156"/>
                  <a:pt x="2374" y="4145"/>
                  <a:pt x="2384" y="4137"/>
                </a:cubicBezTo>
                <a:cubicBezTo>
                  <a:pt x="2386" y="4140"/>
                  <a:pt x="2390" y="4141"/>
                  <a:pt x="2395" y="4139"/>
                </a:cubicBezTo>
                <a:cubicBezTo>
                  <a:pt x="2394" y="4163"/>
                  <a:pt x="2427" y="4134"/>
                  <a:pt x="2446" y="4141"/>
                </a:cubicBezTo>
                <a:cubicBezTo>
                  <a:pt x="2455" y="4131"/>
                  <a:pt x="2433" y="4129"/>
                  <a:pt x="2445" y="4120"/>
                </a:cubicBezTo>
                <a:cubicBezTo>
                  <a:pt x="2460" y="4133"/>
                  <a:pt x="2480" y="4131"/>
                  <a:pt x="2473" y="4112"/>
                </a:cubicBezTo>
                <a:cubicBezTo>
                  <a:pt x="2472" y="4120"/>
                  <a:pt x="2509" y="4099"/>
                  <a:pt x="2500" y="4120"/>
                </a:cubicBezTo>
                <a:cubicBezTo>
                  <a:pt x="2549" y="4102"/>
                  <a:pt x="2547" y="4112"/>
                  <a:pt x="2583" y="4092"/>
                </a:cubicBezTo>
                <a:cubicBezTo>
                  <a:pt x="2573" y="4077"/>
                  <a:pt x="2579" y="4081"/>
                  <a:pt x="2569" y="4066"/>
                </a:cubicBezTo>
                <a:cubicBezTo>
                  <a:pt x="2554" y="4082"/>
                  <a:pt x="2543" y="4070"/>
                  <a:pt x="2534" y="4083"/>
                </a:cubicBezTo>
                <a:close/>
                <a:moveTo>
                  <a:pt x="2573" y="3265"/>
                </a:moveTo>
                <a:cubicBezTo>
                  <a:pt x="2581" y="3257"/>
                  <a:pt x="2599" y="3268"/>
                  <a:pt x="2599" y="3258"/>
                </a:cubicBezTo>
                <a:cubicBezTo>
                  <a:pt x="2593" y="3259"/>
                  <a:pt x="2587" y="3253"/>
                  <a:pt x="2582" y="3250"/>
                </a:cubicBezTo>
                <a:cubicBezTo>
                  <a:pt x="2589" y="3262"/>
                  <a:pt x="2566" y="3253"/>
                  <a:pt x="2573" y="3265"/>
                </a:cubicBezTo>
                <a:close/>
                <a:moveTo>
                  <a:pt x="2655" y="3274"/>
                </a:moveTo>
                <a:cubicBezTo>
                  <a:pt x="2657" y="3295"/>
                  <a:pt x="2627" y="3270"/>
                  <a:pt x="2629" y="3288"/>
                </a:cubicBezTo>
                <a:cubicBezTo>
                  <a:pt x="2640" y="3289"/>
                  <a:pt x="2651" y="3288"/>
                  <a:pt x="2662" y="3287"/>
                </a:cubicBezTo>
                <a:cubicBezTo>
                  <a:pt x="2657" y="3280"/>
                  <a:pt x="2660" y="3274"/>
                  <a:pt x="2655" y="3274"/>
                </a:cubicBezTo>
                <a:close/>
                <a:moveTo>
                  <a:pt x="1863" y="3031"/>
                </a:moveTo>
                <a:cubicBezTo>
                  <a:pt x="1866" y="3013"/>
                  <a:pt x="1856" y="3016"/>
                  <a:pt x="1849" y="3014"/>
                </a:cubicBezTo>
                <a:cubicBezTo>
                  <a:pt x="1846" y="3030"/>
                  <a:pt x="1855" y="3029"/>
                  <a:pt x="1863" y="3031"/>
                </a:cubicBezTo>
                <a:close/>
                <a:moveTo>
                  <a:pt x="2151" y="3121"/>
                </a:moveTo>
                <a:cubicBezTo>
                  <a:pt x="2144" y="3125"/>
                  <a:pt x="2143" y="3137"/>
                  <a:pt x="2137" y="3142"/>
                </a:cubicBezTo>
                <a:cubicBezTo>
                  <a:pt x="2148" y="3145"/>
                  <a:pt x="2149" y="3132"/>
                  <a:pt x="2151" y="3121"/>
                </a:cubicBezTo>
                <a:close/>
                <a:moveTo>
                  <a:pt x="2195" y="2926"/>
                </a:moveTo>
                <a:cubicBezTo>
                  <a:pt x="2222" y="2921"/>
                  <a:pt x="2251" y="2930"/>
                  <a:pt x="2273" y="2910"/>
                </a:cubicBezTo>
                <a:cubicBezTo>
                  <a:pt x="2247" y="2930"/>
                  <a:pt x="2209" y="2871"/>
                  <a:pt x="2195" y="2926"/>
                </a:cubicBezTo>
                <a:close/>
                <a:moveTo>
                  <a:pt x="1675" y="2992"/>
                </a:moveTo>
                <a:cubicBezTo>
                  <a:pt x="1689" y="2990"/>
                  <a:pt x="1662" y="2981"/>
                  <a:pt x="1656" y="2995"/>
                </a:cubicBezTo>
                <a:cubicBezTo>
                  <a:pt x="1662" y="3004"/>
                  <a:pt x="1669" y="2989"/>
                  <a:pt x="1675" y="2992"/>
                </a:cubicBezTo>
                <a:close/>
                <a:moveTo>
                  <a:pt x="2559" y="3332"/>
                </a:moveTo>
                <a:cubicBezTo>
                  <a:pt x="2567" y="3339"/>
                  <a:pt x="2575" y="3328"/>
                  <a:pt x="2575" y="3319"/>
                </a:cubicBezTo>
                <a:cubicBezTo>
                  <a:pt x="2571" y="3324"/>
                  <a:pt x="2555" y="3322"/>
                  <a:pt x="2559" y="3332"/>
                </a:cubicBezTo>
                <a:close/>
                <a:moveTo>
                  <a:pt x="2515" y="3949"/>
                </a:moveTo>
                <a:cubicBezTo>
                  <a:pt x="2519" y="3953"/>
                  <a:pt x="2544" y="3952"/>
                  <a:pt x="2544" y="3941"/>
                </a:cubicBezTo>
                <a:cubicBezTo>
                  <a:pt x="2534" y="3948"/>
                  <a:pt x="2517" y="3933"/>
                  <a:pt x="2515" y="3949"/>
                </a:cubicBezTo>
                <a:close/>
                <a:moveTo>
                  <a:pt x="1644" y="2969"/>
                </a:moveTo>
                <a:cubicBezTo>
                  <a:pt x="1650" y="2971"/>
                  <a:pt x="1654" y="2988"/>
                  <a:pt x="1665" y="2977"/>
                </a:cubicBezTo>
                <a:cubicBezTo>
                  <a:pt x="1653" y="2980"/>
                  <a:pt x="1653" y="2960"/>
                  <a:pt x="1644" y="2969"/>
                </a:cubicBezTo>
                <a:close/>
                <a:moveTo>
                  <a:pt x="2511" y="3728"/>
                </a:moveTo>
                <a:cubicBezTo>
                  <a:pt x="2493" y="3733"/>
                  <a:pt x="2493" y="3733"/>
                  <a:pt x="2493" y="3733"/>
                </a:cubicBezTo>
                <a:cubicBezTo>
                  <a:pt x="2497" y="3755"/>
                  <a:pt x="2517" y="3743"/>
                  <a:pt x="2511" y="3728"/>
                </a:cubicBezTo>
                <a:close/>
                <a:moveTo>
                  <a:pt x="2190" y="2911"/>
                </a:moveTo>
                <a:cubicBezTo>
                  <a:pt x="2187" y="2920"/>
                  <a:pt x="2173" y="2906"/>
                  <a:pt x="2169" y="2920"/>
                </a:cubicBezTo>
                <a:cubicBezTo>
                  <a:pt x="2172" y="2933"/>
                  <a:pt x="2177" y="2936"/>
                  <a:pt x="2182" y="2938"/>
                </a:cubicBezTo>
                <a:cubicBezTo>
                  <a:pt x="2178" y="2919"/>
                  <a:pt x="2195" y="2932"/>
                  <a:pt x="2190" y="2911"/>
                </a:cubicBezTo>
                <a:close/>
                <a:moveTo>
                  <a:pt x="318" y="2776"/>
                </a:moveTo>
                <a:cubicBezTo>
                  <a:pt x="327" y="2796"/>
                  <a:pt x="319" y="2837"/>
                  <a:pt x="338" y="2836"/>
                </a:cubicBezTo>
                <a:cubicBezTo>
                  <a:pt x="336" y="2813"/>
                  <a:pt x="325" y="2808"/>
                  <a:pt x="338" y="2790"/>
                </a:cubicBezTo>
                <a:cubicBezTo>
                  <a:pt x="322" y="2804"/>
                  <a:pt x="330" y="2770"/>
                  <a:pt x="318" y="2776"/>
                </a:cubicBezTo>
                <a:close/>
                <a:moveTo>
                  <a:pt x="1798" y="398"/>
                </a:moveTo>
                <a:cubicBezTo>
                  <a:pt x="1793" y="398"/>
                  <a:pt x="1790" y="394"/>
                  <a:pt x="1788" y="390"/>
                </a:cubicBezTo>
                <a:cubicBezTo>
                  <a:pt x="1772" y="405"/>
                  <a:pt x="1766" y="406"/>
                  <a:pt x="1755" y="419"/>
                </a:cubicBezTo>
                <a:cubicBezTo>
                  <a:pt x="1774" y="418"/>
                  <a:pt x="1775" y="412"/>
                  <a:pt x="1789" y="416"/>
                </a:cubicBezTo>
                <a:cubicBezTo>
                  <a:pt x="1779" y="400"/>
                  <a:pt x="1802" y="409"/>
                  <a:pt x="1798" y="398"/>
                </a:cubicBezTo>
                <a:close/>
                <a:moveTo>
                  <a:pt x="1804" y="407"/>
                </a:moveTo>
                <a:cubicBezTo>
                  <a:pt x="1812" y="405"/>
                  <a:pt x="1818" y="405"/>
                  <a:pt x="1822" y="408"/>
                </a:cubicBezTo>
                <a:cubicBezTo>
                  <a:pt x="1824" y="392"/>
                  <a:pt x="1795" y="380"/>
                  <a:pt x="1805" y="391"/>
                </a:cubicBezTo>
                <a:cubicBezTo>
                  <a:pt x="1818" y="391"/>
                  <a:pt x="1801" y="400"/>
                  <a:pt x="1804" y="407"/>
                </a:cubicBezTo>
                <a:close/>
                <a:moveTo>
                  <a:pt x="452" y="3081"/>
                </a:moveTo>
                <a:cubicBezTo>
                  <a:pt x="458" y="3098"/>
                  <a:pt x="468" y="3101"/>
                  <a:pt x="479" y="3099"/>
                </a:cubicBezTo>
                <a:cubicBezTo>
                  <a:pt x="470" y="3092"/>
                  <a:pt x="464" y="3078"/>
                  <a:pt x="452" y="3081"/>
                </a:cubicBezTo>
                <a:close/>
                <a:moveTo>
                  <a:pt x="671" y="3347"/>
                </a:moveTo>
                <a:cubicBezTo>
                  <a:pt x="680" y="3353"/>
                  <a:pt x="687" y="3375"/>
                  <a:pt x="697" y="3369"/>
                </a:cubicBezTo>
                <a:cubicBezTo>
                  <a:pt x="692" y="3355"/>
                  <a:pt x="684" y="3343"/>
                  <a:pt x="671" y="3347"/>
                </a:cubicBezTo>
                <a:close/>
                <a:moveTo>
                  <a:pt x="1738" y="598"/>
                </a:moveTo>
                <a:cubicBezTo>
                  <a:pt x="1741" y="601"/>
                  <a:pt x="1759" y="605"/>
                  <a:pt x="1757" y="593"/>
                </a:cubicBezTo>
                <a:cubicBezTo>
                  <a:pt x="1753" y="593"/>
                  <a:pt x="1751" y="591"/>
                  <a:pt x="1750" y="585"/>
                </a:cubicBezTo>
                <a:cubicBezTo>
                  <a:pt x="1741" y="586"/>
                  <a:pt x="1736" y="590"/>
                  <a:pt x="1738" y="598"/>
                </a:cubicBezTo>
                <a:close/>
                <a:moveTo>
                  <a:pt x="1692" y="415"/>
                </a:moveTo>
                <a:cubicBezTo>
                  <a:pt x="1693" y="421"/>
                  <a:pt x="1697" y="425"/>
                  <a:pt x="1700" y="428"/>
                </a:cubicBezTo>
                <a:cubicBezTo>
                  <a:pt x="1693" y="430"/>
                  <a:pt x="1690" y="435"/>
                  <a:pt x="1690" y="441"/>
                </a:cubicBezTo>
                <a:cubicBezTo>
                  <a:pt x="1713" y="428"/>
                  <a:pt x="1727" y="429"/>
                  <a:pt x="1749" y="415"/>
                </a:cubicBezTo>
                <a:cubicBezTo>
                  <a:pt x="1723" y="423"/>
                  <a:pt x="1748" y="399"/>
                  <a:pt x="1753" y="394"/>
                </a:cubicBezTo>
                <a:cubicBezTo>
                  <a:pt x="1735" y="410"/>
                  <a:pt x="1719" y="424"/>
                  <a:pt x="1692" y="415"/>
                </a:cubicBezTo>
                <a:close/>
                <a:moveTo>
                  <a:pt x="1961" y="627"/>
                </a:moveTo>
                <a:cubicBezTo>
                  <a:pt x="1946" y="632"/>
                  <a:pt x="1926" y="628"/>
                  <a:pt x="1941" y="615"/>
                </a:cubicBezTo>
                <a:cubicBezTo>
                  <a:pt x="1930" y="612"/>
                  <a:pt x="1917" y="610"/>
                  <a:pt x="1915" y="624"/>
                </a:cubicBezTo>
                <a:cubicBezTo>
                  <a:pt x="1900" y="616"/>
                  <a:pt x="1887" y="586"/>
                  <a:pt x="1872" y="596"/>
                </a:cubicBezTo>
                <a:cubicBezTo>
                  <a:pt x="1870" y="588"/>
                  <a:pt x="1870" y="581"/>
                  <a:pt x="1872" y="576"/>
                </a:cubicBezTo>
                <a:cubicBezTo>
                  <a:pt x="1860" y="582"/>
                  <a:pt x="1858" y="596"/>
                  <a:pt x="1850" y="606"/>
                </a:cubicBezTo>
                <a:cubicBezTo>
                  <a:pt x="1843" y="606"/>
                  <a:pt x="1843" y="588"/>
                  <a:pt x="1832" y="595"/>
                </a:cubicBezTo>
                <a:cubicBezTo>
                  <a:pt x="1831" y="625"/>
                  <a:pt x="1745" y="636"/>
                  <a:pt x="1748" y="606"/>
                </a:cubicBezTo>
                <a:cubicBezTo>
                  <a:pt x="1717" y="622"/>
                  <a:pt x="1670" y="609"/>
                  <a:pt x="1657" y="650"/>
                </a:cubicBezTo>
                <a:cubicBezTo>
                  <a:pt x="1662" y="650"/>
                  <a:pt x="1667" y="652"/>
                  <a:pt x="1671" y="655"/>
                </a:cubicBezTo>
                <a:cubicBezTo>
                  <a:pt x="1669" y="665"/>
                  <a:pt x="1650" y="663"/>
                  <a:pt x="1655" y="677"/>
                </a:cubicBezTo>
                <a:cubicBezTo>
                  <a:pt x="1702" y="652"/>
                  <a:pt x="1773" y="641"/>
                  <a:pt x="1817" y="629"/>
                </a:cubicBezTo>
                <a:cubicBezTo>
                  <a:pt x="1818" y="666"/>
                  <a:pt x="1790" y="626"/>
                  <a:pt x="1791" y="651"/>
                </a:cubicBezTo>
                <a:cubicBezTo>
                  <a:pt x="1802" y="648"/>
                  <a:pt x="1810" y="653"/>
                  <a:pt x="1819" y="655"/>
                </a:cubicBezTo>
                <a:cubicBezTo>
                  <a:pt x="1819" y="623"/>
                  <a:pt x="1856" y="636"/>
                  <a:pt x="1864" y="618"/>
                </a:cubicBezTo>
                <a:cubicBezTo>
                  <a:pt x="1861" y="625"/>
                  <a:pt x="1863" y="637"/>
                  <a:pt x="1869" y="643"/>
                </a:cubicBezTo>
                <a:cubicBezTo>
                  <a:pt x="1885" y="634"/>
                  <a:pt x="1932" y="637"/>
                  <a:pt x="1915" y="665"/>
                </a:cubicBezTo>
                <a:cubicBezTo>
                  <a:pt x="1938" y="661"/>
                  <a:pt x="1942" y="643"/>
                  <a:pt x="1961" y="627"/>
                </a:cubicBezTo>
                <a:close/>
                <a:moveTo>
                  <a:pt x="1106" y="3679"/>
                </a:moveTo>
                <a:cubicBezTo>
                  <a:pt x="1122" y="3667"/>
                  <a:pt x="1069" y="3626"/>
                  <a:pt x="1073" y="3653"/>
                </a:cubicBezTo>
                <a:cubicBezTo>
                  <a:pt x="1079" y="3645"/>
                  <a:pt x="1079" y="3645"/>
                  <a:pt x="1079" y="3645"/>
                </a:cubicBezTo>
                <a:cubicBezTo>
                  <a:pt x="1086" y="3658"/>
                  <a:pt x="1103" y="3666"/>
                  <a:pt x="1106" y="3679"/>
                </a:cubicBezTo>
                <a:close/>
                <a:moveTo>
                  <a:pt x="862" y="3465"/>
                </a:moveTo>
                <a:cubicBezTo>
                  <a:pt x="827" y="3479"/>
                  <a:pt x="897" y="3545"/>
                  <a:pt x="908" y="3519"/>
                </a:cubicBezTo>
                <a:cubicBezTo>
                  <a:pt x="883" y="3517"/>
                  <a:pt x="876" y="3484"/>
                  <a:pt x="855" y="3479"/>
                </a:cubicBezTo>
                <a:cubicBezTo>
                  <a:pt x="859" y="3475"/>
                  <a:pt x="865" y="3470"/>
                  <a:pt x="862" y="3465"/>
                </a:cubicBezTo>
                <a:close/>
                <a:moveTo>
                  <a:pt x="1081" y="3711"/>
                </a:moveTo>
                <a:cubicBezTo>
                  <a:pt x="1106" y="3717"/>
                  <a:pt x="1113" y="3737"/>
                  <a:pt x="1130" y="3739"/>
                </a:cubicBezTo>
                <a:cubicBezTo>
                  <a:pt x="1117" y="3724"/>
                  <a:pt x="1101" y="3707"/>
                  <a:pt x="1081" y="3711"/>
                </a:cubicBezTo>
                <a:close/>
                <a:moveTo>
                  <a:pt x="1066" y="3648"/>
                </a:moveTo>
                <a:cubicBezTo>
                  <a:pt x="1059" y="3639"/>
                  <a:pt x="1065" y="3627"/>
                  <a:pt x="1058" y="3619"/>
                </a:cubicBezTo>
                <a:cubicBezTo>
                  <a:pt x="1052" y="3633"/>
                  <a:pt x="1055" y="3628"/>
                  <a:pt x="1044" y="3639"/>
                </a:cubicBezTo>
                <a:cubicBezTo>
                  <a:pt x="1051" y="3641"/>
                  <a:pt x="1060" y="3658"/>
                  <a:pt x="1066" y="3648"/>
                </a:cubicBezTo>
                <a:close/>
                <a:moveTo>
                  <a:pt x="1768" y="560"/>
                </a:moveTo>
                <a:cubicBezTo>
                  <a:pt x="1757" y="569"/>
                  <a:pt x="1747" y="562"/>
                  <a:pt x="1743" y="571"/>
                </a:cubicBezTo>
                <a:cubicBezTo>
                  <a:pt x="1746" y="572"/>
                  <a:pt x="1748" y="574"/>
                  <a:pt x="1749" y="580"/>
                </a:cubicBezTo>
                <a:cubicBezTo>
                  <a:pt x="1761" y="577"/>
                  <a:pt x="1775" y="576"/>
                  <a:pt x="1768" y="560"/>
                </a:cubicBezTo>
                <a:close/>
                <a:moveTo>
                  <a:pt x="1023" y="3661"/>
                </a:moveTo>
                <a:cubicBezTo>
                  <a:pt x="1014" y="3654"/>
                  <a:pt x="1006" y="3652"/>
                  <a:pt x="998" y="3656"/>
                </a:cubicBezTo>
                <a:cubicBezTo>
                  <a:pt x="993" y="3671"/>
                  <a:pt x="1012" y="3669"/>
                  <a:pt x="1023" y="3661"/>
                </a:cubicBezTo>
                <a:close/>
                <a:moveTo>
                  <a:pt x="1235" y="3632"/>
                </a:moveTo>
                <a:cubicBezTo>
                  <a:pt x="1224" y="3626"/>
                  <a:pt x="1224" y="3626"/>
                  <a:pt x="1224" y="3626"/>
                </a:cubicBezTo>
                <a:cubicBezTo>
                  <a:pt x="1214" y="3634"/>
                  <a:pt x="1219" y="3638"/>
                  <a:pt x="1205" y="3644"/>
                </a:cubicBezTo>
                <a:cubicBezTo>
                  <a:pt x="1228" y="3649"/>
                  <a:pt x="1236" y="3658"/>
                  <a:pt x="1264" y="3671"/>
                </a:cubicBezTo>
                <a:cubicBezTo>
                  <a:pt x="1271" y="3660"/>
                  <a:pt x="1261" y="3655"/>
                  <a:pt x="1262" y="3647"/>
                </a:cubicBezTo>
                <a:cubicBezTo>
                  <a:pt x="1254" y="3660"/>
                  <a:pt x="1216" y="3648"/>
                  <a:pt x="1222" y="3631"/>
                </a:cubicBezTo>
                <a:cubicBezTo>
                  <a:pt x="1227" y="3632"/>
                  <a:pt x="1232" y="3637"/>
                  <a:pt x="1235" y="3632"/>
                </a:cubicBezTo>
                <a:close/>
                <a:moveTo>
                  <a:pt x="973" y="3571"/>
                </a:moveTo>
                <a:cubicBezTo>
                  <a:pt x="968" y="3590"/>
                  <a:pt x="966" y="3578"/>
                  <a:pt x="953" y="3581"/>
                </a:cubicBezTo>
                <a:cubicBezTo>
                  <a:pt x="953" y="3600"/>
                  <a:pt x="988" y="3608"/>
                  <a:pt x="1005" y="3606"/>
                </a:cubicBezTo>
                <a:cubicBezTo>
                  <a:pt x="988" y="3595"/>
                  <a:pt x="972" y="3585"/>
                  <a:pt x="973" y="3571"/>
                </a:cubicBezTo>
                <a:close/>
                <a:moveTo>
                  <a:pt x="2418" y="2179"/>
                </a:moveTo>
                <a:cubicBezTo>
                  <a:pt x="2441" y="2183"/>
                  <a:pt x="2442" y="2172"/>
                  <a:pt x="2429" y="2169"/>
                </a:cubicBezTo>
                <a:cubicBezTo>
                  <a:pt x="2432" y="2174"/>
                  <a:pt x="2424" y="2176"/>
                  <a:pt x="2418" y="2179"/>
                </a:cubicBezTo>
                <a:close/>
                <a:moveTo>
                  <a:pt x="2442" y="2015"/>
                </a:moveTo>
                <a:cubicBezTo>
                  <a:pt x="2429" y="2023"/>
                  <a:pt x="2443" y="2019"/>
                  <a:pt x="2450" y="2018"/>
                </a:cubicBezTo>
                <a:cubicBezTo>
                  <a:pt x="2446" y="2018"/>
                  <a:pt x="2453" y="2011"/>
                  <a:pt x="2442" y="2015"/>
                </a:cubicBezTo>
                <a:close/>
                <a:moveTo>
                  <a:pt x="2488" y="2016"/>
                </a:moveTo>
                <a:cubicBezTo>
                  <a:pt x="2492" y="2017"/>
                  <a:pt x="2498" y="2017"/>
                  <a:pt x="2505" y="2016"/>
                </a:cubicBezTo>
                <a:cubicBezTo>
                  <a:pt x="2503" y="2013"/>
                  <a:pt x="2504" y="2010"/>
                  <a:pt x="2488" y="2016"/>
                </a:cubicBezTo>
                <a:close/>
                <a:moveTo>
                  <a:pt x="2480" y="2151"/>
                </a:moveTo>
                <a:cubicBezTo>
                  <a:pt x="2484" y="2155"/>
                  <a:pt x="2463" y="2153"/>
                  <a:pt x="2450" y="2150"/>
                </a:cubicBezTo>
                <a:cubicBezTo>
                  <a:pt x="2452" y="2153"/>
                  <a:pt x="2442" y="2153"/>
                  <a:pt x="2439" y="2154"/>
                </a:cubicBezTo>
                <a:cubicBezTo>
                  <a:pt x="2452" y="2155"/>
                  <a:pt x="2447" y="2160"/>
                  <a:pt x="2454" y="2158"/>
                </a:cubicBezTo>
                <a:cubicBezTo>
                  <a:pt x="2453" y="2156"/>
                  <a:pt x="2444" y="2154"/>
                  <a:pt x="2459" y="2155"/>
                </a:cubicBezTo>
                <a:cubicBezTo>
                  <a:pt x="2460" y="2159"/>
                  <a:pt x="2479" y="2157"/>
                  <a:pt x="2499" y="2160"/>
                </a:cubicBezTo>
                <a:cubicBezTo>
                  <a:pt x="2490" y="2157"/>
                  <a:pt x="2487" y="2154"/>
                  <a:pt x="2480" y="2151"/>
                </a:cubicBezTo>
                <a:close/>
                <a:moveTo>
                  <a:pt x="2449" y="2673"/>
                </a:moveTo>
                <a:cubicBezTo>
                  <a:pt x="2448" y="2660"/>
                  <a:pt x="2468" y="2667"/>
                  <a:pt x="2459" y="2653"/>
                </a:cubicBezTo>
                <a:cubicBezTo>
                  <a:pt x="2456" y="2653"/>
                  <a:pt x="2442" y="2660"/>
                  <a:pt x="2449" y="2673"/>
                </a:cubicBezTo>
                <a:close/>
                <a:moveTo>
                  <a:pt x="2443" y="2091"/>
                </a:moveTo>
                <a:cubicBezTo>
                  <a:pt x="2451" y="2092"/>
                  <a:pt x="2422" y="2096"/>
                  <a:pt x="2438" y="2095"/>
                </a:cubicBezTo>
                <a:cubicBezTo>
                  <a:pt x="2446" y="2095"/>
                  <a:pt x="2466" y="2088"/>
                  <a:pt x="2443" y="2091"/>
                </a:cubicBezTo>
                <a:close/>
                <a:moveTo>
                  <a:pt x="2494" y="2029"/>
                </a:moveTo>
                <a:cubicBezTo>
                  <a:pt x="2507" y="2022"/>
                  <a:pt x="2500" y="2019"/>
                  <a:pt x="2485" y="2021"/>
                </a:cubicBezTo>
                <a:cubicBezTo>
                  <a:pt x="2496" y="2023"/>
                  <a:pt x="2480" y="2032"/>
                  <a:pt x="2494" y="2029"/>
                </a:cubicBezTo>
                <a:close/>
                <a:moveTo>
                  <a:pt x="2467" y="1698"/>
                </a:moveTo>
                <a:cubicBezTo>
                  <a:pt x="2467" y="1707"/>
                  <a:pt x="2462" y="1721"/>
                  <a:pt x="2466" y="1725"/>
                </a:cubicBezTo>
                <a:cubicBezTo>
                  <a:pt x="2474" y="1712"/>
                  <a:pt x="2475" y="1719"/>
                  <a:pt x="2482" y="1706"/>
                </a:cubicBezTo>
                <a:cubicBezTo>
                  <a:pt x="2485" y="1698"/>
                  <a:pt x="2495" y="1673"/>
                  <a:pt x="2484" y="1684"/>
                </a:cubicBezTo>
                <a:cubicBezTo>
                  <a:pt x="2487" y="1685"/>
                  <a:pt x="2486" y="1690"/>
                  <a:pt x="2480" y="1699"/>
                </a:cubicBezTo>
                <a:cubicBezTo>
                  <a:pt x="2472" y="1701"/>
                  <a:pt x="2479" y="1682"/>
                  <a:pt x="2467" y="1698"/>
                </a:cubicBezTo>
                <a:close/>
                <a:moveTo>
                  <a:pt x="2508" y="2136"/>
                </a:moveTo>
                <a:cubicBezTo>
                  <a:pt x="2500" y="2136"/>
                  <a:pt x="2505" y="2134"/>
                  <a:pt x="2498" y="2133"/>
                </a:cubicBezTo>
                <a:cubicBezTo>
                  <a:pt x="2499" y="2144"/>
                  <a:pt x="2499" y="2144"/>
                  <a:pt x="2499" y="2144"/>
                </a:cubicBezTo>
                <a:cubicBezTo>
                  <a:pt x="2509" y="2147"/>
                  <a:pt x="2499" y="2137"/>
                  <a:pt x="2508" y="2136"/>
                </a:cubicBezTo>
                <a:close/>
                <a:moveTo>
                  <a:pt x="2483" y="2485"/>
                </a:moveTo>
                <a:cubicBezTo>
                  <a:pt x="2484" y="2494"/>
                  <a:pt x="2478" y="2492"/>
                  <a:pt x="2468" y="2487"/>
                </a:cubicBezTo>
                <a:cubicBezTo>
                  <a:pt x="2478" y="2496"/>
                  <a:pt x="2479" y="2492"/>
                  <a:pt x="2488" y="2501"/>
                </a:cubicBezTo>
                <a:cubicBezTo>
                  <a:pt x="2493" y="2499"/>
                  <a:pt x="2486" y="2491"/>
                  <a:pt x="2483" y="2485"/>
                </a:cubicBezTo>
                <a:close/>
                <a:moveTo>
                  <a:pt x="1657" y="814"/>
                </a:moveTo>
                <a:cubicBezTo>
                  <a:pt x="1670" y="809"/>
                  <a:pt x="1672" y="797"/>
                  <a:pt x="1681" y="789"/>
                </a:cubicBezTo>
                <a:cubicBezTo>
                  <a:pt x="1664" y="791"/>
                  <a:pt x="1644" y="790"/>
                  <a:pt x="1657" y="814"/>
                </a:cubicBezTo>
                <a:close/>
                <a:moveTo>
                  <a:pt x="2482" y="2429"/>
                </a:moveTo>
                <a:cubicBezTo>
                  <a:pt x="2489" y="2430"/>
                  <a:pt x="2495" y="2424"/>
                  <a:pt x="2477" y="2410"/>
                </a:cubicBezTo>
                <a:cubicBezTo>
                  <a:pt x="2489" y="2423"/>
                  <a:pt x="2468" y="2415"/>
                  <a:pt x="2482" y="2429"/>
                </a:cubicBezTo>
                <a:close/>
                <a:moveTo>
                  <a:pt x="2554" y="975"/>
                </a:moveTo>
                <a:cubicBezTo>
                  <a:pt x="2542" y="976"/>
                  <a:pt x="2532" y="984"/>
                  <a:pt x="2521" y="986"/>
                </a:cubicBezTo>
                <a:cubicBezTo>
                  <a:pt x="2531" y="993"/>
                  <a:pt x="2545" y="1000"/>
                  <a:pt x="2554" y="975"/>
                </a:cubicBezTo>
                <a:close/>
                <a:moveTo>
                  <a:pt x="2509" y="2467"/>
                </a:moveTo>
                <a:cubicBezTo>
                  <a:pt x="2511" y="2474"/>
                  <a:pt x="2501" y="2465"/>
                  <a:pt x="2498" y="2465"/>
                </a:cubicBezTo>
                <a:cubicBezTo>
                  <a:pt x="2500" y="2467"/>
                  <a:pt x="2503" y="2469"/>
                  <a:pt x="2501" y="2469"/>
                </a:cubicBezTo>
                <a:cubicBezTo>
                  <a:pt x="2501" y="2479"/>
                  <a:pt x="2521" y="2473"/>
                  <a:pt x="2509" y="2467"/>
                </a:cubicBezTo>
                <a:close/>
                <a:moveTo>
                  <a:pt x="2473" y="2655"/>
                </a:moveTo>
                <a:cubicBezTo>
                  <a:pt x="2477" y="2655"/>
                  <a:pt x="2485" y="2652"/>
                  <a:pt x="2478" y="2638"/>
                </a:cubicBezTo>
                <a:cubicBezTo>
                  <a:pt x="2477" y="2645"/>
                  <a:pt x="2470" y="2646"/>
                  <a:pt x="2473" y="2655"/>
                </a:cubicBezTo>
                <a:close/>
                <a:moveTo>
                  <a:pt x="1709" y="827"/>
                </a:moveTo>
                <a:cubicBezTo>
                  <a:pt x="1718" y="841"/>
                  <a:pt x="1735" y="830"/>
                  <a:pt x="1745" y="841"/>
                </a:cubicBezTo>
                <a:cubicBezTo>
                  <a:pt x="1745" y="836"/>
                  <a:pt x="1758" y="823"/>
                  <a:pt x="1750" y="823"/>
                </a:cubicBezTo>
                <a:cubicBezTo>
                  <a:pt x="1744" y="831"/>
                  <a:pt x="1723" y="823"/>
                  <a:pt x="1709" y="827"/>
                </a:cubicBezTo>
                <a:close/>
                <a:moveTo>
                  <a:pt x="2544" y="1312"/>
                </a:moveTo>
                <a:cubicBezTo>
                  <a:pt x="2550" y="1316"/>
                  <a:pt x="2550" y="1325"/>
                  <a:pt x="2555" y="1328"/>
                </a:cubicBezTo>
                <a:cubicBezTo>
                  <a:pt x="2564" y="1310"/>
                  <a:pt x="2550" y="1311"/>
                  <a:pt x="2544" y="1312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0DDC44-0281-48AB-A088-528EDD526B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8916ED5-BCFC-431E-9731-7A562675D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5265682"/>
            <a:ext cx="8232742" cy="906517"/>
          </a:xfrm>
        </p:spPr>
        <p:txBody>
          <a:bodyPr>
            <a:normAutofit/>
          </a:bodyPr>
          <a:lstStyle/>
          <a:p>
            <a:r>
              <a:rPr lang="en-US" dirty="0"/>
              <a:t>Subtitle or presenter here</a:t>
            </a:r>
          </a:p>
        </p:txBody>
      </p:sp>
    </p:spTree>
    <p:extLst>
      <p:ext uri="{BB962C8B-B14F-4D97-AF65-F5344CB8AC3E}">
        <p14:creationId xmlns:p14="http://schemas.microsoft.com/office/powerpoint/2010/main" val="5095940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F6C07-DFC7-4EAE-ACFD-59DCFEA1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of many Master layouts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BBD45-88E8-4341-8219-6D265ABCD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Add main content paragraph.</a:t>
            </a:r>
          </a:p>
          <a:p>
            <a:r>
              <a:rPr lang="en-US" dirty="0"/>
              <a:t>Add main content bullet</a:t>
            </a:r>
          </a:p>
        </p:txBody>
      </p:sp>
    </p:spTree>
    <p:extLst>
      <p:ext uri="{BB962C8B-B14F-4D97-AF65-F5344CB8AC3E}">
        <p14:creationId xmlns:p14="http://schemas.microsoft.com/office/powerpoint/2010/main" val="387756604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FNZ Main">
  <a:themeElements>
    <a:clrScheme name="FlyNetZero">
      <a:dk1>
        <a:srgbClr val="000000"/>
      </a:dk1>
      <a:lt1>
        <a:srgbClr val="FFFFFF"/>
      </a:lt1>
      <a:dk2>
        <a:srgbClr val="6E6E6E"/>
      </a:dk2>
      <a:lt2>
        <a:srgbClr val="DCDCDC"/>
      </a:lt2>
      <a:accent1>
        <a:srgbClr val="004BC5"/>
      </a:accent1>
      <a:accent2>
        <a:srgbClr val="EF4136"/>
      </a:accent2>
      <a:accent3>
        <a:srgbClr val="39B54A"/>
      </a:accent3>
      <a:accent4>
        <a:srgbClr val="F7941D"/>
      </a:accent4>
      <a:accent5>
        <a:srgbClr val="92278F"/>
      </a:accent5>
      <a:accent6>
        <a:srgbClr val="FFDE17"/>
      </a:accent6>
      <a:hlink>
        <a:srgbClr val="004BC5"/>
      </a:hlink>
      <a:folHlink>
        <a:srgbClr val="6E6E6E"/>
      </a:folHlink>
    </a:clrScheme>
    <a:fontScheme name="IATA">
      <a:majorFont>
        <a:latin typeface="Aktiv Grotesk"/>
        <a:ea typeface=""/>
        <a:cs typeface=""/>
      </a:majorFont>
      <a:minorFont>
        <a:latin typeface="Aktiv Grotes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lyNetZero" id="{49245B9A-B5E9-4312-A764-59FC386F591F}" vid="{755B1B21-0229-4692-BD22-976B56B5F45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23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Aktiv Grotesk</vt:lpstr>
      <vt:lpstr>Arial</vt:lpstr>
      <vt:lpstr>FNZ Main</vt:lpstr>
      <vt:lpstr>Presentation title  goes here</vt:lpstr>
      <vt:lpstr>One of many Master layouts</vt:lpstr>
    </vt:vector>
  </TitlesOfParts>
  <Manager>Richard McCausland</Manager>
  <Company>IATA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 Net Zero</dc:title>
  <dc:subject>Sustainability and environment</dc:subject>
  <dc:creator>Richard McCausland</dc:creator>
  <cp:keywords>sustainability; environment; aviation; commitment</cp:keywords>
  <cp:lastModifiedBy>Richard McCausland</cp:lastModifiedBy>
  <cp:revision>30</cp:revision>
  <dcterms:created xsi:type="dcterms:W3CDTF">2021-09-02T10:50:34Z</dcterms:created>
  <dcterms:modified xsi:type="dcterms:W3CDTF">2021-09-26T12:20:24Z</dcterms:modified>
</cp:coreProperties>
</file>